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4"/>
  </p:notesMasterIdLst>
  <p:sldIdLst>
    <p:sldId id="256" r:id="rId2"/>
    <p:sldId id="278" r:id="rId3"/>
    <p:sldId id="951" r:id="rId4"/>
    <p:sldId id="287" r:id="rId5"/>
    <p:sldId id="897" r:id="rId6"/>
    <p:sldId id="263" r:id="rId7"/>
    <p:sldId id="264" r:id="rId8"/>
    <p:sldId id="265" r:id="rId9"/>
    <p:sldId id="266" r:id="rId10"/>
    <p:sldId id="267" r:id="rId11"/>
    <p:sldId id="268" r:id="rId12"/>
    <p:sldId id="269" r:id="rId13"/>
    <p:sldId id="270" r:id="rId14"/>
    <p:sldId id="271" r:id="rId15"/>
    <p:sldId id="960" r:id="rId16"/>
    <p:sldId id="961" r:id="rId17"/>
    <p:sldId id="955" r:id="rId18"/>
    <p:sldId id="956" r:id="rId19"/>
    <p:sldId id="957" r:id="rId20"/>
    <p:sldId id="958" r:id="rId21"/>
    <p:sldId id="959" r:id="rId22"/>
    <p:sldId id="962" r:id="rId23"/>
    <p:sldId id="963" r:id="rId24"/>
    <p:sldId id="964" r:id="rId25"/>
    <p:sldId id="886" r:id="rId26"/>
    <p:sldId id="887" r:id="rId27"/>
    <p:sldId id="965" r:id="rId28"/>
    <p:sldId id="966" r:id="rId29"/>
    <p:sldId id="967" r:id="rId30"/>
    <p:sldId id="968" r:id="rId31"/>
    <p:sldId id="358" r:id="rId32"/>
    <p:sldId id="969" r:id="rId33"/>
    <p:sldId id="970" r:id="rId34"/>
    <p:sldId id="971" r:id="rId35"/>
    <p:sldId id="973" r:id="rId36"/>
    <p:sldId id="975" r:id="rId37"/>
    <p:sldId id="974" r:id="rId38"/>
    <p:sldId id="976" r:id="rId39"/>
    <p:sldId id="977" r:id="rId40"/>
    <p:sldId id="978" r:id="rId41"/>
    <p:sldId id="979" r:id="rId42"/>
    <p:sldId id="980" r:id="rId43"/>
    <p:sldId id="982" r:id="rId44"/>
    <p:sldId id="983" r:id="rId45"/>
    <p:sldId id="984" r:id="rId46"/>
    <p:sldId id="985" r:id="rId47"/>
    <p:sldId id="544" r:id="rId48"/>
    <p:sldId id="545" r:id="rId49"/>
    <p:sldId id="902" r:id="rId50"/>
    <p:sldId id="903" r:id="rId51"/>
    <p:sldId id="307" r:id="rId52"/>
    <p:sldId id="308" r:id="rId53"/>
    <p:sldId id="309"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566" r:id="rId71"/>
    <p:sldId id="567" r:id="rId72"/>
    <p:sldId id="929" r:id="rId73"/>
    <p:sldId id="930" r:id="rId74"/>
    <p:sldId id="281" r:id="rId75"/>
    <p:sldId id="282" r:id="rId76"/>
    <p:sldId id="283" r:id="rId77"/>
    <p:sldId id="284" r:id="rId78"/>
    <p:sldId id="285" r:id="rId79"/>
    <p:sldId id="286" r:id="rId80"/>
    <p:sldId id="986" r:id="rId81"/>
    <p:sldId id="288" r:id="rId82"/>
    <p:sldId id="289" r:id="rId83"/>
    <p:sldId id="290" r:id="rId84"/>
    <p:sldId id="291" r:id="rId85"/>
    <p:sldId id="292" r:id="rId86"/>
    <p:sldId id="293" r:id="rId87"/>
    <p:sldId id="294" r:id="rId88"/>
    <p:sldId id="295" r:id="rId89"/>
    <p:sldId id="296" r:id="rId90"/>
    <p:sldId id="297" r:id="rId91"/>
    <p:sldId id="298" r:id="rId92"/>
    <p:sldId id="299" r:id="rId93"/>
    <p:sldId id="300" r:id="rId94"/>
    <p:sldId id="301" r:id="rId95"/>
    <p:sldId id="302" r:id="rId96"/>
    <p:sldId id="303" r:id="rId97"/>
    <p:sldId id="936" r:id="rId98"/>
    <p:sldId id="937" r:id="rId99"/>
    <p:sldId id="988" r:id="rId100"/>
    <p:sldId id="989" r:id="rId101"/>
    <p:sldId id="990" r:id="rId102"/>
    <p:sldId id="304" r:id="rId103"/>
    <p:sldId id="305" r:id="rId104"/>
    <p:sldId id="306" r:id="rId105"/>
    <p:sldId id="991" r:id="rId106"/>
    <p:sldId id="992" r:id="rId107"/>
    <p:sldId id="993" r:id="rId108"/>
    <p:sldId id="994" r:id="rId109"/>
    <p:sldId id="995" r:id="rId110"/>
    <p:sldId id="996" r:id="rId111"/>
    <p:sldId id="997" r:id="rId112"/>
    <p:sldId id="998" r:id="rId113"/>
    <p:sldId id="999" r:id="rId114"/>
    <p:sldId id="1000" r:id="rId115"/>
    <p:sldId id="1001" r:id="rId116"/>
    <p:sldId id="1002" r:id="rId117"/>
    <p:sldId id="1003" r:id="rId118"/>
    <p:sldId id="945" r:id="rId119"/>
    <p:sldId id="947" r:id="rId120"/>
    <p:sldId id="948" r:id="rId121"/>
    <p:sldId id="987" r:id="rId122"/>
    <p:sldId id="949" r:id="rId1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Day-1" id="{230D5A72-FFB3-4573-A2C5-5A6BB4F49FD2}">
          <p14:sldIdLst>
            <p14:sldId id="256"/>
            <p14:sldId id="278"/>
            <p14:sldId id="951"/>
          </p14:sldIdLst>
        </p14:section>
        <p14:section name="1. Introduction to Root Cause Analysis" id="{7FC9EDA1-DE92-4B27-B2EA-360687BC7F31}">
          <p14:sldIdLst>
            <p14:sldId id="287"/>
            <p14:sldId id="897"/>
            <p14:sldId id="263"/>
            <p14:sldId id="264"/>
            <p14:sldId id="265"/>
            <p14:sldId id="266"/>
            <p14:sldId id="267"/>
            <p14:sldId id="268"/>
            <p14:sldId id="269"/>
            <p14:sldId id="270"/>
            <p14:sldId id="271"/>
            <p14:sldId id="960"/>
            <p14:sldId id="961"/>
            <p14:sldId id="955"/>
            <p14:sldId id="956"/>
            <p14:sldId id="957"/>
            <p14:sldId id="958"/>
            <p14:sldId id="959"/>
            <p14:sldId id="962"/>
            <p14:sldId id="963"/>
            <p14:sldId id="964"/>
            <p14:sldId id="886"/>
          </p14:sldIdLst>
        </p14:section>
        <p14:section name="2. Types of Causes and Problem Definition" id="{ADC3A7E0-C398-46F5-9332-DDCDAD307A44}">
          <p14:sldIdLst>
            <p14:sldId id="887"/>
            <p14:sldId id="965"/>
            <p14:sldId id="966"/>
            <p14:sldId id="967"/>
            <p14:sldId id="968"/>
            <p14:sldId id="358"/>
            <p14:sldId id="969"/>
            <p14:sldId id="970"/>
            <p14:sldId id="971"/>
            <p14:sldId id="973"/>
            <p14:sldId id="975"/>
            <p14:sldId id="974"/>
            <p14:sldId id="976"/>
            <p14:sldId id="977"/>
            <p14:sldId id="978"/>
            <p14:sldId id="979"/>
            <p14:sldId id="980"/>
            <p14:sldId id="982"/>
            <p14:sldId id="983"/>
            <p14:sldId id="984"/>
            <p14:sldId id="985"/>
            <p14:sldId id="544"/>
            <p14:sldId id="545"/>
            <p14:sldId id="902"/>
          </p14:sldIdLst>
        </p14:section>
        <p14:section name="3. RCA Tools: 5 Whys and Fishbone" id="{99E5B778-1147-4D1B-9B14-C23DDABF5566}">
          <p14:sldIdLst>
            <p14:sldId id="903"/>
            <p14:sldId id="307"/>
            <p14:sldId id="308"/>
            <p14:sldId id="309"/>
            <p14:sldId id="311"/>
            <p14:sldId id="312"/>
            <p14:sldId id="313"/>
            <p14:sldId id="314"/>
            <p14:sldId id="315"/>
            <p14:sldId id="316"/>
            <p14:sldId id="317"/>
            <p14:sldId id="318"/>
            <p14:sldId id="319"/>
            <p14:sldId id="320"/>
            <p14:sldId id="321"/>
            <p14:sldId id="322"/>
            <p14:sldId id="323"/>
            <p14:sldId id="324"/>
            <p14:sldId id="325"/>
            <p14:sldId id="326"/>
            <p14:sldId id="566"/>
            <p14:sldId id="567"/>
            <p14:sldId id="929"/>
          </p14:sldIdLst>
        </p14:section>
        <p14:section name="4. Investigation and Data Collection" id="{28A2CE6B-C321-4EAA-B5D5-7FB47573D852}">
          <p14:sldIdLst>
            <p14:sldId id="930"/>
            <p14:sldId id="281"/>
            <p14:sldId id="282"/>
            <p14:sldId id="283"/>
            <p14:sldId id="284"/>
            <p14:sldId id="285"/>
            <p14:sldId id="286"/>
            <p14:sldId id="986"/>
            <p14:sldId id="288"/>
            <p14:sldId id="289"/>
            <p14:sldId id="290"/>
            <p14:sldId id="291"/>
            <p14:sldId id="292"/>
            <p14:sldId id="293"/>
            <p14:sldId id="294"/>
            <p14:sldId id="295"/>
            <p14:sldId id="296"/>
            <p14:sldId id="297"/>
            <p14:sldId id="298"/>
            <p14:sldId id="299"/>
            <p14:sldId id="300"/>
            <p14:sldId id="301"/>
            <p14:sldId id="302"/>
            <p14:sldId id="303"/>
            <p14:sldId id="936"/>
          </p14:sldIdLst>
        </p14:section>
        <p14:section name="5. Developing Actions and Reporting" id="{C13DE04B-D798-48A3-B306-132853C155C1}">
          <p14:sldIdLst>
            <p14:sldId id="937"/>
            <p14:sldId id="988"/>
            <p14:sldId id="989"/>
            <p14:sldId id="990"/>
            <p14:sldId id="304"/>
            <p14:sldId id="305"/>
            <p14:sldId id="306"/>
            <p14:sldId id="991"/>
            <p14:sldId id="992"/>
            <p14:sldId id="993"/>
            <p14:sldId id="994"/>
            <p14:sldId id="995"/>
            <p14:sldId id="996"/>
            <p14:sldId id="997"/>
            <p14:sldId id="998"/>
            <p14:sldId id="999"/>
            <p14:sldId id="1000"/>
            <p14:sldId id="1001"/>
            <p14:sldId id="1002"/>
            <p14:sldId id="1003"/>
            <p14:sldId id="945"/>
          </p14:sldIdLst>
        </p14:section>
        <p14:section name="5. Developing Actions and Reporting" id="{0D03A764-72B7-4C52-A904-B3FDE192AF62}">
          <p14:sldIdLst>
            <p14:sldId id="947"/>
            <p14:sldId id="948"/>
            <p14:sldId id="987"/>
            <p14:sldId id="94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8183"/>
    <a:srgbClr val="F4EEEB"/>
    <a:srgbClr val="F1F1F1"/>
    <a:srgbClr val="BFBFBF"/>
    <a:srgbClr val="FFFFFF"/>
    <a:srgbClr val="ACE5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50931A-91D9-4A4F-8B6D-DD1EDE4F4678}" v="163" dt="2026-05-23T04:56:00.3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4915" autoAdjust="0"/>
  </p:normalViewPr>
  <p:slideViewPr>
    <p:cSldViewPr snapToGrid="0">
      <p:cViewPr>
        <p:scale>
          <a:sx n="100" d="100"/>
          <a:sy n="100" d="100"/>
        </p:scale>
        <p:origin x="89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microsoft.com/office/2016/11/relationships/changesInfo" Target="changesInfos/changesInfo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microsoft.com/office/2015/10/relationships/revisionInfo" Target="revisionInfo.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mad Arif Harfianto" userId="eb1692a019be8f06" providerId="LiveId" clId="{A2B3903A-695E-4E21-B30C-432E7BC9F89D}"/>
    <pc:docChg chg="undo custSel addSld delSld modSld sldOrd addSection delSection modSection">
      <pc:chgData name="Mohammad Arif Harfianto" userId="eb1692a019be8f06" providerId="LiveId" clId="{A2B3903A-695E-4E21-B30C-432E7BC9F89D}" dt="2026-05-23T04:57:57.817" v="4152" actId="167"/>
      <pc:docMkLst>
        <pc:docMk/>
      </pc:docMkLst>
      <pc:sldChg chg="addSp delSp modSp mod">
        <pc:chgData name="Mohammad Arif Harfianto" userId="eb1692a019be8f06" providerId="LiveId" clId="{A2B3903A-695E-4E21-B30C-432E7BC9F89D}" dt="2026-05-23T04:55:42.970" v="4114"/>
        <pc:sldMkLst>
          <pc:docMk/>
          <pc:sldMk cId="1505905407" sldId="256"/>
        </pc:sldMkLst>
        <pc:spChg chg="mod">
          <ac:chgData name="Mohammad Arif Harfianto" userId="eb1692a019be8f06" providerId="LiveId" clId="{A2B3903A-695E-4E21-B30C-432E7BC9F89D}" dt="2026-05-23T01:55:36.428" v="2611" actId="14100"/>
          <ac:spMkLst>
            <pc:docMk/>
            <pc:sldMk cId="1505905407" sldId="256"/>
            <ac:spMk id="8" creationId="{97C1986C-E73F-DA9D-3BA1-4C3A7FCC9C92}"/>
          </ac:spMkLst>
        </pc:spChg>
        <pc:spChg chg="mod">
          <ac:chgData name="Mohammad Arif Harfianto" userId="eb1692a019be8f06" providerId="LiveId" clId="{A2B3903A-695E-4E21-B30C-432E7BC9F89D}" dt="2026-05-23T04:55:42.970" v="4114"/>
          <ac:spMkLst>
            <pc:docMk/>
            <pc:sldMk cId="1505905407" sldId="256"/>
            <ac:spMk id="9" creationId="{E5360293-215D-EF06-85F7-A25B5424D2FF}"/>
          </ac:spMkLst>
        </pc:spChg>
        <pc:picChg chg="add del mod ord">
          <ac:chgData name="Mohammad Arif Harfianto" userId="eb1692a019be8f06" providerId="LiveId" clId="{A2B3903A-695E-4E21-B30C-432E7BC9F89D}" dt="2026-05-23T01:54:18.879" v="2577" actId="478"/>
          <ac:picMkLst>
            <pc:docMk/>
            <pc:sldMk cId="1505905407" sldId="256"/>
            <ac:picMk id="3" creationId="{7CCE1EAC-319B-30A0-5568-84A2A00A2330}"/>
          </ac:picMkLst>
        </pc:picChg>
        <pc:picChg chg="del mod">
          <ac:chgData name="Mohammad Arif Harfianto" userId="eb1692a019be8f06" providerId="LiveId" clId="{A2B3903A-695E-4E21-B30C-432E7BC9F89D}" dt="2026-05-23T01:54:46.060" v="2587" actId="21"/>
          <ac:picMkLst>
            <pc:docMk/>
            <pc:sldMk cId="1505905407" sldId="256"/>
            <ac:picMk id="4" creationId="{DA626096-74B5-F0FB-825E-1AD11A0E8E87}"/>
          </ac:picMkLst>
        </pc:picChg>
        <pc:picChg chg="add mod ord">
          <ac:chgData name="Mohammad Arif Harfianto" userId="eb1692a019be8f06" providerId="LiveId" clId="{A2B3903A-695E-4E21-B30C-432E7BC9F89D}" dt="2026-05-23T01:54:35.064" v="2583" actId="167"/>
          <ac:picMkLst>
            <pc:docMk/>
            <pc:sldMk cId="1505905407" sldId="256"/>
            <ac:picMk id="5" creationId="{E06DD3CD-59FF-3775-D35C-AB8FBD169E90}"/>
          </ac:picMkLst>
        </pc:picChg>
        <pc:picChg chg="add mod">
          <ac:chgData name="Mohammad Arif Harfianto" userId="eb1692a019be8f06" providerId="LiveId" clId="{A2B3903A-695E-4E21-B30C-432E7BC9F89D}" dt="2026-05-23T01:55:24.917" v="2609" actId="1076"/>
          <ac:picMkLst>
            <pc:docMk/>
            <pc:sldMk cId="1505905407" sldId="256"/>
            <ac:picMk id="6" creationId="{DA626096-74B5-F0FB-825E-1AD11A0E8E87}"/>
          </ac:picMkLst>
        </pc:picChg>
        <pc:picChg chg="del">
          <ac:chgData name="Mohammad Arif Harfianto" userId="eb1692a019be8f06" providerId="LiveId" clId="{A2B3903A-695E-4E21-B30C-432E7BC9F89D}" dt="2026-05-23T01:53:17.808" v="2565" actId="478"/>
          <ac:picMkLst>
            <pc:docMk/>
            <pc:sldMk cId="1505905407" sldId="256"/>
            <ac:picMk id="7" creationId="{4A3EB461-EF5A-770B-77E9-0CB3307D31AE}"/>
          </ac:picMkLst>
        </pc:picChg>
      </pc:sldChg>
      <pc:sldChg chg="delSp modSp add del mod">
        <pc:chgData name="Mohammad Arif Harfianto" userId="eb1692a019be8f06" providerId="LiveId" clId="{A2B3903A-695E-4E21-B30C-432E7BC9F89D}" dt="2026-05-22T12:24:38.159" v="2513" actId="47"/>
        <pc:sldMkLst>
          <pc:docMk/>
          <pc:sldMk cId="3000297175" sldId="262"/>
        </pc:sldMkLst>
        <pc:spChg chg="mod">
          <ac:chgData name="Mohammad Arif Harfianto" userId="eb1692a019be8f06" providerId="LiveId" clId="{A2B3903A-695E-4E21-B30C-432E7BC9F89D}" dt="2026-05-22T11:22:59.945" v="2448" actId="14100"/>
          <ac:spMkLst>
            <pc:docMk/>
            <pc:sldMk cId="3000297175" sldId="262"/>
            <ac:spMk id="2" creationId="{00000000-0000-0000-0000-000000000000}"/>
          </ac:spMkLst>
        </pc:spChg>
        <pc:spChg chg="del mod">
          <ac:chgData name="Mohammad Arif Harfianto" userId="eb1692a019be8f06" providerId="LiveId" clId="{A2B3903A-695E-4E21-B30C-432E7BC9F89D}" dt="2026-05-22T11:23:03.396" v="2449" actId="478"/>
          <ac:spMkLst>
            <pc:docMk/>
            <pc:sldMk cId="3000297175" sldId="262"/>
            <ac:spMk id="5" creationId="{00000000-0000-0000-0000-000000000000}"/>
          </ac:spMkLst>
        </pc:spChg>
        <pc:picChg chg="del">
          <ac:chgData name="Mohammad Arif Harfianto" userId="eb1692a019be8f06" providerId="LiveId" clId="{A2B3903A-695E-4E21-B30C-432E7BC9F89D}" dt="2026-05-22T12:24:34.973" v="2511" actId="21"/>
          <ac:picMkLst>
            <pc:docMk/>
            <pc:sldMk cId="3000297175" sldId="262"/>
            <ac:picMk id="4" creationId="{00000000-0000-0000-0000-000000000000}"/>
          </ac:picMkLst>
        </pc:picChg>
      </pc:sldChg>
      <pc:sldChg chg="addSp delSp modSp add mod">
        <pc:chgData name="Mohammad Arif Harfianto" userId="eb1692a019be8f06" providerId="LiveId" clId="{A2B3903A-695E-4E21-B30C-432E7BC9F89D}" dt="2026-05-23T04:50:21.709" v="3980"/>
        <pc:sldMkLst>
          <pc:docMk/>
          <pc:sldMk cId="1889103584" sldId="263"/>
        </pc:sldMkLst>
        <pc:spChg chg="del mod">
          <ac:chgData name="Mohammad Arif Harfianto" userId="eb1692a019be8f06" providerId="LiveId" clId="{A2B3903A-695E-4E21-B30C-432E7BC9F89D}" dt="2026-05-22T11:23:16.997" v="2454" actId="478"/>
          <ac:spMkLst>
            <pc:docMk/>
            <pc:sldMk cId="1889103584" sldId="263"/>
            <ac:spMk id="2" creationId="{00000000-0000-0000-0000-000000000000}"/>
          </ac:spMkLst>
        </pc:spChg>
        <pc:spChg chg="mod">
          <ac:chgData name="Mohammad Arif Harfianto" userId="eb1692a019be8f06" providerId="LiveId" clId="{A2B3903A-695E-4E21-B30C-432E7BC9F89D}" dt="2026-05-22T12:25:35.753" v="2528" actId="14100"/>
          <ac:spMkLst>
            <pc:docMk/>
            <pc:sldMk cId="1889103584" sldId="263"/>
            <ac:spMk id="3" creationId="{00000000-0000-0000-0000-000000000000}"/>
          </ac:spMkLst>
        </pc:spChg>
        <pc:spChg chg="del mod">
          <ac:chgData name="Mohammad Arif Harfianto" userId="eb1692a019be8f06" providerId="LiveId" clId="{A2B3903A-695E-4E21-B30C-432E7BC9F89D}" dt="2026-05-22T11:23:05.763" v="2450" actId="478"/>
          <ac:spMkLst>
            <pc:docMk/>
            <pc:sldMk cId="1889103584" sldId="263"/>
            <ac:spMk id="4" creationId="{00000000-0000-0000-0000-000000000000}"/>
          </ac:spMkLst>
        </pc:spChg>
        <pc:spChg chg="add mod">
          <ac:chgData name="Mohammad Arif Harfianto" userId="eb1692a019be8f06" providerId="LiveId" clId="{A2B3903A-695E-4E21-B30C-432E7BC9F89D}" dt="2026-05-22T11:23:14.075" v="2453"/>
          <ac:spMkLst>
            <pc:docMk/>
            <pc:sldMk cId="1889103584" sldId="263"/>
            <ac:spMk id="5" creationId="{32E4DC88-79F3-2EA6-1CA4-AA91E45F6680}"/>
          </ac:spMkLst>
        </pc:spChg>
        <pc:picChg chg="add mod">
          <ac:chgData name="Mohammad Arif Harfianto" userId="eb1692a019be8f06" providerId="LiveId" clId="{A2B3903A-695E-4E21-B30C-432E7BC9F89D}" dt="2026-05-22T12:24:35.964" v="2512"/>
          <ac:picMkLst>
            <pc:docMk/>
            <pc:sldMk cId="1889103584" sldId="263"/>
            <ac:picMk id="6" creationId="{00000000-0000-0000-0000-000000000000}"/>
          </ac:picMkLst>
        </pc:picChg>
        <pc:picChg chg="add mod">
          <ac:chgData name="Mohammad Arif Harfianto" userId="eb1692a019be8f06" providerId="LiveId" clId="{A2B3903A-695E-4E21-B30C-432E7BC9F89D}" dt="2026-05-23T04:50:21.709" v="3980"/>
          <ac:picMkLst>
            <pc:docMk/>
            <pc:sldMk cId="1889103584" sldId="263"/>
            <ac:picMk id="7" creationId="{2BE2927E-2067-10C4-FF0E-A985138CC66A}"/>
          </ac:picMkLst>
        </pc:picChg>
      </pc:sldChg>
      <pc:sldChg chg="addSp delSp modSp add mod">
        <pc:chgData name="Mohammad Arif Harfianto" userId="eb1692a019be8f06" providerId="LiveId" clId="{A2B3903A-695E-4E21-B30C-432E7BC9F89D}" dt="2026-05-23T04:50:22.467" v="3981"/>
        <pc:sldMkLst>
          <pc:docMk/>
          <pc:sldMk cId="1677825743" sldId="264"/>
        </pc:sldMkLst>
        <pc:spChg chg="mod">
          <ac:chgData name="Mohammad Arif Harfianto" userId="eb1692a019be8f06" providerId="LiveId" clId="{A2B3903A-695E-4E21-B30C-432E7BC9F89D}" dt="2026-05-22T11:23:22.657" v="2455" actId="14100"/>
          <ac:spMkLst>
            <pc:docMk/>
            <pc:sldMk cId="1677825743" sldId="264"/>
            <ac:spMk id="2" creationId="{00000000-0000-0000-0000-000000000000}"/>
          </ac:spMkLst>
        </pc:spChg>
        <pc:spChg chg="mod">
          <ac:chgData name="Mohammad Arif Harfianto" userId="eb1692a019be8f06" providerId="LiveId" clId="{A2B3903A-695E-4E21-B30C-432E7BC9F89D}" dt="2026-05-22T12:26:08.422" v="2534" actId="1076"/>
          <ac:spMkLst>
            <pc:docMk/>
            <pc:sldMk cId="1677825743" sldId="264"/>
            <ac:spMk id="4" creationId="{00000000-0000-0000-0000-000000000000}"/>
          </ac:spMkLst>
        </pc:spChg>
        <pc:spChg chg="del mod">
          <ac:chgData name="Mohammad Arif Harfianto" userId="eb1692a019be8f06" providerId="LiveId" clId="{A2B3903A-695E-4E21-B30C-432E7BC9F89D}" dt="2026-05-22T11:23:26.244" v="2456" actId="478"/>
          <ac:spMkLst>
            <pc:docMk/>
            <pc:sldMk cId="1677825743" sldId="264"/>
            <ac:spMk id="5" creationId="{00000000-0000-0000-0000-000000000000}"/>
          </ac:spMkLst>
        </pc:spChg>
        <pc:picChg chg="mod">
          <ac:chgData name="Mohammad Arif Harfianto" userId="eb1692a019be8f06" providerId="LiveId" clId="{A2B3903A-695E-4E21-B30C-432E7BC9F89D}" dt="2026-05-22T12:25:49.147" v="2529" actId="1076"/>
          <ac:picMkLst>
            <pc:docMk/>
            <pc:sldMk cId="1677825743" sldId="264"/>
            <ac:picMk id="3" creationId="{00000000-0000-0000-0000-000000000000}"/>
          </ac:picMkLst>
        </pc:picChg>
        <pc:picChg chg="add mod">
          <ac:chgData name="Mohammad Arif Harfianto" userId="eb1692a019be8f06" providerId="LiveId" clId="{A2B3903A-695E-4E21-B30C-432E7BC9F89D}" dt="2026-05-23T04:50:22.467" v="3981"/>
          <ac:picMkLst>
            <pc:docMk/>
            <pc:sldMk cId="1677825743" sldId="264"/>
            <ac:picMk id="6" creationId="{172CC4CA-8B48-AF1D-8820-0485CBEFFB14}"/>
          </ac:picMkLst>
        </pc:picChg>
      </pc:sldChg>
      <pc:sldChg chg="addSp modSp add mod">
        <pc:chgData name="Mohammad Arif Harfianto" userId="eb1692a019be8f06" providerId="LiveId" clId="{A2B3903A-695E-4E21-B30C-432E7BC9F89D}" dt="2026-05-23T04:50:23.980" v="3982"/>
        <pc:sldMkLst>
          <pc:docMk/>
          <pc:sldMk cId="2642193122" sldId="265"/>
        </pc:sldMkLst>
        <pc:spChg chg="mod">
          <ac:chgData name="Mohammad Arif Harfianto" userId="eb1692a019be8f06" providerId="LiveId" clId="{A2B3903A-695E-4E21-B30C-432E7BC9F89D}" dt="2026-05-22T11:23:31.505" v="2457" actId="14100"/>
          <ac:spMkLst>
            <pc:docMk/>
            <pc:sldMk cId="2642193122" sldId="265"/>
            <ac:spMk id="2" creationId="{00000000-0000-0000-0000-000000000000}"/>
          </ac:spMkLst>
        </pc:spChg>
        <pc:spChg chg="mod">
          <ac:chgData name="Mohammad Arif Harfianto" userId="eb1692a019be8f06" providerId="LiveId" clId="{A2B3903A-695E-4E21-B30C-432E7BC9F89D}" dt="2026-05-22T12:26:23.811" v="2537" actId="14100"/>
          <ac:spMkLst>
            <pc:docMk/>
            <pc:sldMk cId="2642193122" sldId="265"/>
            <ac:spMk id="3" creationId="{00000000-0000-0000-0000-000000000000}"/>
          </ac:spMkLst>
        </pc:spChg>
        <pc:spChg chg="mod">
          <ac:chgData name="Mohammad Arif Harfianto" userId="eb1692a019be8f06" providerId="LiveId" clId="{A2B3903A-695E-4E21-B30C-432E7BC9F89D}" dt="2026-05-22T11:22:47.428" v="2446"/>
          <ac:spMkLst>
            <pc:docMk/>
            <pc:sldMk cId="2642193122" sldId="265"/>
            <ac:spMk id="5" creationId="{00000000-0000-0000-0000-000000000000}"/>
          </ac:spMkLst>
        </pc:spChg>
        <pc:picChg chg="mod">
          <ac:chgData name="Mohammad Arif Harfianto" userId="eb1692a019be8f06" providerId="LiveId" clId="{A2B3903A-695E-4E21-B30C-432E7BC9F89D}" dt="2026-05-22T12:26:19.078" v="2536" actId="1076"/>
          <ac:picMkLst>
            <pc:docMk/>
            <pc:sldMk cId="2642193122" sldId="265"/>
            <ac:picMk id="4" creationId="{00000000-0000-0000-0000-000000000000}"/>
          </ac:picMkLst>
        </pc:picChg>
        <pc:picChg chg="add mod">
          <ac:chgData name="Mohammad Arif Harfianto" userId="eb1692a019be8f06" providerId="LiveId" clId="{A2B3903A-695E-4E21-B30C-432E7BC9F89D}" dt="2026-05-23T04:50:23.980" v="3982"/>
          <ac:picMkLst>
            <pc:docMk/>
            <pc:sldMk cId="2642193122" sldId="265"/>
            <ac:picMk id="6" creationId="{D92574D3-112F-2FB6-15DD-3731E521A727}"/>
          </ac:picMkLst>
        </pc:picChg>
      </pc:sldChg>
      <pc:sldChg chg="addSp delSp modSp add mod">
        <pc:chgData name="Mohammad Arif Harfianto" userId="eb1692a019be8f06" providerId="LiveId" clId="{A2B3903A-695E-4E21-B30C-432E7BC9F89D}" dt="2026-05-23T04:50:25.151" v="3983"/>
        <pc:sldMkLst>
          <pc:docMk/>
          <pc:sldMk cId="3103154015" sldId="266"/>
        </pc:sldMkLst>
        <pc:spChg chg="mod">
          <ac:chgData name="Mohammad Arif Harfianto" userId="eb1692a019be8f06" providerId="LiveId" clId="{A2B3903A-695E-4E21-B30C-432E7BC9F89D}" dt="2026-05-22T11:23:44.110" v="2458" actId="14100"/>
          <ac:spMkLst>
            <pc:docMk/>
            <pc:sldMk cId="3103154015" sldId="266"/>
            <ac:spMk id="2" creationId="{00000000-0000-0000-0000-000000000000}"/>
          </ac:spMkLst>
        </pc:spChg>
        <pc:spChg chg="mod">
          <ac:chgData name="Mohammad Arif Harfianto" userId="eb1692a019be8f06" providerId="LiveId" clId="{A2B3903A-695E-4E21-B30C-432E7BC9F89D}" dt="2026-05-22T12:26:30.869" v="2538" actId="14100"/>
          <ac:spMkLst>
            <pc:docMk/>
            <pc:sldMk cId="3103154015" sldId="266"/>
            <ac:spMk id="3" creationId="{00000000-0000-0000-0000-000000000000}"/>
          </ac:spMkLst>
        </pc:spChg>
        <pc:spChg chg="mod">
          <ac:chgData name="Mohammad Arif Harfianto" userId="eb1692a019be8f06" providerId="LiveId" clId="{A2B3903A-695E-4E21-B30C-432E7BC9F89D}" dt="2026-05-22T12:26:33.408" v="2539" actId="14100"/>
          <ac:spMkLst>
            <pc:docMk/>
            <pc:sldMk cId="3103154015" sldId="266"/>
            <ac:spMk id="4" creationId="{00000000-0000-0000-0000-000000000000}"/>
          </ac:spMkLst>
        </pc:spChg>
        <pc:spChg chg="del mod">
          <ac:chgData name="Mohammad Arif Harfianto" userId="eb1692a019be8f06" providerId="LiveId" clId="{A2B3903A-695E-4E21-B30C-432E7BC9F89D}" dt="2026-05-22T11:23:49.156" v="2459" actId="478"/>
          <ac:spMkLst>
            <pc:docMk/>
            <pc:sldMk cId="3103154015" sldId="266"/>
            <ac:spMk id="5" creationId="{00000000-0000-0000-0000-000000000000}"/>
          </ac:spMkLst>
        </pc:spChg>
        <pc:picChg chg="add mod">
          <ac:chgData name="Mohammad Arif Harfianto" userId="eb1692a019be8f06" providerId="LiveId" clId="{A2B3903A-695E-4E21-B30C-432E7BC9F89D}" dt="2026-05-23T04:50:25.151" v="3983"/>
          <ac:picMkLst>
            <pc:docMk/>
            <pc:sldMk cId="3103154015" sldId="266"/>
            <ac:picMk id="6" creationId="{88BAFAF6-57E9-2698-201B-6878BFDC05CC}"/>
          </ac:picMkLst>
        </pc:picChg>
      </pc:sldChg>
      <pc:sldChg chg="del">
        <pc:chgData name="Mohammad Arif Harfianto" userId="eb1692a019be8f06" providerId="LiveId" clId="{A2B3903A-695E-4E21-B30C-432E7BC9F89D}" dt="2026-05-22T00:58:48.021" v="1982" actId="47"/>
        <pc:sldMkLst>
          <pc:docMk/>
          <pc:sldMk cId="0" sldId="267"/>
        </pc:sldMkLst>
      </pc:sldChg>
      <pc:sldChg chg="addSp delSp modSp add mod">
        <pc:chgData name="Mohammad Arif Harfianto" userId="eb1692a019be8f06" providerId="LiveId" clId="{A2B3903A-695E-4E21-B30C-432E7BC9F89D}" dt="2026-05-23T04:50:25.934" v="3984"/>
        <pc:sldMkLst>
          <pc:docMk/>
          <pc:sldMk cId="1547189138" sldId="267"/>
        </pc:sldMkLst>
        <pc:spChg chg="mod">
          <ac:chgData name="Mohammad Arif Harfianto" userId="eb1692a019be8f06" providerId="LiveId" clId="{A2B3903A-695E-4E21-B30C-432E7BC9F89D}" dt="2026-05-22T11:23:53.135" v="2460" actId="14100"/>
          <ac:spMkLst>
            <pc:docMk/>
            <pc:sldMk cId="1547189138" sldId="267"/>
            <ac:spMk id="2" creationId="{00000000-0000-0000-0000-000000000000}"/>
          </ac:spMkLst>
        </pc:spChg>
        <pc:spChg chg="mod">
          <ac:chgData name="Mohammad Arif Harfianto" userId="eb1692a019be8f06" providerId="LiveId" clId="{A2B3903A-695E-4E21-B30C-432E7BC9F89D}" dt="2026-05-22T12:26:47.440" v="2540" actId="14100"/>
          <ac:spMkLst>
            <pc:docMk/>
            <pc:sldMk cId="1547189138" sldId="267"/>
            <ac:spMk id="4" creationId="{00000000-0000-0000-0000-000000000000}"/>
          </ac:spMkLst>
        </pc:spChg>
        <pc:spChg chg="del mod">
          <ac:chgData name="Mohammad Arif Harfianto" userId="eb1692a019be8f06" providerId="LiveId" clId="{A2B3903A-695E-4E21-B30C-432E7BC9F89D}" dt="2026-05-22T11:23:54.884" v="2461" actId="478"/>
          <ac:spMkLst>
            <pc:docMk/>
            <pc:sldMk cId="1547189138" sldId="267"/>
            <ac:spMk id="6" creationId="{00000000-0000-0000-0000-000000000000}"/>
          </ac:spMkLst>
        </pc:spChg>
        <pc:picChg chg="add mod">
          <ac:chgData name="Mohammad Arif Harfianto" userId="eb1692a019be8f06" providerId="LiveId" clId="{A2B3903A-695E-4E21-B30C-432E7BC9F89D}" dt="2026-05-23T04:50:25.934" v="3984"/>
          <ac:picMkLst>
            <pc:docMk/>
            <pc:sldMk cId="1547189138" sldId="267"/>
            <ac:picMk id="7" creationId="{8B286954-EF77-53C2-5D90-BA1A3EA53DBD}"/>
          </ac:picMkLst>
        </pc:picChg>
      </pc:sldChg>
      <pc:sldChg chg="del">
        <pc:chgData name="Mohammad Arif Harfianto" userId="eb1692a019be8f06" providerId="LiveId" clId="{A2B3903A-695E-4E21-B30C-432E7BC9F89D}" dt="2026-05-22T00:58:48.021" v="1982" actId="47"/>
        <pc:sldMkLst>
          <pc:docMk/>
          <pc:sldMk cId="0" sldId="268"/>
        </pc:sldMkLst>
      </pc:sldChg>
      <pc:sldChg chg="addSp delSp modSp add mod">
        <pc:chgData name="Mohammad Arif Harfianto" userId="eb1692a019be8f06" providerId="LiveId" clId="{A2B3903A-695E-4E21-B30C-432E7BC9F89D}" dt="2026-05-23T04:50:32.140" v="3985"/>
        <pc:sldMkLst>
          <pc:docMk/>
          <pc:sldMk cId="1022851980" sldId="268"/>
        </pc:sldMkLst>
        <pc:spChg chg="del mod">
          <ac:chgData name="Mohammad Arif Harfianto" userId="eb1692a019be8f06" providerId="LiveId" clId="{A2B3903A-695E-4E21-B30C-432E7BC9F89D}" dt="2026-05-22T11:23:59.356" v="2462" actId="478"/>
          <ac:spMkLst>
            <pc:docMk/>
            <pc:sldMk cId="1022851980" sldId="268"/>
            <ac:spMk id="4" creationId="{00000000-0000-0000-0000-000000000000}"/>
          </ac:spMkLst>
        </pc:spChg>
        <pc:picChg chg="add mod">
          <ac:chgData name="Mohammad Arif Harfianto" userId="eb1692a019be8f06" providerId="LiveId" clId="{A2B3903A-695E-4E21-B30C-432E7BC9F89D}" dt="2026-05-23T04:50:32.140" v="3985"/>
          <ac:picMkLst>
            <pc:docMk/>
            <pc:sldMk cId="1022851980" sldId="268"/>
            <ac:picMk id="5" creationId="{EA9B61E0-5C9E-329A-A0D3-9EDEF1EBC95C}"/>
          </ac:picMkLst>
        </pc:picChg>
      </pc:sldChg>
      <pc:sldChg chg="addSp delSp modSp add mod">
        <pc:chgData name="Mohammad Arif Harfianto" userId="eb1692a019be8f06" providerId="LiveId" clId="{A2B3903A-695E-4E21-B30C-432E7BC9F89D}" dt="2026-05-23T04:50:34.171" v="3986"/>
        <pc:sldMkLst>
          <pc:docMk/>
          <pc:sldMk cId="494159127" sldId="269"/>
        </pc:sldMkLst>
        <pc:spChg chg="mod">
          <ac:chgData name="Mohammad Arif Harfianto" userId="eb1692a019be8f06" providerId="LiveId" clId="{A2B3903A-695E-4E21-B30C-432E7BC9F89D}" dt="2026-05-22T11:24:03.473" v="2463" actId="14100"/>
          <ac:spMkLst>
            <pc:docMk/>
            <pc:sldMk cId="494159127" sldId="269"/>
            <ac:spMk id="2" creationId="{00000000-0000-0000-0000-000000000000}"/>
          </ac:spMkLst>
        </pc:spChg>
        <pc:spChg chg="mod">
          <ac:chgData name="Mohammad Arif Harfianto" userId="eb1692a019be8f06" providerId="LiveId" clId="{A2B3903A-695E-4E21-B30C-432E7BC9F89D}" dt="2026-05-22T12:27:04.884" v="2546" actId="14100"/>
          <ac:spMkLst>
            <pc:docMk/>
            <pc:sldMk cId="494159127" sldId="269"/>
            <ac:spMk id="3" creationId="{00000000-0000-0000-0000-000000000000}"/>
          </ac:spMkLst>
        </pc:spChg>
        <pc:spChg chg="del mod">
          <ac:chgData name="Mohammad Arif Harfianto" userId="eb1692a019be8f06" providerId="LiveId" clId="{A2B3903A-695E-4E21-B30C-432E7BC9F89D}" dt="2026-05-22T12:27:05.215" v="2548"/>
          <ac:spMkLst>
            <pc:docMk/>
            <pc:sldMk cId="494159127" sldId="269"/>
            <ac:spMk id="5" creationId="{00000000-0000-0000-0000-000000000000}"/>
          </ac:spMkLst>
        </pc:spChg>
        <pc:spChg chg="mod">
          <ac:chgData name="Mohammad Arif Harfianto" userId="eb1692a019be8f06" providerId="LiveId" clId="{A2B3903A-695E-4E21-B30C-432E7BC9F89D}" dt="2026-05-22T12:27:10.620" v="2549" actId="164"/>
          <ac:spMkLst>
            <pc:docMk/>
            <pc:sldMk cId="494159127" sldId="269"/>
            <ac:spMk id="10" creationId="{00000000-0000-0000-0000-000000000000}"/>
          </ac:spMkLst>
        </pc:spChg>
        <pc:spChg chg="mod">
          <ac:chgData name="Mohammad Arif Harfianto" userId="eb1692a019be8f06" providerId="LiveId" clId="{A2B3903A-695E-4E21-B30C-432E7BC9F89D}" dt="2026-05-22T12:27:10.620" v="2549" actId="164"/>
          <ac:spMkLst>
            <pc:docMk/>
            <pc:sldMk cId="494159127" sldId="269"/>
            <ac:spMk id="11" creationId="{00000000-0000-0000-0000-000000000000}"/>
          </ac:spMkLst>
        </pc:spChg>
        <pc:spChg chg="mod">
          <ac:chgData name="Mohammad Arif Harfianto" userId="eb1692a019be8f06" providerId="LiveId" clId="{A2B3903A-695E-4E21-B30C-432E7BC9F89D}" dt="2026-05-22T12:27:10.620" v="2549" actId="164"/>
          <ac:spMkLst>
            <pc:docMk/>
            <pc:sldMk cId="494159127" sldId="269"/>
            <ac:spMk id="12" creationId="{00000000-0000-0000-0000-000000000000}"/>
          </ac:spMkLst>
        </pc:spChg>
        <pc:spChg chg="del mod">
          <ac:chgData name="Mohammad Arif Harfianto" userId="eb1692a019be8f06" providerId="LiveId" clId="{A2B3903A-695E-4E21-B30C-432E7BC9F89D}" dt="2026-05-22T11:24:05.820" v="2464" actId="478"/>
          <ac:spMkLst>
            <pc:docMk/>
            <pc:sldMk cId="494159127" sldId="269"/>
            <ac:spMk id="13" creationId="{00000000-0000-0000-0000-000000000000}"/>
          </ac:spMkLst>
        </pc:spChg>
        <pc:grpChg chg="mod">
          <ac:chgData name="Mohammad Arif Harfianto" userId="eb1692a019be8f06" providerId="LiveId" clId="{A2B3903A-695E-4E21-B30C-432E7BC9F89D}" dt="2026-05-22T12:27:10.620" v="2549" actId="164"/>
          <ac:grpSpMkLst>
            <pc:docMk/>
            <pc:sldMk cId="494159127" sldId="269"/>
            <ac:grpSpMk id="6" creationId="{00000000-0000-0000-0000-000000000000}"/>
          </ac:grpSpMkLst>
        </pc:grpChg>
        <pc:grpChg chg="add mod">
          <ac:chgData name="Mohammad Arif Harfianto" userId="eb1692a019be8f06" providerId="LiveId" clId="{A2B3903A-695E-4E21-B30C-432E7BC9F89D}" dt="2026-05-22T12:27:14.060" v="2551" actId="1076"/>
          <ac:grpSpMkLst>
            <pc:docMk/>
            <pc:sldMk cId="494159127" sldId="269"/>
            <ac:grpSpMk id="14" creationId="{59C1968D-0DBA-FBC7-AE31-A7F38092A85B}"/>
          </ac:grpSpMkLst>
        </pc:grpChg>
        <pc:picChg chg="mod">
          <ac:chgData name="Mohammad Arif Harfianto" userId="eb1692a019be8f06" providerId="LiveId" clId="{A2B3903A-695E-4E21-B30C-432E7BC9F89D}" dt="2026-05-22T12:27:10.620" v="2549" actId="164"/>
          <ac:picMkLst>
            <pc:docMk/>
            <pc:sldMk cId="494159127" sldId="269"/>
            <ac:picMk id="4" creationId="{00000000-0000-0000-0000-000000000000}"/>
          </ac:picMkLst>
        </pc:picChg>
        <pc:picChg chg="add mod">
          <ac:chgData name="Mohammad Arif Harfianto" userId="eb1692a019be8f06" providerId="LiveId" clId="{A2B3903A-695E-4E21-B30C-432E7BC9F89D}" dt="2026-05-23T04:50:34.171" v="3986"/>
          <ac:picMkLst>
            <pc:docMk/>
            <pc:sldMk cId="494159127" sldId="269"/>
            <ac:picMk id="15" creationId="{0497523D-78DF-836E-C501-80FA56060BCE}"/>
          </ac:picMkLst>
        </pc:picChg>
      </pc:sldChg>
      <pc:sldChg chg="addSp delSp modSp add mod">
        <pc:chgData name="Mohammad Arif Harfianto" userId="eb1692a019be8f06" providerId="LiveId" clId="{A2B3903A-695E-4E21-B30C-432E7BC9F89D}" dt="2026-05-23T04:50:35.750" v="3987"/>
        <pc:sldMkLst>
          <pc:docMk/>
          <pc:sldMk cId="1931483220" sldId="270"/>
        </pc:sldMkLst>
        <pc:spChg chg="mod">
          <ac:chgData name="Mohammad Arif Harfianto" userId="eb1692a019be8f06" providerId="LiveId" clId="{A2B3903A-695E-4E21-B30C-432E7BC9F89D}" dt="2026-05-22T11:24:12.646" v="2465" actId="14100"/>
          <ac:spMkLst>
            <pc:docMk/>
            <pc:sldMk cId="1931483220" sldId="270"/>
            <ac:spMk id="2" creationId="{00000000-0000-0000-0000-000000000000}"/>
          </ac:spMkLst>
        </pc:spChg>
        <pc:spChg chg="del mod">
          <ac:chgData name="Mohammad Arif Harfianto" userId="eb1692a019be8f06" providerId="LiveId" clId="{A2B3903A-695E-4E21-B30C-432E7BC9F89D}" dt="2026-05-22T11:24:31.333" v="2468" actId="478"/>
          <ac:spMkLst>
            <pc:docMk/>
            <pc:sldMk cId="1931483220" sldId="270"/>
            <ac:spMk id="8" creationId="{00000000-0000-0000-0000-000000000000}"/>
          </ac:spMkLst>
        </pc:spChg>
        <pc:picChg chg="add mod">
          <ac:chgData name="Mohammad Arif Harfianto" userId="eb1692a019be8f06" providerId="LiveId" clId="{A2B3903A-695E-4E21-B30C-432E7BC9F89D}" dt="2026-05-23T04:50:35.750" v="3987"/>
          <ac:picMkLst>
            <pc:docMk/>
            <pc:sldMk cId="1931483220" sldId="270"/>
            <ac:picMk id="9" creationId="{D242C039-5161-EEA3-2A92-81E7DCE69644}"/>
          </ac:picMkLst>
        </pc:picChg>
      </pc:sldChg>
      <pc:sldChg chg="addSp delSp modSp add mod">
        <pc:chgData name="Mohammad Arif Harfianto" userId="eb1692a019be8f06" providerId="LiveId" clId="{A2B3903A-695E-4E21-B30C-432E7BC9F89D}" dt="2026-05-23T04:50:36.490" v="3988"/>
        <pc:sldMkLst>
          <pc:docMk/>
          <pc:sldMk cId="3887034311" sldId="271"/>
        </pc:sldMkLst>
        <pc:spChg chg="mod">
          <ac:chgData name="Mohammad Arif Harfianto" userId="eb1692a019be8f06" providerId="LiveId" clId="{A2B3903A-695E-4E21-B30C-432E7BC9F89D}" dt="2026-05-22T11:24:18.486" v="2466" actId="14100"/>
          <ac:spMkLst>
            <pc:docMk/>
            <pc:sldMk cId="3887034311" sldId="271"/>
            <ac:spMk id="2" creationId="{00000000-0000-0000-0000-000000000000}"/>
          </ac:spMkLst>
        </pc:spChg>
        <pc:spChg chg="del mod">
          <ac:chgData name="Mohammad Arif Harfianto" userId="eb1692a019be8f06" providerId="LiveId" clId="{A2B3903A-695E-4E21-B30C-432E7BC9F89D}" dt="2026-05-22T11:24:27.509" v="2467" actId="478"/>
          <ac:spMkLst>
            <pc:docMk/>
            <pc:sldMk cId="3887034311" sldId="271"/>
            <ac:spMk id="7" creationId="{00000000-0000-0000-0000-000000000000}"/>
          </ac:spMkLst>
        </pc:spChg>
        <pc:picChg chg="add mod">
          <ac:chgData name="Mohammad Arif Harfianto" userId="eb1692a019be8f06" providerId="LiveId" clId="{A2B3903A-695E-4E21-B30C-432E7BC9F89D}" dt="2026-05-23T04:50:36.490" v="3988"/>
          <ac:picMkLst>
            <pc:docMk/>
            <pc:sldMk cId="3887034311" sldId="271"/>
            <ac:picMk id="8" creationId="{CDDC3470-D9FC-DE80-DBC1-0DA5DE118E5A}"/>
          </ac:picMkLst>
        </pc:picChg>
      </pc:sldChg>
      <pc:sldChg chg="modSp add del mod">
        <pc:chgData name="Mohammad Arif Harfianto" userId="eb1692a019be8f06" providerId="LiveId" clId="{A2B3903A-695E-4E21-B30C-432E7BC9F89D}" dt="2026-05-23T03:53:49.897" v="3741" actId="47"/>
        <pc:sldMkLst>
          <pc:docMk/>
          <pc:sldMk cId="3378393398" sldId="272"/>
        </pc:sldMkLst>
        <pc:spChg chg="mod">
          <ac:chgData name="Mohammad Arif Harfianto" userId="eb1692a019be8f06" providerId="LiveId" clId="{A2B3903A-695E-4E21-B30C-432E7BC9F89D}" dt="2026-05-23T03:50:24.470" v="3738" actId="14100"/>
          <ac:spMkLst>
            <pc:docMk/>
            <pc:sldMk cId="3378393398" sldId="272"/>
            <ac:spMk id="3" creationId="{00000000-0000-0000-0000-000000000000}"/>
          </ac:spMkLst>
        </pc:spChg>
        <pc:picChg chg="mod">
          <ac:chgData name="Mohammad Arif Harfianto" userId="eb1692a019be8f06" providerId="LiveId" clId="{A2B3903A-695E-4E21-B30C-432E7BC9F89D}" dt="2026-05-23T03:50:06.364" v="3732" actId="1076"/>
          <ac:picMkLst>
            <pc:docMk/>
            <pc:sldMk cId="3378393398" sldId="272"/>
            <ac:picMk id="2" creationId="{00000000-0000-0000-0000-000000000000}"/>
          </ac:picMkLst>
        </pc:picChg>
      </pc:sldChg>
      <pc:sldChg chg="delSp modSp add del mod">
        <pc:chgData name="Mohammad Arif Harfianto" userId="eb1692a019be8f06" providerId="LiveId" clId="{A2B3903A-695E-4E21-B30C-432E7BC9F89D}" dt="2026-05-22T11:28:15.478" v="2491" actId="2696"/>
        <pc:sldMkLst>
          <pc:docMk/>
          <pc:sldMk cId="3511029551" sldId="272"/>
        </pc:sldMkLst>
        <pc:spChg chg="del mod">
          <ac:chgData name="Mohammad Arif Harfianto" userId="eb1692a019be8f06" providerId="LiveId" clId="{A2B3903A-695E-4E21-B30C-432E7BC9F89D}" dt="2026-05-22T11:24:34.797" v="2469" actId="478"/>
          <ac:spMkLst>
            <pc:docMk/>
            <pc:sldMk cId="3511029551" sldId="272"/>
            <ac:spMk id="4" creationId="{00000000-0000-0000-0000-000000000000}"/>
          </ac:spMkLst>
        </pc:spChg>
      </pc:sldChg>
      <pc:sldChg chg="add del">
        <pc:chgData name="Mohammad Arif Harfianto" userId="eb1692a019be8f06" providerId="LiveId" clId="{A2B3903A-695E-4E21-B30C-432E7BC9F89D}" dt="2026-05-23T03:53:49.897" v="3741" actId="47"/>
        <pc:sldMkLst>
          <pc:docMk/>
          <pc:sldMk cId="404335777" sldId="273"/>
        </pc:sldMkLst>
      </pc:sldChg>
      <pc:sldChg chg="delSp modSp add del mod">
        <pc:chgData name="Mohammad Arif Harfianto" userId="eb1692a019be8f06" providerId="LiveId" clId="{A2B3903A-695E-4E21-B30C-432E7BC9F89D}" dt="2026-05-22T11:28:15.478" v="2491" actId="2696"/>
        <pc:sldMkLst>
          <pc:docMk/>
          <pc:sldMk cId="3860610954" sldId="273"/>
        </pc:sldMkLst>
        <pc:spChg chg="mod">
          <ac:chgData name="Mohammad Arif Harfianto" userId="eb1692a019be8f06" providerId="LiveId" clId="{A2B3903A-695E-4E21-B30C-432E7BC9F89D}" dt="2026-05-22T11:24:56.652" v="2472" actId="14100"/>
          <ac:spMkLst>
            <pc:docMk/>
            <pc:sldMk cId="3860610954" sldId="273"/>
            <ac:spMk id="2" creationId="{00000000-0000-0000-0000-000000000000}"/>
          </ac:spMkLst>
        </pc:spChg>
        <pc:spChg chg="del">
          <ac:chgData name="Mohammad Arif Harfianto" userId="eb1692a019be8f06" providerId="LiveId" clId="{A2B3903A-695E-4E21-B30C-432E7BC9F89D}" dt="2026-05-22T11:24:52.471" v="2471" actId="478"/>
          <ac:spMkLst>
            <pc:docMk/>
            <pc:sldMk cId="3860610954" sldId="273"/>
            <ac:spMk id="6" creationId="{00000000-0000-0000-0000-000000000000}"/>
          </ac:spMkLst>
        </pc:spChg>
        <pc:spChg chg="del mod">
          <ac:chgData name="Mohammad Arif Harfianto" userId="eb1692a019be8f06" providerId="LiveId" clId="{A2B3903A-695E-4E21-B30C-432E7BC9F89D}" dt="2026-05-22T11:24:38.173" v="2470" actId="478"/>
          <ac:spMkLst>
            <pc:docMk/>
            <pc:sldMk cId="3860610954" sldId="273"/>
            <ac:spMk id="7" creationId="{00000000-0000-0000-0000-000000000000}"/>
          </ac:spMkLst>
        </pc:spChg>
      </pc:sldChg>
      <pc:sldChg chg="del">
        <pc:chgData name="Mohammad Arif Harfianto" userId="eb1692a019be8f06" providerId="LiveId" clId="{A2B3903A-695E-4E21-B30C-432E7BC9F89D}" dt="2026-05-22T01:03:09.483" v="2056" actId="47"/>
        <pc:sldMkLst>
          <pc:docMk/>
          <pc:sldMk cId="0" sldId="274"/>
        </pc:sldMkLst>
      </pc:sldChg>
      <pc:sldChg chg="add del">
        <pc:chgData name="Mohammad Arif Harfianto" userId="eb1692a019be8f06" providerId="LiveId" clId="{A2B3903A-695E-4E21-B30C-432E7BC9F89D}" dt="2026-05-23T03:53:49.897" v="3741" actId="47"/>
        <pc:sldMkLst>
          <pc:docMk/>
          <pc:sldMk cId="246281131" sldId="274"/>
        </pc:sldMkLst>
      </pc:sldChg>
      <pc:sldChg chg="delSp modSp add del mod">
        <pc:chgData name="Mohammad Arif Harfianto" userId="eb1692a019be8f06" providerId="LiveId" clId="{A2B3903A-695E-4E21-B30C-432E7BC9F89D}" dt="2026-05-22T11:28:15.478" v="2491" actId="2696"/>
        <pc:sldMkLst>
          <pc:docMk/>
          <pc:sldMk cId="1473906476" sldId="274"/>
        </pc:sldMkLst>
        <pc:spChg chg="mod">
          <ac:chgData name="Mohammad Arif Harfianto" userId="eb1692a019be8f06" providerId="LiveId" clId="{A2B3903A-695E-4E21-B30C-432E7BC9F89D}" dt="2026-05-22T11:25:07.812" v="2474" actId="1076"/>
          <ac:spMkLst>
            <pc:docMk/>
            <pc:sldMk cId="1473906476" sldId="274"/>
            <ac:spMk id="5" creationId="{00000000-0000-0000-0000-000000000000}"/>
          </ac:spMkLst>
        </pc:spChg>
        <pc:spChg chg="del mod">
          <ac:chgData name="Mohammad Arif Harfianto" userId="eb1692a019be8f06" providerId="LiveId" clId="{A2B3903A-695E-4E21-B30C-432E7BC9F89D}" dt="2026-05-22T11:25:24.831" v="2478" actId="478"/>
          <ac:spMkLst>
            <pc:docMk/>
            <pc:sldMk cId="1473906476" sldId="274"/>
            <ac:spMk id="9" creationId="{00000000-0000-0000-0000-000000000000}"/>
          </ac:spMkLst>
        </pc:spChg>
        <pc:grpChg chg="mod">
          <ac:chgData name="Mohammad Arif Harfianto" userId="eb1692a019be8f06" providerId="LiveId" clId="{A2B3903A-695E-4E21-B30C-432E7BC9F89D}" dt="2026-05-22T11:25:29.183" v="2479" actId="1076"/>
          <ac:grpSpMkLst>
            <pc:docMk/>
            <pc:sldMk cId="1473906476" sldId="274"/>
            <ac:grpSpMk id="2" creationId="{00000000-0000-0000-0000-000000000000}"/>
          </ac:grpSpMkLst>
        </pc:grpChg>
        <pc:picChg chg="mod">
          <ac:chgData name="Mohammad Arif Harfianto" userId="eb1692a019be8f06" providerId="LiveId" clId="{A2B3903A-695E-4E21-B30C-432E7BC9F89D}" dt="2026-05-22T11:25:29.183" v="2479" actId="1076"/>
          <ac:picMkLst>
            <pc:docMk/>
            <pc:sldMk cId="1473906476" sldId="274"/>
            <ac:picMk id="6" creationId="{00000000-0000-0000-0000-000000000000}"/>
          </ac:picMkLst>
        </pc:picChg>
        <pc:picChg chg="mod">
          <ac:chgData name="Mohammad Arif Harfianto" userId="eb1692a019be8f06" providerId="LiveId" clId="{A2B3903A-695E-4E21-B30C-432E7BC9F89D}" dt="2026-05-22T11:25:29.183" v="2479" actId="1076"/>
          <ac:picMkLst>
            <pc:docMk/>
            <pc:sldMk cId="1473906476" sldId="274"/>
            <ac:picMk id="7" creationId="{00000000-0000-0000-0000-000000000000}"/>
          </ac:picMkLst>
        </pc:picChg>
        <pc:picChg chg="mod">
          <ac:chgData name="Mohammad Arif Harfianto" userId="eb1692a019be8f06" providerId="LiveId" clId="{A2B3903A-695E-4E21-B30C-432E7BC9F89D}" dt="2026-05-22T11:25:29.183" v="2479" actId="1076"/>
          <ac:picMkLst>
            <pc:docMk/>
            <pc:sldMk cId="1473906476" sldId="274"/>
            <ac:picMk id="8" creationId="{00000000-0000-0000-0000-000000000000}"/>
          </ac:picMkLst>
        </pc:picChg>
      </pc:sldChg>
      <pc:sldChg chg="modSp add del mod">
        <pc:chgData name="Mohammad Arif Harfianto" userId="eb1692a019be8f06" providerId="LiveId" clId="{A2B3903A-695E-4E21-B30C-432E7BC9F89D}" dt="2026-05-22T11:28:15.478" v="2491" actId="2696"/>
        <pc:sldMkLst>
          <pc:docMk/>
          <pc:sldMk cId="2887409100" sldId="276"/>
        </pc:sldMkLst>
        <pc:spChg chg="mod">
          <ac:chgData name="Mohammad Arif Harfianto" userId="eb1692a019be8f06" providerId="LiveId" clId="{A2B3903A-695E-4E21-B30C-432E7BC9F89D}" dt="2026-05-22T11:26:21.474" v="2484" actId="1076"/>
          <ac:spMkLst>
            <pc:docMk/>
            <pc:sldMk cId="2887409100" sldId="276"/>
            <ac:spMk id="2" creationId="{00000000-0000-0000-0000-000000000000}"/>
          </ac:spMkLst>
        </pc:spChg>
        <pc:spChg chg="mod">
          <ac:chgData name="Mohammad Arif Harfianto" userId="eb1692a019be8f06" providerId="LiveId" clId="{A2B3903A-695E-4E21-B30C-432E7BC9F89D}" dt="2026-05-22T11:26:15.890" v="2482" actId="14100"/>
          <ac:spMkLst>
            <pc:docMk/>
            <pc:sldMk cId="2887409100" sldId="276"/>
            <ac:spMk id="3" creationId="{00000000-0000-0000-0000-000000000000}"/>
          </ac:spMkLst>
        </pc:spChg>
        <pc:spChg chg="mod">
          <ac:chgData name="Mohammad Arif Harfianto" userId="eb1692a019be8f06" providerId="LiveId" clId="{A2B3903A-695E-4E21-B30C-432E7BC9F89D}" dt="2026-05-22T11:22:47.428" v="2446"/>
          <ac:spMkLst>
            <pc:docMk/>
            <pc:sldMk cId="2887409100" sldId="276"/>
            <ac:spMk id="6" creationId="{00000000-0000-0000-0000-000000000000}"/>
          </ac:spMkLst>
        </pc:spChg>
      </pc:sldChg>
      <pc:sldChg chg="add del">
        <pc:chgData name="Mohammad Arif Harfianto" userId="eb1692a019be8f06" providerId="LiveId" clId="{A2B3903A-695E-4E21-B30C-432E7BC9F89D}" dt="2026-05-22T11:32:58.953" v="2494" actId="47"/>
        <pc:sldMkLst>
          <pc:docMk/>
          <pc:sldMk cId="4266160573" sldId="276"/>
        </pc:sldMkLst>
      </pc:sldChg>
      <pc:sldChg chg="del">
        <pc:chgData name="Mohammad Arif Harfianto" userId="eb1692a019be8f06" providerId="LiveId" clId="{A2B3903A-695E-4E21-B30C-432E7BC9F89D}" dt="2026-05-22T00:58:48.021" v="1982" actId="47"/>
        <pc:sldMkLst>
          <pc:docMk/>
          <pc:sldMk cId="0" sldId="277"/>
        </pc:sldMkLst>
      </pc:sldChg>
      <pc:sldChg chg="add del">
        <pc:chgData name="Mohammad Arif Harfianto" userId="eb1692a019be8f06" providerId="LiveId" clId="{A2B3903A-695E-4E21-B30C-432E7BC9F89D}" dt="2026-05-23T03:50:42.208" v="3739" actId="47"/>
        <pc:sldMkLst>
          <pc:docMk/>
          <pc:sldMk cId="3027795522" sldId="277"/>
        </pc:sldMkLst>
      </pc:sldChg>
      <pc:sldChg chg="modSp add del mod">
        <pc:chgData name="Mohammad Arif Harfianto" userId="eb1692a019be8f06" providerId="LiveId" clId="{A2B3903A-695E-4E21-B30C-432E7BC9F89D}" dt="2026-05-22T11:28:15.478" v="2491" actId="2696"/>
        <pc:sldMkLst>
          <pc:docMk/>
          <pc:sldMk cId="3820445230" sldId="277"/>
        </pc:sldMkLst>
        <pc:spChg chg="mod">
          <ac:chgData name="Mohammad Arif Harfianto" userId="eb1692a019be8f06" providerId="LiveId" clId="{A2B3903A-695E-4E21-B30C-432E7BC9F89D}" dt="2026-05-22T11:26:50.520" v="2489" actId="14100"/>
          <ac:spMkLst>
            <pc:docMk/>
            <pc:sldMk cId="3820445230" sldId="277"/>
            <ac:spMk id="2" creationId="{00000000-0000-0000-0000-000000000000}"/>
          </ac:spMkLst>
        </pc:spChg>
        <pc:spChg chg="mod">
          <ac:chgData name="Mohammad Arif Harfianto" userId="eb1692a019be8f06" providerId="LiveId" clId="{A2B3903A-695E-4E21-B30C-432E7BC9F89D}" dt="2026-05-22T11:26:47.934" v="2488" actId="14100"/>
          <ac:spMkLst>
            <pc:docMk/>
            <pc:sldMk cId="3820445230" sldId="277"/>
            <ac:spMk id="3" creationId="{00000000-0000-0000-0000-000000000000}"/>
          </ac:spMkLst>
        </pc:spChg>
        <pc:spChg chg="mod">
          <ac:chgData name="Mohammad Arif Harfianto" userId="eb1692a019be8f06" providerId="LiveId" clId="{A2B3903A-695E-4E21-B30C-432E7BC9F89D}" dt="2026-05-22T11:22:47.428" v="2446"/>
          <ac:spMkLst>
            <pc:docMk/>
            <pc:sldMk cId="3820445230" sldId="277"/>
            <ac:spMk id="5" creationId="{00000000-0000-0000-0000-000000000000}"/>
          </ac:spMkLst>
        </pc:spChg>
      </pc:sldChg>
      <pc:sldChg chg="modSp mod">
        <pc:chgData name="Mohammad Arif Harfianto" userId="eb1692a019be8f06" providerId="LiveId" clId="{A2B3903A-695E-4E21-B30C-432E7BC9F89D}" dt="2026-05-23T04:50:16.136" v="3978" actId="1076"/>
        <pc:sldMkLst>
          <pc:docMk/>
          <pc:sldMk cId="3994897516" sldId="278"/>
        </pc:sldMkLst>
        <pc:spChg chg="mod">
          <ac:chgData name="Mohammad Arif Harfianto" userId="eb1692a019be8f06" providerId="LiveId" clId="{A2B3903A-695E-4E21-B30C-432E7BC9F89D}" dt="2026-05-22T00:57:12.541" v="1953" actId="20577"/>
          <ac:spMkLst>
            <pc:docMk/>
            <pc:sldMk cId="3994897516" sldId="278"/>
            <ac:spMk id="18" creationId="{A9AA1A22-AF83-5819-166B-45BE6F7E4097}"/>
          </ac:spMkLst>
        </pc:spChg>
        <pc:grpChg chg="mod">
          <ac:chgData name="Mohammad Arif Harfianto" userId="eb1692a019be8f06" providerId="LiveId" clId="{A2B3903A-695E-4E21-B30C-432E7BC9F89D}" dt="2026-05-23T04:50:16.136" v="3978" actId="1076"/>
          <ac:grpSpMkLst>
            <pc:docMk/>
            <pc:sldMk cId="3994897516" sldId="278"/>
            <ac:grpSpMk id="9" creationId="{A83BE592-2D87-DA44-A2F9-54B3A06D15B2}"/>
          </ac:grpSpMkLst>
        </pc:grpChg>
      </pc:sldChg>
      <pc:sldChg chg="modSp add del">
        <pc:chgData name="Mohammad Arif Harfianto" userId="eb1692a019be8f06" providerId="LiveId" clId="{A2B3903A-695E-4E21-B30C-432E7BC9F89D}" dt="2026-05-23T03:53:49.897" v="3741" actId="47"/>
        <pc:sldMkLst>
          <pc:docMk/>
          <pc:sldMk cId="2749108550" sldId="279"/>
        </pc:sldMkLst>
        <pc:spChg chg="mod">
          <ac:chgData name="Mohammad Arif Harfianto" userId="eb1692a019be8f06" providerId="LiveId" clId="{A2B3903A-695E-4E21-B30C-432E7BC9F89D}" dt="2026-05-22T11:33:07.095" v="2495"/>
          <ac:spMkLst>
            <pc:docMk/>
            <pc:sldMk cId="2749108550" sldId="279"/>
            <ac:spMk id="4" creationId="{00000000-0000-0000-0000-000000000000}"/>
          </ac:spMkLst>
        </pc:spChg>
      </pc:sldChg>
      <pc:sldChg chg="modSp add del">
        <pc:chgData name="Mohammad Arif Harfianto" userId="eb1692a019be8f06" providerId="LiveId" clId="{A2B3903A-695E-4E21-B30C-432E7BC9F89D}" dt="2026-05-23T03:53:49.897" v="3741" actId="47"/>
        <pc:sldMkLst>
          <pc:docMk/>
          <pc:sldMk cId="3866019057" sldId="280"/>
        </pc:sldMkLst>
        <pc:spChg chg="mod">
          <ac:chgData name="Mohammad Arif Harfianto" userId="eb1692a019be8f06" providerId="LiveId" clId="{A2B3903A-695E-4E21-B30C-432E7BC9F89D}" dt="2026-05-22T11:33:07.095" v="2495"/>
          <ac:spMkLst>
            <pc:docMk/>
            <pc:sldMk cId="3866019057" sldId="280"/>
            <ac:spMk id="4" creationId="{00000000-0000-0000-0000-000000000000}"/>
          </ac:spMkLst>
        </pc:spChg>
      </pc:sldChg>
      <pc:sldChg chg="add">
        <pc:chgData name="Mohammad Arif Harfianto" userId="eb1692a019be8f06" providerId="LiveId" clId="{A2B3903A-695E-4E21-B30C-432E7BC9F89D}" dt="2026-05-23T03:59:14.462" v="3841"/>
        <pc:sldMkLst>
          <pc:docMk/>
          <pc:sldMk cId="0" sldId="281"/>
        </pc:sldMkLst>
      </pc:sldChg>
      <pc:sldChg chg="modSp add del">
        <pc:chgData name="Mohammad Arif Harfianto" userId="eb1692a019be8f06" providerId="LiveId" clId="{A2B3903A-695E-4E21-B30C-432E7BC9F89D}" dt="2026-05-23T03:53:49.897" v="3741" actId="47"/>
        <pc:sldMkLst>
          <pc:docMk/>
          <pc:sldMk cId="1663755622" sldId="281"/>
        </pc:sldMkLst>
        <pc:spChg chg="mod">
          <ac:chgData name="Mohammad Arif Harfianto" userId="eb1692a019be8f06" providerId="LiveId" clId="{A2B3903A-695E-4E21-B30C-432E7BC9F89D}" dt="2026-05-22T11:33:07.095" v="2495"/>
          <ac:spMkLst>
            <pc:docMk/>
            <pc:sldMk cId="1663755622" sldId="281"/>
            <ac:spMk id="4" creationId="{00000000-0000-0000-0000-000000000000}"/>
          </ac:spMkLst>
        </pc:spChg>
      </pc:sldChg>
      <pc:sldChg chg="addSp delSp modSp add del mod">
        <pc:chgData name="Mohammad Arif Harfianto" userId="eb1692a019be8f06" providerId="LiveId" clId="{A2B3903A-695E-4E21-B30C-432E7BC9F89D}" dt="2026-05-23T04:53:10.685" v="4078"/>
        <pc:sldMkLst>
          <pc:docMk/>
          <pc:sldMk cId="0" sldId="282"/>
        </pc:sldMkLst>
        <pc:picChg chg="add mod">
          <ac:chgData name="Mohammad Arif Harfianto" userId="eb1692a019be8f06" providerId="LiveId" clId="{A2B3903A-695E-4E21-B30C-432E7BC9F89D}" dt="2026-05-23T04:53:10.685" v="4078"/>
          <ac:picMkLst>
            <pc:docMk/>
            <pc:sldMk cId="0" sldId="282"/>
            <ac:picMk id="8" creationId="{B8762DF2-27A1-56EE-8130-841C984695A2}"/>
          </ac:picMkLst>
        </pc:picChg>
      </pc:sldChg>
      <pc:sldChg chg="delSp modSp add del mod">
        <pc:chgData name="Mohammad Arif Harfianto" userId="eb1692a019be8f06" providerId="LiveId" clId="{A2B3903A-695E-4E21-B30C-432E7BC9F89D}" dt="2026-05-23T03:53:49.897" v="3741" actId="47"/>
        <pc:sldMkLst>
          <pc:docMk/>
          <pc:sldMk cId="2102125026" sldId="282"/>
        </pc:sldMkLst>
        <pc:spChg chg="mod">
          <ac:chgData name="Mohammad Arif Harfianto" userId="eb1692a019be8f06" providerId="LiveId" clId="{A2B3903A-695E-4E21-B30C-432E7BC9F89D}" dt="2026-05-22T11:33:07.095" v="2495"/>
          <ac:spMkLst>
            <pc:docMk/>
            <pc:sldMk cId="2102125026" sldId="282"/>
            <ac:spMk id="7" creationId="{00000000-0000-0000-0000-000000000000}"/>
          </ac:spMkLst>
        </pc:spChg>
        <pc:picChg chg="del">
          <ac:chgData name="Mohammad Arif Harfianto" userId="eb1692a019be8f06" providerId="LiveId" clId="{A2B3903A-695E-4E21-B30C-432E7BC9F89D}" dt="2026-05-22T11:33:17.378" v="2496" actId="478"/>
          <ac:picMkLst>
            <pc:docMk/>
            <pc:sldMk cId="2102125026" sldId="282"/>
            <ac:picMk id="2" creationId="{00000000-0000-0000-0000-000000000000}"/>
          </ac:picMkLst>
        </pc:picChg>
      </pc:sldChg>
      <pc:sldChg chg="modSp add del mod modAnim">
        <pc:chgData name="Mohammad Arif Harfianto" userId="eb1692a019be8f06" providerId="LiveId" clId="{A2B3903A-695E-4E21-B30C-432E7BC9F89D}" dt="2026-05-23T03:59:14.462" v="3841"/>
        <pc:sldMkLst>
          <pc:docMk/>
          <pc:sldMk cId="0" sldId="283"/>
        </pc:sldMkLst>
      </pc:sldChg>
      <pc:sldChg chg="delSp modSp add del mod">
        <pc:chgData name="Mohammad Arif Harfianto" userId="eb1692a019be8f06" providerId="LiveId" clId="{A2B3903A-695E-4E21-B30C-432E7BC9F89D}" dt="2026-05-23T03:53:49.897" v="3741" actId="47"/>
        <pc:sldMkLst>
          <pc:docMk/>
          <pc:sldMk cId="1795823892" sldId="283"/>
        </pc:sldMkLst>
        <pc:spChg chg="mod">
          <ac:chgData name="Mohammad Arif Harfianto" userId="eb1692a019be8f06" providerId="LiveId" clId="{A2B3903A-695E-4E21-B30C-432E7BC9F89D}" dt="2026-05-23T03:50:56.581" v="3740" actId="14100"/>
          <ac:spMkLst>
            <pc:docMk/>
            <pc:sldMk cId="1795823892" sldId="283"/>
            <ac:spMk id="2" creationId="{00000000-0000-0000-0000-000000000000}"/>
          </ac:spMkLst>
        </pc:spChg>
        <pc:spChg chg="del mod">
          <ac:chgData name="Mohammad Arif Harfianto" userId="eb1692a019be8f06" providerId="LiveId" clId="{A2B3903A-695E-4E21-B30C-432E7BC9F89D}" dt="2026-05-22T11:33:28.539" v="2499" actId="478"/>
          <ac:spMkLst>
            <pc:docMk/>
            <pc:sldMk cId="1795823892" sldId="283"/>
            <ac:spMk id="4" creationId="{00000000-0000-0000-0000-000000000000}"/>
          </ac:spMkLst>
        </pc:spChg>
      </pc:sldChg>
      <pc:sldChg chg="add del">
        <pc:chgData name="Mohammad Arif Harfianto" userId="eb1692a019be8f06" providerId="LiveId" clId="{A2B3903A-695E-4E21-B30C-432E7BC9F89D}" dt="2026-05-23T03:59:14.462" v="3841"/>
        <pc:sldMkLst>
          <pc:docMk/>
          <pc:sldMk cId="0" sldId="284"/>
        </pc:sldMkLst>
      </pc:sldChg>
      <pc:sldChg chg="delSp add del mod">
        <pc:chgData name="Mohammad Arif Harfianto" userId="eb1692a019be8f06" providerId="LiveId" clId="{A2B3903A-695E-4E21-B30C-432E7BC9F89D}" dt="2026-05-23T03:53:49.897" v="3741" actId="47"/>
        <pc:sldMkLst>
          <pc:docMk/>
          <pc:sldMk cId="613266340" sldId="284"/>
        </pc:sldMkLst>
        <pc:spChg chg="del">
          <ac:chgData name="Mohammad Arif Harfianto" userId="eb1692a019be8f06" providerId="LiveId" clId="{A2B3903A-695E-4E21-B30C-432E7BC9F89D}" dt="2026-05-22T11:33:25.755" v="2498" actId="478"/>
          <ac:spMkLst>
            <pc:docMk/>
            <pc:sldMk cId="613266340" sldId="284"/>
            <ac:spMk id="6" creationId="{00000000-0000-0000-0000-000000000000}"/>
          </ac:spMkLst>
        </pc:spChg>
        <pc:picChg chg="del">
          <ac:chgData name="Mohammad Arif Harfianto" userId="eb1692a019be8f06" providerId="LiveId" clId="{A2B3903A-695E-4E21-B30C-432E7BC9F89D}" dt="2026-05-22T11:33:22.970" v="2497" actId="478"/>
          <ac:picMkLst>
            <pc:docMk/>
            <pc:sldMk cId="613266340" sldId="284"/>
            <ac:picMk id="2" creationId="{00000000-0000-0000-0000-000000000000}"/>
          </ac:picMkLst>
        </pc:picChg>
      </pc:sldChg>
      <pc:sldChg chg="add del">
        <pc:chgData name="Mohammad Arif Harfianto" userId="eb1692a019be8f06" providerId="LiveId" clId="{A2B3903A-695E-4E21-B30C-432E7BC9F89D}" dt="2026-05-23T03:59:14.462" v="3841"/>
        <pc:sldMkLst>
          <pc:docMk/>
          <pc:sldMk cId="0" sldId="285"/>
        </pc:sldMkLst>
      </pc:sldChg>
      <pc:sldChg chg="delSp modSp add del mod">
        <pc:chgData name="Mohammad Arif Harfianto" userId="eb1692a019be8f06" providerId="LiveId" clId="{A2B3903A-695E-4E21-B30C-432E7BC9F89D}" dt="2026-05-23T03:53:49.897" v="3741" actId="47"/>
        <pc:sldMkLst>
          <pc:docMk/>
          <pc:sldMk cId="399883244" sldId="285"/>
        </pc:sldMkLst>
        <pc:spChg chg="del mod">
          <ac:chgData name="Mohammad Arif Harfianto" userId="eb1692a019be8f06" providerId="LiveId" clId="{A2B3903A-695E-4E21-B30C-432E7BC9F89D}" dt="2026-05-22T11:33:31.429" v="2500" actId="478"/>
          <ac:spMkLst>
            <pc:docMk/>
            <pc:sldMk cId="399883244" sldId="285"/>
            <ac:spMk id="7" creationId="{00000000-0000-0000-0000-000000000000}"/>
          </ac:spMkLst>
        </pc:spChg>
      </pc:sldChg>
      <pc:sldChg chg="add del">
        <pc:chgData name="Mohammad Arif Harfianto" userId="eb1692a019be8f06" providerId="LiveId" clId="{A2B3903A-695E-4E21-B30C-432E7BC9F89D}" dt="2026-05-23T03:59:14.462" v="3841"/>
        <pc:sldMkLst>
          <pc:docMk/>
          <pc:sldMk cId="0" sldId="286"/>
        </pc:sldMkLst>
      </pc:sldChg>
      <pc:sldChg chg="delSp modSp add del mod">
        <pc:chgData name="Mohammad Arif Harfianto" userId="eb1692a019be8f06" providerId="LiveId" clId="{A2B3903A-695E-4E21-B30C-432E7BC9F89D}" dt="2026-05-23T03:53:49.897" v="3741" actId="47"/>
        <pc:sldMkLst>
          <pc:docMk/>
          <pc:sldMk cId="2409397493" sldId="286"/>
        </pc:sldMkLst>
        <pc:spChg chg="del mod">
          <ac:chgData name="Mohammad Arif Harfianto" userId="eb1692a019be8f06" providerId="LiveId" clId="{A2B3903A-695E-4E21-B30C-432E7BC9F89D}" dt="2026-05-22T11:33:34.226" v="2501" actId="478"/>
          <ac:spMkLst>
            <pc:docMk/>
            <pc:sldMk cId="2409397493" sldId="286"/>
            <ac:spMk id="5" creationId="{00000000-0000-0000-0000-000000000000}"/>
          </ac:spMkLst>
        </pc:spChg>
      </pc:sldChg>
      <pc:sldChg chg="addSp delSp modSp mod">
        <pc:chgData name="Mohammad Arif Harfianto" userId="eb1692a019be8f06" providerId="LiveId" clId="{A2B3903A-695E-4E21-B30C-432E7BC9F89D}" dt="2026-05-23T04:56:02.870" v="4118" actId="167"/>
        <pc:sldMkLst>
          <pc:docMk/>
          <pc:sldMk cId="2987581616" sldId="287"/>
        </pc:sldMkLst>
        <pc:spChg chg="mod">
          <ac:chgData name="Mohammad Arif Harfianto" userId="eb1692a019be8f06" providerId="LiveId" clId="{A2B3903A-695E-4E21-B30C-432E7BC9F89D}" dt="2026-05-22T00:58:26.510" v="1980" actId="6549"/>
          <ac:spMkLst>
            <pc:docMk/>
            <pc:sldMk cId="2987581616" sldId="287"/>
            <ac:spMk id="6" creationId="{06C16276-BF34-7ED3-E2F8-446007CAABC0}"/>
          </ac:spMkLst>
        </pc:spChg>
        <pc:spChg chg="mod">
          <ac:chgData name="Mohammad Arif Harfianto" userId="eb1692a019be8f06" providerId="LiveId" clId="{A2B3903A-695E-4E21-B30C-432E7BC9F89D}" dt="2026-05-22T00:57:56.979" v="1966" actId="6549"/>
          <ac:spMkLst>
            <pc:docMk/>
            <pc:sldMk cId="2987581616" sldId="287"/>
            <ac:spMk id="9" creationId="{144F0F27-C0AD-A5C4-1C4E-2756A6AF20DF}"/>
          </ac:spMkLst>
        </pc:spChg>
        <pc:picChg chg="add mod ord">
          <ac:chgData name="Mohammad Arif Harfianto" userId="eb1692a019be8f06" providerId="LiveId" clId="{A2B3903A-695E-4E21-B30C-432E7BC9F89D}" dt="2026-05-23T04:56:02.870" v="4118" actId="167"/>
          <ac:picMkLst>
            <pc:docMk/>
            <pc:sldMk cId="2987581616" sldId="287"/>
            <ac:picMk id="4" creationId="{F736B2AA-5CAA-3C5C-9EAB-F12F09585850}"/>
          </ac:picMkLst>
        </pc:picChg>
        <pc:picChg chg="del">
          <ac:chgData name="Mohammad Arif Harfianto" userId="eb1692a019be8f06" providerId="LiveId" clId="{A2B3903A-695E-4E21-B30C-432E7BC9F89D}" dt="2026-05-23T04:55:51.590" v="4115" actId="478"/>
          <ac:picMkLst>
            <pc:docMk/>
            <pc:sldMk cId="2987581616" sldId="287"/>
            <ac:picMk id="7" creationId="{F22BD560-9100-82F1-0B4D-6F9AAF336B29}"/>
          </ac:picMkLst>
        </pc:picChg>
      </pc:sldChg>
      <pc:sldChg chg="add">
        <pc:chgData name="Mohammad Arif Harfianto" userId="eb1692a019be8f06" providerId="LiveId" clId="{A2B3903A-695E-4E21-B30C-432E7BC9F89D}" dt="2026-05-23T03:59:14.462" v="3841"/>
        <pc:sldMkLst>
          <pc:docMk/>
          <pc:sldMk cId="0" sldId="288"/>
        </pc:sldMkLst>
      </pc:sldChg>
      <pc:sldChg chg="delSp modSp add del mod">
        <pc:chgData name="Mohammad Arif Harfianto" userId="eb1692a019be8f06" providerId="LiveId" clId="{A2B3903A-695E-4E21-B30C-432E7BC9F89D}" dt="2026-05-23T03:53:49.897" v="3741" actId="47"/>
        <pc:sldMkLst>
          <pc:docMk/>
          <pc:sldMk cId="309841776" sldId="288"/>
        </pc:sldMkLst>
        <pc:spChg chg="mod">
          <ac:chgData name="Mohammad Arif Harfianto" userId="eb1692a019be8f06" providerId="LiveId" clId="{A2B3903A-695E-4E21-B30C-432E7BC9F89D}" dt="2026-05-22T11:33:47.529" v="2505" actId="14100"/>
          <ac:spMkLst>
            <pc:docMk/>
            <pc:sldMk cId="309841776" sldId="288"/>
            <ac:spMk id="3" creationId="{00000000-0000-0000-0000-000000000000}"/>
          </ac:spMkLst>
        </pc:spChg>
        <pc:spChg chg="del mod">
          <ac:chgData name="Mohammad Arif Harfianto" userId="eb1692a019be8f06" providerId="LiveId" clId="{A2B3903A-695E-4E21-B30C-432E7BC9F89D}" dt="2026-05-22T11:33:50.915" v="2506" actId="478"/>
          <ac:spMkLst>
            <pc:docMk/>
            <pc:sldMk cId="309841776" sldId="288"/>
            <ac:spMk id="5" creationId="{00000000-0000-0000-0000-000000000000}"/>
          </ac:spMkLst>
        </pc:spChg>
      </pc:sldChg>
      <pc:sldChg chg="del">
        <pc:chgData name="Mohammad Arif Harfianto" userId="eb1692a019be8f06" providerId="LiveId" clId="{A2B3903A-695E-4E21-B30C-432E7BC9F89D}" dt="2026-05-22T00:58:48.021" v="1982" actId="47"/>
        <pc:sldMkLst>
          <pc:docMk/>
          <pc:sldMk cId="1988533875" sldId="288"/>
        </pc:sldMkLst>
      </pc:sldChg>
      <pc:sldChg chg="addSp modSp add mod">
        <pc:chgData name="Mohammad Arif Harfianto" userId="eb1692a019be8f06" providerId="LiveId" clId="{A2B3903A-695E-4E21-B30C-432E7BC9F89D}" dt="2026-05-23T04:53:19.927" v="4081" actId="167"/>
        <pc:sldMkLst>
          <pc:docMk/>
          <pc:sldMk cId="0" sldId="289"/>
        </pc:sldMkLst>
        <pc:spChg chg="mod">
          <ac:chgData name="Mohammad Arif Harfianto" userId="eb1692a019be8f06" providerId="LiveId" clId="{A2B3903A-695E-4E21-B30C-432E7BC9F89D}" dt="2026-05-23T04:01:40.574" v="3880" actId="14100"/>
          <ac:spMkLst>
            <pc:docMk/>
            <pc:sldMk cId="0" sldId="289"/>
            <ac:spMk id="13" creationId="{00000000-0000-0000-0000-000000000000}"/>
          </ac:spMkLst>
        </pc:spChg>
        <pc:spChg chg="mod">
          <ac:chgData name="Mohammad Arif Harfianto" userId="eb1692a019be8f06" providerId="LiveId" clId="{A2B3903A-695E-4E21-B30C-432E7BC9F89D}" dt="2026-05-23T04:01:21.930" v="3874" actId="1076"/>
          <ac:spMkLst>
            <pc:docMk/>
            <pc:sldMk cId="0" sldId="289"/>
            <ac:spMk id="23" creationId="{00000000-0000-0000-0000-000000000000}"/>
          </ac:spMkLst>
        </pc:spChg>
        <pc:spChg chg="add mod">
          <ac:chgData name="Mohammad Arif Harfianto" userId="eb1692a019be8f06" providerId="LiveId" clId="{A2B3903A-695E-4E21-B30C-432E7BC9F89D}" dt="2026-05-23T04:01:31.344" v="3877" actId="14100"/>
          <ac:spMkLst>
            <pc:docMk/>
            <pc:sldMk cId="0" sldId="289"/>
            <ac:spMk id="25" creationId="{1FE5CEF0-536A-EA17-6B35-E75361C289D2}"/>
          </ac:spMkLst>
        </pc:spChg>
        <pc:grpChg chg="mod">
          <ac:chgData name="Mohammad Arif Harfianto" userId="eb1692a019be8f06" providerId="LiveId" clId="{A2B3903A-695E-4E21-B30C-432E7BC9F89D}" dt="2026-05-23T04:01:05.899" v="3870" actId="1076"/>
          <ac:grpSpMkLst>
            <pc:docMk/>
            <pc:sldMk cId="0" sldId="289"/>
            <ac:grpSpMk id="14" creationId="{00000000-0000-0000-0000-000000000000}"/>
          </ac:grpSpMkLst>
        </pc:grpChg>
        <pc:picChg chg="add mod ord">
          <ac:chgData name="Mohammad Arif Harfianto" userId="eb1692a019be8f06" providerId="LiveId" clId="{A2B3903A-695E-4E21-B30C-432E7BC9F89D}" dt="2026-05-23T04:53:19.927" v="4081" actId="167"/>
          <ac:picMkLst>
            <pc:docMk/>
            <pc:sldMk cId="0" sldId="289"/>
            <ac:picMk id="26" creationId="{056CF4BD-06CA-7E6B-610F-E38DA1585835}"/>
          </ac:picMkLst>
        </pc:picChg>
      </pc:sldChg>
      <pc:sldChg chg="modSp del modAnim">
        <pc:chgData name="Mohammad Arif Harfianto" userId="eb1692a019be8f06" providerId="LiveId" clId="{A2B3903A-695E-4E21-B30C-432E7BC9F89D}" dt="2026-05-22T00:58:48.021" v="1982" actId="47"/>
        <pc:sldMkLst>
          <pc:docMk/>
          <pc:sldMk cId="2552892303" sldId="289"/>
        </pc:sldMkLst>
      </pc:sldChg>
      <pc:sldChg chg="modSp add del mod">
        <pc:chgData name="Mohammad Arif Harfianto" userId="eb1692a019be8f06" providerId="LiveId" clId="{A2B3903A-695E-4E21-B30C-432E7BC9F89D}" dt="2026-05-23T03:53:49.897" v="3741" actId="47"/>
        <pc:sldMkLst>
          <pc:docMk/>
          <pc:sldMk cId="3058778912" sldId="289"/>
        </pc:sldMkLst>
        <pc:spChg chg="mod">
          <ac:chgData name="Mohammad Arif Harfianto" userId="eb1692a019be8f06" providerId="LiveId" clId="{A2B3903A-695E-4E21-B30C-432E7BC9F89D}" dt="2026-05-22T11:33:55.552" v="2507" actId="14100"/>
          <ac:spMkLst>
            <pc:docMk/>
            <pc:sldMk cId="3058778912" sldId="289"/>
            <ac:spMk id="3" creationId="{00000000-0000-0000-0000-000000000000}"/>
          </ac:spMkLst>
        </pc:spChg>
        <pc:spChg chg="mod">
          <ac:chgData name="Mohammad Arif Harfianto" userId="eb1692a019be8f06" providerId="LiveId" clId="{A2B3903A-695E-4E21-B30C-432E7BC9F89D}" dt="2026-05-22T11:33:07.095" v="2495"/>
          <ac:spMkLst>
            <pc:docMk/>
            <pc:sldMk cId="3058778912" sldId="289"/>
            <ac:spMk id="5" creationId="{00000000-0000-0000-0000-000000000000}"/>
          </ac:spMkLst>
        </pc:spChg>
      </pc:sldChg>
      <pc:sldChg chg="addSp modSp add mod">
        <pc:chgData name="Mohammad Arif Harfianto" userId="eb1692a019be8f06" providerId="LiveId" clId="{A2B3903A-695E-4E21-B30C-432E7BC9F89D}" dt="2026-05-23T04:53:21.325" v="4082"/>
        <pc:sldMkLst>
          <pc:docMk/>
          <pc:sldMk cId="0" sldId="290"/>
        </pc:sldMkLst>
        <pc:spChg chg="mod">
          <ac:chgData name="Mohammad Arif Harfianto" userId="eb1692a019be8f06" providerId="LiveId" clId="{A2B3903A-695E-4E21-B30C-432E7BC9F89D}" dt="2026-05-23T04:01:53.201" v="3883" actId="14100"/>
          <ac:spMkLst>
            <pc:docMk/>
            <pc:sldMk cId="0" sldId="290"/>
            <ac:spMk id="4" creationId="{00000000-0000-0000-0000-000000000000}"/>
          </ac:spMkLst>
        </pc:spChg>
        <pc:picChg chg="ord">
          <ac:chgData name="Mohammad Arif Harfianto" userId="eb1692a019be8f06" providerId="LiveId" clId="{A2B3903A-695E-4E21-B30C-432E7BC9F89D}" dt="2026-05-23T04:01:45.765" v="3881" actId="167"/>
          <ac:picMkLst>
            <pc:docMk/>
            <pc:sldMk cId="0" sldId="290"/>
            <ac:picMk id="5" creationId="{00000000-0000-0000-0000-000000000000}"/>
          </ac:picMkLst>
        </pc:picChg>
        <pc:picChg chg="add mod">
          <ac:chgData name="Mohammad Arif Harfianto" userId="eb1692a019be8f06" providerId="LiveId" clId="{A2B3903A-695E-4E21-B30C-432E7BC9F89D}" dt="2026-05-23T04:53:21.325" v="4082"/>
          <ac:picMkLst>
            <pc:docMk/>
            <pc:sldMk cId="0" sldId="290"/>
            <ac:picMk id="6" creationId="{15AE71D8-71B3-562F-2D9C-BB38E0B424B5}"/>
          </ac:picMkLst>
        </pc:picChg>
      </pc:sldChg>
      <pc:sldChg chg="delSp modSp add del mod">
        <pc:chgData name="Mohammad Arif Harfianto" userId="eb1692a019be8f06" providerId="LiveId" clId="{A2B3903A-695E-4E21-B30C-432E7BC9F89D}" dt="2026-05-23T03:53:49.897" v="3741" actId="47"/>
        <pc:sldMkLst>
          <pc:docMk/>
          <pc:sldMk cId="1023810741" sldId="290"/>
        </pc:sldMkLst>
        <pc:spChg chg="mod">
          <ac:chgData name="Mohammad Arif Harfianto" userId="eb1692a019be8f06" providerId="LiveId" clId="{A2B3903A-695E-4E21-B30C-432E7BC9F89D}" dt="2026-05-22T11:34:03.085" v="2509" actId="14100"/>
          <ac:spMkLst>
            <pc:docMk/>
            <pc:sldMk cId="1023810741" sldId="290"/>
            <ac:spMk id="4" creationId="{00000000-0000-0000-0000-000000000000}"/>
          </ac:spMkLst>
        </pc:spChg>
        <pc:spChg chg="mod">
          <ac:chgData name="Mohammad Arif Harfianto" userId="eb1692a019be8f06" providerId="LiveId" clId="{A2B3903A-695E-4E21-B30C-432E7BC9F89D}" dt="2026-05-22T11:36:25.494" v="2510" actId="6549"/>
          <ac:spMkLst>
            <pc:docMk/>
            <pc:sldMk cId="1023810741" sldId="290"/>
            <ac:spMk id="5" creationId="{00000000-0000-0000-0000-000000000000}"/>
          </ac:spMkLst>
        </pc:spChg>
        <pc:spChg chg="mod">
          <ac:chgData name="Mohammad Arif Harfianto" userId="eb1692a019be8f06" providerId="LiveId" clId="{A2B3903A-695E-4E21-B30C-432E7BC9F89D}" dt="2026-05-22T11:33:07.095" v="2495"/>
          <ac:spMkLst>
            <pc:docMk/>
            <pc:sldMk cId="1023810741" sldId="290"/>
            <ac:spMk id="6" creationId="{00000000-0000-0000-0000-000000000000}"/>
          </ac:spMkLst>
        </pc:spChg>
        <pc:picChg chg="del">
          <ac:chgData name="Mohammad Arif Harfianto" userId="eb1692a019be8f06" providerId="LiveId" clId="{A2B3903A-695E-4E21-B30C-432E7BC9F89D}" dt="2026-05-22T11:34:00.988" v="2508" actId="478"/>
          <ac:picMkLst>
            <pc:docMk/>
            <pc:sldMk cId="1023810741" sldId="290"/>
            <ac:picMk id="2" creationId="{00000000-0000-0000-0000-000000000000}"/>
          </ac:picMkLst>
        </pc:picChg>
      </pc:sldChg>
      <pc:sldChg chg="del">
        <pc:chgData name="Mohammad Arif Harfianto" userId="eb1692a019be8f06" providerId="LiveId" clId="{A2B3903A-695E-4E21-B30C-432E7BC9F89D}" dt="2026-05-22T00:58:48.021" v="1982" actId="47"/>
        <pc:sldMkLst>
          <pc:docMk/>
          <pc:sldMk cId="2316470680" sldId="290"/>
        </pc:sldMkLst>
      </pc:sldChg>
      <pc:sldChg chg="addSp modSp add mod">
        <pc:chgData name="Mohammad Arif Harfianto" userId="eb1692a019be8f06" providerId="LiveId" clId="{A2B3903A-695E-4E21-B30C-432E7BC9F89D}" dt="2026-05-23T04:53:22.821" v="4083"/>
        <pc:sldMkLst>
          <pc:docMk/>
          <pc:sldMk cId="0" sldId="291"/>
        </pc:sldMkLst>
        <pc:spChg chg="mod">
          <ac:chgData name="Mohammad Arif Harfianto" userId="eb1692a019be8f06" providerId="LiveId" clId="{A2B3903A-695E-4E21-B30C-432E7BC9F89D}" dt="2026-05-23T04:02:07.441" v="3888" actId="122"/>
          <ac:spMkLst>
            <pc:docMk/>
            <pc:sldMk cId="0" sldId="291"/>
            <ac:spMk id="2" creationId="{00000000-0000-0000-0000-000000000000}"/>
          </ac:spMkLst>
        </pc:spChg>
        <pc:picChg chg="mod">
          <ac:chgData name="Mohammad Arif Harfianto" userId="eb1692a019be8f06" providerId="LiveId" clId="{A2B3903A-695E-4E21-B30C-432E7BC9F89D}" dt="2026-05-23T04:01:58.025" v="3884" actId="1076"/>
          <ac:picMkLst>
            <pc:docMk/>
            <pc:sldMk cId="0" sldId="291"/>
            <ac:picMk id="3" creationId="{00000000-0000-0000-0000-000000000000}"/>
          </ac:picMkLst>
        </pc:picChg>
        <pc:picChg chg="add mod">
          <ac:chgData name="Mohammad Arif Harfianto" userId="eb1692a019be8f06" providerId="LiveId" clId="{A2B3903A-695E-4E21-B30C-432E7BC9F89D}" dt="2026-05-23T04:53:22.821" v="4083"/>
          <ac:picMkLst>
            <pc:docMk/>
            <pc:sldMk cId="0" sldId="291"/>
            <ac:picMk id="4" creationId="{F549B9BC-1D4B-D0F4-17D7-E34AB04C5AB3}"/>
          </ac:picMkLst>
        </pc:picChg>
      </pc:sldChg>
      <pc:sldChg chg="addSp modSp add">
        <pc:chgData name="Mohammad Arif Harfianto" userId="eb1692a019be8f06" providerId="LiveId" clId="{A2B3903A-695E-4E21-B30C-432E7BC9F89D}" dt="2026-05-23T04:53:23.510" v="4084"/>
        <pc:sldMkLst>
          <pc:docMk/>
          <pc:sldMk cId="0" sldId="292"/>
        </pc:sldMkLst>
        <pc:picChg chg="add mod">
          <ac:chgData name="Mohammad Arif Harfianto" userId="eb1692a019be8f06" providerId="LiveId" clId="{A2B3903A-695E-4E21-B30C-432E7BC9F89D}" dt="2026-05-23T04:53:23.510" v="4084"/>
          <ac:picMkLst>
            <pc:docMk/>
            <pc:sldMk cId="0" sldId="292"/>
            <ac:picMk id="8" creationId="{A336E1DF-5773-0D0A-92D1-EDB6AA056DD3}"/>
          </ac:picMkLst>
        </pc:picChg>
      </pc:sldChg>
      <pc:sldChg chg="addSp modSp add del">
        <pc:chgData name="Mohammad Arif Harfianto" userId="eb1692a019be8f06" providerId="LiveId" clId="{A2B3903A-695E-4E21-B30C-432E7BC9F89D}" dt="2026-05-23T04:53:24.966" v="4085"/>
        <pc:sldMkLst>
          <pc:docMk/>
          <pc:sldMk cId="0" sldId="293"/>
        </pc:sldMkLst>
        <pc:picChg chg="add mod">
          <ac:chgData name="Mohammad Arif Harfianto" userId="eb1692a019be8f06" providerId="LiveId" clId="{A2B3903A-695E-4E21-B30C-432E7BC9F89D}" dt="2026-05-23T04:53:24.966" v="4085"/>
          <ac:picMkLst>
            <pc:docMk/>
            <pc:sldMk cId="0" sldId="293"/>
            <ac:picMk id="6" creationId="{6EF3091D-2414-DEF4-58FD-4900F6973C6B}"/>
          </ac:picMkLst>
        </pc:picChg>
      </pc:sldChg>
      <pc:sldChg chg="modSp add del mod">
        <pc:chgData name="Mohammad Arif Harfianto" userId="eb1692a019be8f06" providerId="LiveId" clId="{A2B3903A-695E-4E21-B30C-432E7BC9F89D}" dt="2026-05-23T03:59:14.462" v="3841"/>
        <pc:sldMkLst>
          <pc:docMk/>
          <pc:sldMk cId="0" sldId="294"/>
        </pc:sldMkLst>
      </pc:sldChg>
      <pc:sldChg chg="addSp modSp add del mod">
        <pc:chgData name="Mohammad Arif Harfianto" userId="eb1692a019be8f06" providerId="LiveId" clId="{A2B3903A-695E-4E21-B30C-432E7BC9F89D}" dt="2026-05-23T04:53:27.023" v="4086"/>
        <pc:sldMkLst>
          <pc:docMk/>
          <pc:sldMk cId="0" sldId="295"/>
        </pc:sldMkLst>
        <pc:picChg chg="add mod">
          <ac:chgData name="Mohammad Arif Harfianto" userId="eb1692a019be8f06" providerId="LiveId" clId="{A2B3903A-695E-4E21-B30C-432E7BC9F89D}" dt="2026-05-23T04:53:27.023" v="4086"/>
          <ac:picMkLst>
            <pc:docMk/>
            <pc:sldMk cId="0" sldId="295"/>
            <ac:picMk id="6" creationId="{2A8DEB6F-433C-0F2C-B36E-119A43EB8CAC}"/>
          </ac:picMkLst>
        </pc:picChg>
      </pc:sldChg>
      <pc:sldChg chg="add del">
        <pc:chgData name="Mohammad Arif Harfianto" userId="eb1692a019be8f06" providerId="LiveId" clId="{A2B3903A-695E-4E21-B30C-432E7BC9F89D}" dt="2026-05-23T03:59:14.462" v="3841"/>
        <pc:sldMkLst>
          <pc:docMk/>
          <pc:sldMk cId="0" sldId="296"/>
        </pc:sldMkLst>
      </pc:sldChg>
      <pc:sldChg chg="addSp modSp add del">
        <pc:chgData name="Mohammad Arif Harfianto" userId="eb1692a019be8f06" providerId="LiveId" clId="{A2B3903A-695E-4E21-B30C-432E7BC9F89D}" dt="2026-05-23T04:53:28.661" v="4087"/>
        <pc:sldMkLst>
          <pc:docMk/>
          <pc:sldMk cId="0" sldId="297"/>
        </pc:sldMkLst>
        <pc:picChg chg="add mod">
          <ac:chgData name="Mohammad Arif Harfianto" userId="eb1692a019be8f06" providerId="LiveId" clId="{A2B3903A-695E-4E21-B30C-432E7BC9F89D}" dt="2026-05-23T04:53:28.661" v="4087"/>
          <ac:picMkLst>
            <pc:docMk/>
            <pc:sldMk cId="0" sldId="297"/>
            <ac:picMk id="11" creationId="{CE8B6569-4703-8DD7-C566-7E4F972D4416}"/>
          </ac:picMkLst>
        </pc:picChg>
      </pc:sldChg>
      <pc:sldChg chg="addSp modSp add del">
        <pc:chgData name="Mohammad Arif Harfianto" userId="eb1692a019be8f06" providerId="LiveId" clId="{A2B3903A-695E-4E21-B30C-432E7BC9F89D}" dt="2026-05-23T04:53:30.291" v="4088"/>
        <pc:sldMkLst>
          <pc:docMk/>
          <pc:sldMk cId="0" sldId="298"/>
        </pc:sldMkLst>
        <pc:picChg chg="add mod">
          <ac:chgData name="Mohammad Arif Harfianto" userId="eb1692a019be8f06" providerId="LiveId" clId="{A2B3903A-695E-4E21-B30C-432E7BC9F89D}" dt="2026-05-23T04:53:30.291" v="4088"/>
          <ac:picMkLst>
            <pc:docMk/>
            <pc:sldMk cId="0" sldId="298"/>
            <ac:picMk id="41" creationId="{1EC51CAD-A271-5D6C-960F-5DA467B7B51E}"/>
          </ac:picMkLst>
        </pc:picChg>
      </pc:sldChg>
      <pc:sldChg chg="addSp modSp add del">
        <pc:chgData name="Mohammad Arif Harfianto" userId="eb1692a019be8f06" providerId="LiveId" clId="{A2B3903A-695E-4E21-B30C-432E7BC9F89D}" dt="2026-05-23T04:53:31.932" v="4089"/>
        <pc:sldMkLst>
          <pc:docMk/>
          <pc:sldMk cId="0" sldId="299"/>
        </pc:sldMkLst>
        <pc:picChg chg="add mod">
          <ac:chgData name="Mohammad Arif Harfianto" userId="eb1692a019be8f06" providerId="LiveId" clId="{A2B3903A-695E-4E21-B30C-432E7BC9F89D}" dt="2026-05-23T04:53:31.932" v="4089"/>
          <ac:picMkLst>
            <pc:docMk/>
            <pc:sldMk cId="0" sldId="299"/>
            <ac:picMk id="8" creationId="{914AF3B1-008E-84D9-57E3-21765B1B1441}"/>
          </ac:picMkLst>
        </pc:picChg>
      </pc:sldChg>
      <pc:sldChg chg="addSp modSp add">
        <pc:chgData name="Mohammad Arif Harfianto" userId="eb1692a019be8f06" providerId="LiveId" clId="{A2B3903A-695E-4E21-B30C-432E7BC9F89D}" dt="2026-05-23T04:53:33.286" v="4090"/>
        <pc:sldMkLst>
          <pc:docMk/>
          <pc:sldMk cId="0" sldId="300"/>
        </pc:sldMkLst>
        <pc:picChg chg="add mod">
          <ac:chgData name="Mohammad Arif Harfianto" userId="eb1692a019be8f06" providerId="LiveId" clId="{A2B3903A-695E-4E21-B30C-432E7BC9F89D}" dt="2026-05-23T04:53:33.286" v="4090"/>
          <ac:picMkLst>
            <pc:docMk/>
            <pc:sldMk cId="0" sldId="300"/>
            <ac:picMk id="10" creationId="{B8F19C2D-60C4-A018-9ED2-EF7632AF1144}"/>
          </ac:picMkLst>
        </pc:picChg>
      </pc:sldChg>
      <pc:sldChg chg="addSp modSp add">
        <pc:chgData name="Mohammad Arif Harfianto" userId="eb1692a019be8f06" providerId="LiveId" clId="{A2B3903A-695E-4E21-B30C-432E7BC9F89D}" dt="2026-05-23T04:53:34.521" v="4091"/>
        <pc:sldMkLst>
          <pc:docMk/>
          <pc:sldMk cId="0" sldId="301"/>
        </pc:sldMkLst>
        <pc:picChg chg="add mod">
          <ac:chgData name="Mohammad Arif Harfianto" userId="eb1692a019be8f06" providerId="LiveId" clId="{A2B3903A-695E-4E21-B30C-432E7BC9F89D}" dt="2026-05-23T04:53:34.521" v="4091"/>
          <ac:picMkLst>
            <pc:docMk/>
            <pc:sldMk cId="0" sldId="301"/>
            <ac:picMk id="9" creationId="{640E2414-0E83-C589-5ABF-5EF5D57D9FC9}"/>
          </ac:picMkLst>
        </pc:picChg>
      </pc:sldChg>
      <pc:sldChg chg="modSp add del mod">
        <pc:chgData name="Mohammad Arif Harfianto" userId="eb1692a019be8f06" providerId="LiveId" clId="{A2B3903A-695E-4E21-B30C-432E7BC9F89D}" dt="2026-05-23T04:53:45.388" v="4093" actId="14100"/>
        <pc:sldMkLst>
          <pc:docMk/>
          <pc:sldMk cId="0" sldId="302"/>
        </pc:sldMkLst>
        <pc:spChg chg="mod">
          <ac:chgData name="Mohammad Arif Harfianto" userId="eb1692a019be8f06" providerId="LiveId" clId="{A2B3903A-695E-4E21-B30C-432E7BC9F89D}" dt="2026-05-23T04:53:45.388" v="4093" actId="14100"/>
          <ac:spMkLst>
            <pc:docMk/>
            <pc:sldMk cId="0" sldId="302"/>
            <ac:spMk id="4" creationId="{00000000-0000-0000-0000-000000000000}"/>
          </ac:spMkLst>
        </pc:spChg>
        <pc:picChg chg="mod">
          <ac:chgData name="Mohammad Arif Harfianto" userId="eb1692a019be8f06" providerId="LiveId" clId="{A2B3903A-695E-4E21-B30C-432E7BC9F89D}" dt="2026-05-23T04:53:42.909" v="4092" actId="14100"/>
          <ac:picMkLst>
            <pc:docMk/>
            <pc:sldMk cId="0" sldId="302"/>
            <ac:picMk id="6" creationId="{00000000-0000-0000-0000-000000000000}"/>
          </ac:picMkLst>
        </pc:picChg>
      </pc:sldChg>
      <pc:sldChg chg="addSp modSp add del">
        <pc:chgData name="Mohammad Arif Harfianto" userId="eb1692a019be8f06" providerId="LiveId" clId="{A2B3903A-695E-4E21-B30C-432E7BC9F89D}" dt="2026-05-23T04:53:47.692" v="4094"/>
        <pc:sldMkLst>
          <pc:docMk/>
          <pc:sldMk cId="0" sldId="303"/>
        </pc:sldMkLst>
        <pc:picChg chg="add mod">
          <ac:chgData name="Mohammad Arif Harfianto" userId="eb1692a019be8f06" providerId="LiveId" clId="{A2B3903A-695E-4E21-B30C-432E7BC9F89D}" dt="2026-05-23T04:53:47.692" v="4094"/>
          <ac:picMkLst>
            <pc:docMk/>
            <pc:sldMk cId="0" sldId="303"/>
            <ac:picMk id="8" creationId="{5BB115E2-E208-3855-B5AC-59126A6712A6}"/>
          </ac:picMkLst>
        </pc:picChg>
      </pc:sldChg>
      <pc:sldChg chg="addSp modSp add del">
        <pc:chgData name="Mohammad Arif Harfianto" userId="eb1692a019be8f06" providerId="LiveId" clId="{A2B3903A-695E-4E21-B30C-432E7BC9F89D}" dt="2026-05-23T04:53:54.620" v="4098"/>
        <pc:sldMkLst>
          <pc:docMk/>
          <pc:sldMk cId="0" sldId="304"/>
        </pc:sldMkLst>
        <pc:picChg chg="add mod">
          <ac:chgData name="Mohammad Arif Harfianto" userId="eb1692a019be8f06" providerId="LiveId" clId="{A2B3903A-695E-4E21-B30C-432E7BC9F89D}" dt="2026-05-23T04:53:54.620" v="4098"/>
          <ac:picMkLst>
            <pc:docMk/>
            <pc:sldMk cId="0" sldId="304"/>
            <ac:picMk id="4" creationId="{A7D55C7A-F1D0-A93F-986D-CA487A932740}"/>
          </ac:picMkLst>
        </pc:picChg>
      </pc:sldChg>
      <pc:sldChg chg="addSp modSp add">
        <pc:chgData name="Mohammad Arif Harfianto" userId="eb1692a019be8f06" providerId="LiveId" clId="{A2B3903A-695E-4E21-B30C-432E7BC9F89D}" dt="2026-05-23T04:53:55.814" v="4099"/>
        <pc:sldMkLst>
          <pc:docMk/>
          <pc:sldMk cId="0" sldId="305"/>
        </pc:sldMkLst>
        <pc:picChg chg="add mod">
          <ac:chgData name="Mohammad Arif Harfianto" userId="eb1692a019be8f06" providerId="LiveId" clId="{A2B3903A-695E-4E21-B30C-432E7BC9F89D}" dt="2026-05-23T04:53:55.814" v="4099"/>
          <ac:picMkLst>
            <pc:docMk/>
            <pc:sldMk cId="0" sldId="305"/>
            <ac:picMk id="4" creationId="{854EF555-0475-0BCE-3AF4-A95175499DB1}"/>
          </ac:picMkLst>
        </pc:picChg>
      </pc:sldChg>
      <pc:sldChg chg="addSp modSp add del mod">
        <pc:chgData name="Mohammad Arif Harfianto" userId="eb1692a019be8f06" providerId="LiveId" clId="{A2B3903A-695E-4E21-B30C-432E7BC9F89D}" dt="2026-05-23T04:53:56.896" v="4100"/>
        <pc:sldMkLst>
          <pc:docMk/>
          <pc:sldMk cId="0" sldId="306"/>
        </pc:sldMkLst>
        <pc:spChg chg="mod">
          <ac:chgData name="Mohammad Arif Harfianto" userId="eb1692a019be8f06" providerId="LiveId" clId="{A2B3903A-695E-4E21-B30C-432E7BC9F89D}" dt="2026-05-23T04:42:08.615" v="3931" actId="14100"/>
          <ac:spMkLst>
            <pc:docMk/>
            <pc:sldMk cId="0" sldId="306"/>
            <ac:spMk id="2" creationId="{00000000-0000-0000-0000-000000000000}"/>
          </ac:spMkLst>
        </pc:spChg>
        <pc:picChg chg="add mod">
          <ac:chgData name="Mohammad Arif Harfianto" userId="eb1692a019be8f06" providerId="LiveId" clId="{A2B3903A-695E-4E21-B30C-432E7BC9F89D}" dt="2026-05-23T04:53:56.896" v="4100"/>
          <ac:picMkLst>
            <pc:docMk/>
            <pc:sldMk cId="0" sldId="306"/>
            <ac:picMk id="4" creationId="{09BCEEF3-D697-FBA5-E398-116E5FC6362A}"/>
          </ac:picMkLst>
        </pc:picChg>
      </pc:sldChg>
      <pc:sldChg chg="addSp modSp add del mod">
        <pc:chgData name="Mohammad Arif Harfianto" userId="eb1692a019be8f06" providerId="LiveId" clId="{A2B3903A-695E-4E21-B30C-432E7BC9F89D}" dt="2026-05-23T04:51:51.360" v="4035" actId="167"/>
        <pc:sldMkLst>
          <pc:docMk/>
          <pc:sldMk cId="0" sldId="307"/>
        </pc:sldMkLst>
        <pc:picChg chg="add mod ord">
          <ac:chgData name="Mohammad Arif Harfianto" userId="eb1692a019be8f06" providerId="LiveId" clId="{A2B3903A-695E-4E21-B30C-432E7BC9F89D}" dt="2026-05-23T04:51:51.360" v="4035" actId="167"/>
          <ac:picMkLst>
            <pc:docMk/>
            <pc:sldMk cId="0" sldId="307"/>
            <ac:picMk id="11" creationId="{7D8BB7AF-F01E-6735-9C37-35636710379A}"/>
          </ac:picMkLst>
        </pc:picChg>
      </pc:sldChg>
      <pc:sldChg chg="add del">
        <pc:chgData name="Mohammad Arif Harfianto" userId="eb1692a019be8f06" providerId="LiveId" clId="{A2B3903A-695E-4E21-B30C-432E7BC9F89D}" dt="2026-05-23T03:53:54.209" v="3742"/>
        <pc:sldMkLst>
          <pc:docMk/>
          <pc:sldMk cId="0" sldId="308"/>
        </pc:sldMkLst>
      </pc:sldChg>
      <pc:sldChg chg="modSp add del mod">
        <pc:chgData name="Mohammad Arif Harfianto" userId="eb1692a019be8f06" providerId="LiveId" clId="{A2B3903A-695E-4E21-B30C-432E7BC9F89D}" dt="2026-05-23T04:52:42.607" v="4064" actId="1036"/>
        <pc:sldMkLst>
          <pc:docMk/>
          <pc:sldMk cId="0" sldId="309"/>
        </pc:sldMkLst>
        <pc:spChg chg="mod">
          <ac:chgData name="Mohammad Arif Harfianto" userId="eb1692a019be8f06" providerId="LiveId" clId="{A2B3903A-695E-4E21-B30C-432E7BC9F89D}" dt="2026-05-23T04:52:42.607" v="4064" actId="1036"/>
          <ac:spMkLst>
            <pc:docMk/>
            <pc:sldMk cId="0" sldId="309"/>
            <ac:spMk id="5" creationId="{00000000-0000-0000-0000-000000000000}"/>
          </ac:spMkLst>
        </pc:spChg>
      </pc:sldChg>
      <pc:sldChg chg="addSp modSp add del">
        <pc:chgData name="Mohammad Arif Harfianto" userId="eb1692a019be8f06" providerId="LiveId" clId="{A2B3903A-695E-4E21-B30C-432E7BC9F89D}" dt="2026-05-23T04:52:03.999" v="4037" actId="47"/>
        <pc:sldMkLst>
          <pc:docMk/>
          <pc:sldMk cId="0" sldId="310"/>
        </pc:sldMkLst>
        <pc:picChg chg="add mod">
          <ac:chgData name="Mohammad Arif Harfianto" userId="eb1692a019be8f06" providerId="LiveId" clId="{A2B3903A-695E-4E21-B30C-432E7BC9F89D}" dt="2026-05-23T04:51:53.617" v="4036"/>
          <ac:picMkLst>
            <pc:docMk/>
            <pc:sldMk cId="0" sldId="310"/>
            <ac:picMk id="9" creationId="{200A59CF-270C-30DE-1531-31FF679A2427}"/>
          </ac:picMkLst>
        </pc:picChg>
      </pc:sldChg>
      <pc:sldChg chg="addSp modSp add del">
        <pc:chgData name="Mohammad Arif Harfianto" userId="eb1692a019be8f06" providerId="LiveId" clId="{A2B3903A-695E-4E21-B30C-432E7BC9F89D}" dt="2026-05-23T04:52:45.285" v="4065"/>
        <pc:sldMkLst>
          <pc:docMk/>
          <pc:sldMk cId="0" sldId="311"/>
        </pc:sldMkLst>
        <pc:picChg chg="add mod">
          <ac:chgData name="Mohammad Arif Harfianto" userId="eb1692a019be8f06" providerId="LiveId" clId="{A2B3903A-695E-4E21-B30C-432E7BC9F89D}" dt="2026-05-23T04:52:45.285" v="4065"/>
          <ac:picMkLst>
            <pc:docMk/>
            <pc:sldMk cId="0" sldId="311"/>
            <ac:picMk id="3" creationId="{BDF27875-B3F9-DEC1-98DC-87F5935DD91E}"/>
          </ac:picMkLst>
        </pc:picChg>
      </pc:sldChg>
      <pc:sldChg chg="addSp modSp add del">
        <pc:chgData name="Mohammad Arif Harfianto" userId="eb1692a019be8f06" providerId="LiveId" clId="{A2B3903A-695E-4E21-B30C-432E7BC9F89D}" dt="2026-05-23T04:52:46.884" v="4066"/>
        <pc:sldMkLst>
          <pc:docMk/>
          <pc:sldMk cId="0" sldId="312"/>
        </pc:sldMkLst>
        <pc:picChg chg="add mod">
          <ac:chgData name="Mohammad Arif Harfianto" userId="eb1692a019be8f06" providerId="LiveId" clId="{A2B3903A-695E-4E21-B30C-432E7BC9F89D}" dt="2026-05-23T04:52:46.884" v="4066"/>
          <ac:picMkLst>
            <pc:docMk/>
            <pc:sldMk cId="0" sldId="312"/>
            <ac:picMk id="3" creationId="{4C8BCA6A-1E18-EA06-8394-63874E5E75EC}"/>
          </ac:picMkLst>
        </pc:picChg>
      </pc:sldChg>
      <pc:sldChg chg="add del">
        <pc:chgData name="Mohammad Arif Harfianto" userId="eb1692a019be8f06" providerId="LiveId" clId="{A2B3903A-695E-4E21-B30C-432E7BC9F89D}" dt="2026-05-23T03:53:54.209" v="3742"/>
        <pc:sldMkLst>
          <pc:docMk/>
          <pc:sldMk cId="0" sldId="313"/>
        </pc:sldMkLst>
      </pc:sldChg>
      <pc:sldChg chg="add del">
        <pc:chgData name="Mohammad Arif Harfianto" userId="eb1692a019be8f06" providerId="LiveId" clId="{A2B3903A-695E-4E21-B30C-432E7BC9F89D}" dt="2026-05-23T03:53:54.209" v="3742"/>
        <pc:sldMkLst>
          <pc:docMk/>
          <pc:sldMk cId="0" sldId="314"/>
        </pc:sldMkLst>
      </pc:sldChg>
      <pc:sldChg chg="add">
        <pc:chgData name="Mohammad Arif Harfianto" userId="eb1692a019be8f06" providerId="LiveId" clId="{A2B3903A-695E-4E21-B30C-432E7BC9F89D}" dt="2026-05-23T03:53:54.209" v="3742"/>
        <pc:sldMkLst>
          <pc:docMk/>
          <pc:sldMk cId="0" sldId="315"/>
        </pc:sldMkLst>
      </pc:sldChg>
      <pc:sldChg chg="add">
        <pc:chgData name="Mohammad Arif Harfianto" userId="eb1692a019be8f06" providerId="LiveId" clId="{A2B3903A-695E-4E21-B30C-432E7BC9F89D}" dt="2026-05-23T03:53:54.209" v="3742"/>
        <pc:sldMkLst>
          <pc:docMk/>
          <pc:sldMk cId="0" sldId="316"/>
        </pc:sldMkLst>
      </pc:sldChg>
      <pc:sldChg chg="addSp modSp add">
        <pc:chgData name="Mohammad Arif Harfianto" userId="eb1692a019be8f06" providerId="LiveId" clId="{A2B3903A-695E-4E21-B30C-432E7BC9F89D}" dt="2026-05-23T04:52:51.316" v="4067"/>
        <pc:sldMkLst>
          <pc:docMk/>
          <pc:sldMk cId="0" sldId="317"/>
        </pc:sldMkLst>
        <pc:picChg chg="add mod">
          <ac:chgData name="Mohammad Arif Harfianto" userId="eb1692a019be8f06" providerId="LiveId" clId="{A2B3903A-695E-4E21-B30C-432E7BC9F89D}" dt="2026-05-23T04:52:51.316" v="4067"/>
          <ac:picMkLst>
            <pc:docMk/>
            <pc:sldMk cId="0" sldId="317"/>
            <ac:picMk id="16" creationId="{5634A0EA-9582-42D7-ECD1-67AAA9C12034}"/>
          </ac:picMkLst>
        </pc:picChg>
      </pc:sldChg>
      <pc:sldChg chg="addSp delSp modSp add del mod">
        <pc:chgData name="Mohammad Arif Harfianto" userId="eb1692a019be8f06" providerId="LiveId" clId="{A2B3903A-695E-4E21-B30C-432E7BC9F89D}" dt="2026-05-23T04:52:54.124" v="4068"/>
        <pc:sldMkLst>
          <pc:docMk/>
          <pc:sldMk cId="0" sldId="318"/>
        </pc:sldMkLst>
        <pc:picChg chg="add mod">
          <ac:chgData name="Mohammad Arif Harfianto" userId="eb1692a019be8f06" providerId="LiveId" clId="{A2B3903A-695E-4E21-B30C-432E7BC9F89D}" dt="2026-05-23T04:52:54.124" v="4068"/>
          <ac:picMkLst>
            <pc:docMk/>
            <pc:sldMk cId="0" sldId="318"/>
            <ac:picMk id="6" creationId="{C018F92B-A795-EFCF-DFBA-8A0136AE8966}"/>
          </ac:picMkLst>
        </pc:picChg>
      </pc:sldChg>
      <pc:sldChg chg="addSp modSp add del">
        <pc:chgData name="Mohammad Arif Harfianto" userId="eb1692a019be8f06" providerId="LiveId" clId="{A2B3903A-695E-4E21-B30C-432E7BC9F89D}" dt="2026-05-23T04:52:54.824" v="4069"/>
        <pc:sldMkLst>
          <pc:docMk/>
          <pc:sldMk cId="0" sldId="319"/>
        </pc:sldMkLst>
        <pc:picChg chg="add mod">
          <ac:chgData name="Mohammad Arif Harfianto" userId="eb1692a019be8f06" providerId="LiveId" clId="{A2B3903A-695E-4E21-B30C-432E7BC9F89D}" dt="2026-05-23T04:52:54.824" v="4069"/>
          <ac:picMkLst>
            <pc:docMk/>
            <pc:sldMk cId="0" sldId="319"/>
            <ac:picMk id="6" creationId="{A7F9586B-5BB9-1E4B-9399-99003E2275A5}"/>
          </ac:picMkLst>
        </pc:picChg>
      </pc:sldChg>
      <pc:sldChg chg="addSp modSp add del mod">
        <pc:chgData name="Mohammad Arif Harfianto" userId="eb1692a019be8f06" providerId="LiveId" clId="{A2B3903A-695E-4E21-B30C-432E7BC9F89D}" dt="2026-05-23T04:52:56.496" v="4070"/>
        <pc:sldMkLst>
          <pc:docMk/>
          <pc:sldMk cId="0" sldId="320"/>
        </pc:sldMkLst>
        <pc:spChg chg="mod">
          <ac:chgData name="Mohammad Arif Harfianto" userId="eb1692a019be8f06" providerId="LiveId" clId="{A2B3903A-695E-4E21-B30C-432E7BC9F89D}" dt="2026-05-23T03:54:23.685" v="3747" actId="20577"/>
          <ac:spMkLst>
            <pc:docMk/>
            <pc:sldMk cId="0" sldId="320"/>
            <ac:spMk id="4" creationId="{00000000-0000-0000-0000-000000000000}"/>
          </ac:spMkLst>
        </pc:spChg>
        <pc:picChg chg="add mod">
          <ac:chgData name="Mohammad Arif Harfianto" userId="eb1692a019be8f06" providerId="LiveId" clId="{A2B3903A-695E-4E21-B30C-432E7BC9F89D}" dt="2026-05-23T04:52:56.496" v="4070"/>
          <ac:picMkLst>
            <pc:docMk/>
            <pc:sldMk cId="0" sldId="320"/>
            <ac:picMk id="6" creationId="{370A4FF4-322A-AFCD-3886-314DFA2BABE3}"/>
          </ac:picMkLst>
        </pc:picChg>
      </pc:sldChg>
      <pc:sldChg chg="addSp modSp add del mod">
        <pc:chgData name="Mohammad Arif Harfianto" userId="eb1692a019be8f06" providerId="LiveId" clId="{A2B3903A-695E-4E21-B30C-432E7BC9F89D}" dt="2026-05-23T04:52:58.703" v="4071"/>
        <pc:sldMkLst>
          <pc:docMk/>
          <pc:sldMk cId="0" sldId="321"/>
        </pc:sldMkLst>
        <pc:spChg chg="mod">
          <ac:chgData name="Mohammad Arif Harfianto" userId="eb1692a019be8f06" providerId="LiveId" clId="{A2B3903A-695E-4E21-B30C-432E7BC9F89D}" dt="2026-05-23T03:54:55.806" v="3755" actId="1076"/>
          <ac:spMkLst>
            <pc:docMk/>
            <pc:sldMk cId="0" sldId="321"/>
            <ac:spMk id="7" creationId="{00000000-0000-0000-0000-000000000000}"/>
          </ac:spMkLst>
        </pc:spChg>
        <pc:picChg chg="mod">
          <ac:chgData name="Mohammad Arif Harfianto" userId="eb1692a019be8f06" providerId="LiveId" clId="{A2B3903A-695E-4E21-B30C-432E7BC9F89D}" dt="2026-05-23T03:55:06.726" v="3758" actId="1076"/>
          <ac:picMkLst>
            <pc:docMk/>
            <pc:sldMk cId="0" sldId="321"/>
            <ac:picMk id="2" creationId="{00000000-0000-0000-0000-000000000000}"/>
          </ac:picMkLst>
        </pc:picChg>
        <pc:picChg chg="mod">
          <ac:chgData name="Mohammad Arif Harfianto" userId="eb1692a019be8f06" providerId="LiveId" clId="{A2B3903A-695E-4E21-B30C-432E7BC9F89D}" dt="2026-05-23T03:55:06.726" v="3758" actId="1076"/>
          <ac:picMkLst>
            <pc:docMk/>
            <pc:sldMk cId="0" sldId="321"/>
            <ac:picMk id="3" creationId="{00000000-0000-0000-0000-000000000000}"/>
          </ac:picMkLst>
        </pc:picChg>
        <pc:picChg chg="mod">
          <ac:chgData name="Mohammad Arif Harfianto" userId="eb1692a019be8f06" providerId="LiveId" clId="{A2B3903A-695E-4E21-B30C-432E7BC9F89D}" dt="2026-05-23T03:55:06.726" v="3758" actId="1076"/>
          <ac:picMkLst>
            <pc:docMk/>
            <pc:sldMk cId="0" sldId="321"/>
            <ac:picMk id="4" creationId="{00000000-0000-0000-0000-000000000000}"/>
          </ac:picMkLst>
        </pc:picChg>
        <pc:picChg chg="add mod">
          <ac:chgData name="Mohammad Arif Harfianto" userId="eb1692a019be8f06" providerId="LiveId" clId="{A2B3903A-695E-4E21-B30C-432E7BC9F89D}" dt="2026-05-23T04:52:58.703" v="4071"/>
          <ac:picMkLst>
            <pc:docMk/>
            <pc:sldMk cId="0" sldId="321"/>
            <ac:picMk id="8" creationId="{4E752A40-2489-C339-3BD2-4F2930508FCF}"/>
          </ac:picMkLst>
        </pc:picChg>
      </pc:sldChg>
      <pc:sldChg chg="modSp add del mod">
        <pc:chgData name="Mohammad Arif Harfianto" userId="eb1692a019be8f06" providerId="LiveId" clId="{A2B3903A-695E-4E21-B30C-432E7BC9F89D}" dt="2026-05-23T03:55:29.662" v="3764" actId="14100"/>
        <pc:sldMkLst>
          <pc:docMk/>
          <pc:sldMk cId="0" sldId="322"/>
        </pc:sldMkLst>
        <pc:spChg chg="mod">
          <ac:chgData name="Mohammad Arif Harfianto" userId="eb1692a019be8f06" providerId="LiveId" clId="{A2B3903A-695E-4E21-B30C-432E7BC9F89D}" dt="2026-05-23T03:55:22.110" v="3762" actId="2710"/>
          <ac:spMkLst>
            <pc:docMk/>
            <pc:sldMk cId="0" sldId="322"/>
            <ac:spMk id="5" creationId="{00000000-0000-0000-0000-000000000000}"/>
          </ac:spMkLst>
        </pc:spChg>
        <pc:picChg chg="mod">
          <ac:chgData name="Mohammad Arif Harfianto" userId="eb1692a019be8f06" providerId="LiveId" clId="{A2B3903A-695E-4E21-B30C-432E7BC9F89D}" dt="2026-05-23T03:55:29.662" v="3764" actId="14100"/>
          <ac:picMkLst>
            <pc:docMk/>
            <pc:sldMk cId="0" sldId="322"/>
            <ac:picMk id="2" creationId="{00000000-0000-0000-0000-000000000000}"/>
          </ac:picMkLst>
        </pc:picChg>
      </pc:sldChg>
      <pc:sldChg chg="addSp delSp modSp add del mod">
        <pc:chgData name="Mohammad Arif Harfianto" userId="eb1692a019be8f06" providerId="LiveId" clId="{A2B3903A-695E-4E21-B30C-432E7BC9F89D}" dt="2026-05-23T04:53:00.870" v="4072"/>
        <pc:sldMkLst>
          <pc:docMk/>
          <pc:sldMk cId="0" sldId="323"/>
        </pc:sldMkLst>
        <pc:spChg chg="del mod">
          <ac:chgData name="Mohammad Arif Harfianto" userId="eb1692a019be8f06" providerId="LiveId" clId="{A2B3903A-695E-4E21-B30C-432E7BC9F89D}" dt="2026-05-23T03:56:55.299" v="3802" actId="478"/>
          <ac:spMkLst>
            <pc:docMk/>
            <pc:sldMk cId="0" sldId="323"/>
            <ac:spMk id="5" creationId="{00000000-0000-0000-0000-000000000000}"/>
          </ac:spMkLst>
        </pc:spChg>
        <pc:spChg chg="del mod">
          <ac:chgData name="Mohammad Arif Harfianto" userId="eb1692a019be8f06" providerId="LiveId" clId="{A2B3903A-695E-4E21-B30C-432E7BC9F89D}" dt="2026-05-23T03:55:41.667" v="3766" actId="478"/>
          <ac:spMkLst>
            <pc:docMk/>
            <pc:sldMk cId="0" sldId="323"/>
            <ac:spMk id="6" creationId="{00000000-0000-0000-0000-000000000000}"/>
          </ac:spMkLst>
        </pc:spChg>
        <pc:spChg chg="add mod">
          <ac:chgData name="Mohammad Arif Harfianto" userId="eb1692a019be8f06" providerId="LiveId" clId="{A2B3903A-695E-4E21-B30C-432E7BC9F89D}" dt="2026-05-23T03:57:40.199" v="3831" actId="20577"/>
          <ac:spMkLst>
            <pc:docMk/>
            <pc:sldMk cId="0" sldId="323"/>
            <ac:spMk id="7" creationId="{F1EEB29B-3B04-80AB-3DB4-B7394A5B366E}"/>
          </ac:spMkLst>
        </pc:spChg>
        <pc:spChg chg="add del mod">
          <ac:chgData name="Mohammad Arif Harfianto" userId="eb1692a019be8f06" providerId="LiveId" clId="{A2B3903A-695E-4E21-B30C-432E7BC9F89D}" dt="2026-05-23T03:56:57.566" v="3803" actId="478"/>
          <ac:spMkLst>
            <pc:docMk/>
            <pc:sldMk cId="0" sldId="323"/>
            <ac:spMk id="9" creationId="{B1ED23C8-5257-38BE-DD58-D3BF25D91AF9}"/>
          </ac:spMkLst>
        </pc:spChg>
        <pc:picChg chg="add mod">
          <ac:chgData name="Mohammad Arif Harfianto" userId="eb1692a019be8f06" providerId="LiveId" clId="{A2B3903A-695E-4E21-B30C-432E7BC9F89D}" dt="2026-05-23T04:53:00.870" v="4072"/>
          <ac:picMkLst>
            <pc:docMk/>
            <pc:sldMk cId="0" sldId="323"/>
            <ac:picMk id="10" creationId="{2A8DAFA6-A554-0A14-78D4-0379FD2DA353}"/>
          </ac:picMkLst>
        </pc:picChg>
      </pc:sldChg>
      <pc:sldChg chg="addSp delSp modSp add del mod">
        <pc:chgData name="Mohammad Arif Harfianto" userId="eb1692a019be8f06" providerId="LiveId" clId="{A2B3903A-695E-4E21-B30C-432E7BC9F89D}" dt="2026-05-23T04:53:01.486" v="4073"/>
        <pc:sldMkLst>
          <pc:docMk/>
          <pc:sldMk cId="0" sldId="324"/>
        </pc:sldMkLst>
        <pc:picChg chg="add mod">
          <ac:chgData name="Mohammad Arif Harfianto" userId="eb1692a019be8f06" providerId="LiveId" clId="{A2B3903A-695E-4E21-B30C-432E7BC9F89D}" dt="2026-05-23T04:53:01.486" v="4073"/>
          <ac:picMkLst>
            <pc:docMk/>
            <pc:sldMk cId="0" sldId="324"/>
            <ac:picMk id="13" creationId="{5DBCEC4E-2591-6649-38E4-AB9111A616BE}"/>
          </ac:picMkLst>
        </pc:picChg>
      </pc:sldChg>
      <pc:sldChg chg="addSp modSp add del">
        <pc:chgData name="Mohammad Arif Harfianto" userId="eb1692a019be8f06" providerId="LiveId" clId="{A2B3903A-695E-4E21-B30C-432E7BC9F89D}" dt="2026-05-23T04:53:02.629" v="4074"/>
        <pc:sldMkLst>
          <pc:docMk/>
          <pc:sldMk cId="0" sldId="325"/>
        </pc:sldMkLst>
        <pc:picChg chg="add mod">
          <ac:chgData name="Mohammad Arif Harfianto" userId="eb1692a019be8f06" providerId="LiveId" clId="{A2B3903A-695E-4E21-B30C-432E7BC9F89D}" dt="2026-05-23T04:53:02.629" v="4074"/>
          <ac:picMkLst>
            <pc:docMk/>
            <pc:sldMk cId="0" sldId="325"/>
            <ac:picMk id="3" creationId="{CDD2DEBD-94DE-4F1A-8231-2C0E7A0029E4}"/>
          </ac:picMkLst>
        </pc:picChg>
      </pc:sldChg>
      <pc:sldChg chg="addSp modSp add del mod">
        <pc:chgData name="Mohammad Arif Harfianto" userId="eb1692a019be8f06" providerId="LiveId" clId="{A2B3903A-695E-4E21-B30C-432E7BC9F89D}" dt="2026-05-23T04:53:04.490" v="4075"/>
        <pc:sldMkLst>
          <pc:docMk/>
          <pc:sldMk cId="0" sldId="326"/>
        </pc:sldMkLst>
        <pc:spChg chg="mod">
          <ac:chgData name="Mohammad Arif Harfianto" userId="eb1692a019be8f06" providerId="LiveId" clId="{A2B3903A-695E-4E21-B30C-432E7BC9F89D}" dt="2026-05-23T03:58:08.844" v="3840" actId="1076"/>
          <ac:spMkLst>
            <pc:docMk/>
            <pc:sldMk cId="0" sldId="326"/>
            <ac:spMk id="3" creationId="{00000000-0000-0000-0000-000000000000}"/>
          </ac:spMkLst>
        </pc:spChg>
        <pc:spChg chg="mod">
          <ac:chgData name="Mohammad Arif Harfianto" userId="eb1692a019be8f06" providerId="LiveId" clId="{A2B3903A-695E-4E21-B30C-432E7BC9F89D}" dt="2026-05-23T03:58:08.844" v="3840" actId="1076"/>
          <ac:spMkLst>
            <pc:docMk/>
            <pc:sldMk cId="0" sldId="326"/>
            <ac:spMk id="4" creationId="{00000000-0000-0000-0000-000000000000}"/>
          </ac:spMkLst>
        </pc:spChg>
        <pc:picChg chg="add mod">
          <ac:chgData name="Mohammad Arif Harfianto" userId="eb1692a019be8f06" providerId="LiveId" clId="{A2B3903A-695E-4E21-B30C-432E7BC9F89D}" dt="2026-05-23T04:53:04.490" v="4075"/>
          <ac:picMkLst>
            <pc:docMk/>
            <pc:sldMk cId="0" sldId="326"/>
            <ac:picMk id="5" creationId="{AD0D9DBA-AEC2-C1D6-AD85-AE71EFD27DC1}"/>
          </ac:picMkLst>
        </pc:picChg>
      </pc:sldChg>
      <pc:sldChg chg="del">
        <pc:chgData name="Mohammad Arif Harfianto" userId="eb1692a019be8f06" providerId="LiveId" clId="{A2B3903A-695E-4E21-B30C-432E7BC9F89D}" dt="2026-05-22T01:01:08.577" v="2019" actId="47"/>
        <pc:sldMkLst>
          <pc:docMk/>
          <pc:sldMk cId="0" sldId="327"/>
        </pc:sldMkLst>
      </pc:sldChg>
      <pc:sldChg chg="del">
        <pc:chgData name="Mohammad Arif Harfianto" userId="eb1692a019be8f06" providerId="LiveId" clId="{A2B3903A-695E-4E21-B30C-432E7BC9F89D}" dt="2026-05-22T01:01:08.577" v="2019" actId="47"/>
        <pc:sldMkLst>
          <pc:docMk/>
          <pc:sldMk cId="0" sldId="328"/>
        </pc:sldMkLst>
      </pc:sldChg>
      <pc:sldChg chg="del">
        <pc:chgData name="Mohammad Arif Harfianto" userId="eb1692a019be8f06" providerId="LiveId" clId="{A2B3903A-695E-4E21-B30C-432E7BC9F89D}" dt="2026-05-22T01:01:08.577" v="2019" actId="47"/>
        <pc:sldMkLst>
          <pc:docMk/>
          <pc:sldMk cId="0" sldId="329"/>
        </pc:sldMkLst>
      </pc:sldChg>
      <pc:sldChg chg="del">
        <pc:chgData name="Mohammad Arif Harfianto" userId="eb1692a019be8f06" providerId="LiveId" clId="{A2B3903A-695E-4E21-B30C-432E7BC9F89D}" dt="2026-05-22T01:01:08.577" v="2019" actId="47"/>
        <pc:sldMkLst>
          <pc:docMk/>
          <pc:sldMk cId="0" sldId="330"/>
        </pc:sldMkLst>
      </pc:sldChg>
      <pc:sldChg chg="del">
        <pc:chgData name="Mohammad Arif Harfianto" userId="eb1692a019be8f06" providerId="LiveId" clId="{A2B3903A-695E-4E21-B30C-432E7BC9F89D}" dt="2026-05-22T01:01:08.577" v="2019" actId="47"/>
        <pc:sldMkLst>
          <pc:docMk/>
          <pc:sldMk cId="0" sldId="332"/>
        </pc:sldMkLst>
      </pc:sldChg>
      <pc:sldChg chg="del">
        <pc:chgData name="Mohammad Arif Harfianto" userId="eb1692a019be8f06" providerId="LiveId" clId="{A2B3903A-695E-4E21-B30C-432E7BC9F89D}" dt="2026-05-22T01:01:08.577" v="2019" actId="47"/>
        <pc:sldMkLst>
          <pc:docMk/>
          <pc:sldMk cId="0" sldId="333"/>
        </pc:sldMkLst>
      </pc:sldChg>
      <pc:sldChg chg="del">
        <pc:chgData name="Mohammad Arif Harfianto" userId="eb1692a019be8f06" providerId="LiveId" clId="{A2B3903A-695E-4E21-B30C-432E7BC9F89D}" dt="2026-05-22T01:01:08.577" v="2019" actId="47"/>
        <pc:sldMkLst>
          <pc:docMk/>
          <pc:sldMk cId="0" sldId="334"/>
        </pc:sldMkLst>
      </pc:sldChg>
      <pc:sldChg chg="del">
        <pc:chgData name="Mohammad Arif Harfianto" userId="eb1692a019be8f06" providerId="LiveId" clId="{A2B3903A-695E-4E21-B30C-432E7BC9F89D}" dt="2026-05-22T01:01:08.577" v="2019" actId="47"/>
        <pc:sldMkLst>
          <pc:docMk/>
          <pc:sldMk cId="0" sldId="335"/>
        </pc:sldMkLst>
      </pc:sldChg>
      <pc:sldChg chg="del">
        <pc:chgData name="Mohammad Arif Harfianto" userId="eb1692a019be8f06" providerId="LiveId" clId="{A2B3903A-695E-4E21-B30C-432E7BC9F89D}" dt="2026-05-22T01:01:08.577" v="2019" actId="47"/>
        <pc:sldMkLst>
          <pc:docMk/>
          <pc:sldMk cId="0" sldId="336"/>
        </pc:sldMkLst>
      </pc:sldChg>
      <pc:sldChg chg="del">
        <pc:chgData name="Mohammad Arif Harfianto" userId="eb1692a019be8f06" providerId="LiveId" clId="{A2B3903A-695E-4E21-B30C-432E7BC9F89D}" dt="2026-05-22T01:01:08.577" v="2019" actId="47"/>
        <pc:sldMkLst>
          <pc:docMk/>
          <pc:sldMk cId="0" sldId="337"/>
        </pc:sldMkLst>
      </pc:sldChg>
      <pc:sldChg chg="del">
        <pc:chgData name="Mohammad Arif Harfianto" userId="eb1692a019be8f06" providerId="LiveId" clId="{A2B3903A-695E-4E21-B30C-432E7BC9F89D}" dt="2026-05-22T01:01:08.577" v="2019" actId="47"/>
        <pc:sldMkLst>
          <pc:docMk/>
          <pc:sldMk cId="0" sldId="338"/>
        </pc:sldMkLst>
      </pc:sldChg>
      <pc:sldChg chg="del">
        <pc:chgData name="Mohammad Arif Harfianto" userId="eb1692a019be8f06" providerId="LiveId" clId="{A2B3903A-695E-4E21-B30C-432E7BC9F89D}" dt="2026-05-22T01:01:08.577" v="2019" actId="47"/>
        <pc:sldMkLst>
          <pc:docMk/>
          <pc:sldMk cId="0" sldId="341"/>
        </pc:sldMkLst>
      </pc:sldChg>
      <pc:sldChg chg="del">
        <pc:chgData name="Mohammad Arif Harfianto" userId="eb1692a019be8f06" providerId="LiveId" clId="{A2B3903A-695E-4E21-B30C-432E7BC9F89D}" dt="2026-05-22T01:01:08.577" v="2019" actId="47"/>
        <pc:sldMkLst>
          <pc:docMk/>
          <pc:sldMk cId="0" sldId="342"/>
        </pc:sldMkLst>
      </pc:sldChg>
      <pc:sldChg chg="del">
        <pc:chgData name="Mohammad Arif Harfianto" userId="eb1692a019be8f06" providerId="LiveId" clId="{A2B3903A-695E-4E21-B30C-432E7BC9F89D}" dt="2026-05-22T01:01:08.577" v="2019" actId="47"/>
        <pc:sldMkLst>
          <pc:docMk/>
          <pc:sldMk cId="0" sldId="343"/>
        </pc:sldMkLst>
      </pc:sldChg>
      <pc:sldChg chg="del">
        <pc:chgData name="Mohammad Arif Harfianto" userId="eb1692a019be8f06" providerId="LiveId" clId="{A2B3903A-695E-4E21-B30C-432E7BC9F89D}" dt="2026-05-22T01:01:08.577" v="2019" actId="47"/>
        <pc:sldMkLst>
          <pc:docMk/>
          <pc:sldMk cId="0" sldId="344"/>
        </pc:sldMkLst>
      </pc:sldChg>
      <pc:sldChg chg="del">
        <pc:chgData name="Mohammad Arif Harfianto" userId="eb1692a019be8f06" providerId="LiveId" clId="{A2B3903A-695E-4E21-B30C-432E7BC9F89D}" dt="2026-05-22T01:01:08.577" v="2019" actId="47"/>
        <pc:sldMkLst>
          <pc:docMk/>
          <pc:sldMk cId="0" sldId="345"/>
        </pc:sldMkLst>
      </pc:sldChg>
      <pc:sldChg chg="del">
        <pc:chgData name="Mohammad Arif Harfianto" userId="eb1692a019be8f06" providerId="LiveId" clId="{A2B3903A-695E-4E21-B30C-432E7BC9F89D}" dt="2026-05-22T01:01:08.577" v="2019" actId="47"/>
        <pc:sldMkLst>
          <pc:docMk/>
          <pc:sldMk cId="0" sldId="346"/>
        </pc:sldMkLst>
      </pc:sldChg>
      <pc:sldChg chg="del">
        <pc:chgData name="Mohammad Arif Harfianto" userId="eb1692a019be8f06" providerId="LiveId" clId="{A2B3903A-695E-4E21-B30C-432E7BC9F89D}" dt="2026-05-22T01:01:08.577" v="2019" actId="47"/>
        <pc:sldMkLst>
          <pc:docMk/>
          <pc:sldMk cId="0" sldId="347"/>
        </pc:sldMkLst>
      </pc:sldChg>
      <pc:sldChg chg="del">
        <pc:chgData name="Mohammad Arif Harfianto" userId="eb1692a019be8f06" providerId="LiveId" clId="{A2B3903A-695E-4E21-B30C-432E7BC9F89D}" dt="2026-05-22T01:01:08.577" v="2019" actId="47"/>
        <pc:sldMkLst>
          <pc:docMk/>
          <pc:sldMk cId="0" sldId="348"/>
        </pc:sldMkLst>
      </pc:sldChg>
      <pc:sldChg chg="del">
        <pc:chgData name="Mohammad Arif Harfianto" userId="eb1692a019be8f06" providerId="LiveId" clId="{A2B3903A-695E-4E21-B30C-432E7BC9F89D}" dt="2026-05-22T01:01:08.577" v="2019" actId="47"/>
        <pc:sldMkLst>
          <pc:docMk/>
          <pc:sldMk cId="0" sldId="349"/>
        </pc:sldMkLst>
      </pc:sldChg>
      <pc:sldChg chg="del">
        <pc:chgData name="Mohammad Arif Harfianto" userId="eb1692a019be8f06" providerId="LiveId" clId="{A2B3903A-695E-4E21-B30C-432E7BC9F89D}" dt="2026-05-22T01:01:08.577" v="2019" actId="47"/>
        <pc:sldMkLst>
          <pc:docMk/>
          <pc:sldMk cId="0" sldId="350"/>
        </pc:sldMkLst>
      </pc:sldChg>
      <pc:sldChg chg="del">
        <pc:chgData name="Mohammad Arif Harfianto" userId="eb1692a019be8f06" providerId="LiveId" clId="{A2B3903A-695E-4E21-B30C-432E7BC9F89D}" dt="2026-05-22T01:01:08.577" v="2019" actId="47"/>
        <pc:sldMkLst>
          <pc:docMk/>
          <pc:sldMk cId="0" sldId="351"/>
        </pc:sldMkLst>
      </pc:sldChg>
      <pc:sldChg chg="del">
        <pc:chgData name="Mohammad Arif Harfianto" userId="eb1692a019be8f06" providerId="LiveId" clId="{A2B3903A-695E-4E21-B30C-432E7BC9F89D}" dt="2026-05-22T01:01:08.577" v="2019" actId="47"/>
        <pc:sldMkLst>
          <pc:docMk/>
          <pc:sldMk cId="0" sldId="352"/>
        </pc:sldMkLst>
      </pc:sldChg>
      <pc:sldChg chg="del">
        <pc:chgData name="Mohammad Arif Harfianto" userId="eb1692a019be8f06" providerId="LiveId" clId="{A2B3903A-695E-4E21-B30C-432E7BC9F89D}" dt="2026-05-22T01:01:08.577" v="2019" actId="47"/>
        <pc:sldMkLst>
          <pc:docMk/>
          <pc:sldMk cId="0" sldId="354"/>
        </pc:sldMkLst>
      </pc:sldChg>
      <pc:sldChg chg="delSp modSp del mod">
        <pc:chgData name="Mohammad Arif Harfianto" userId="eb1692a019be8f06" providerId="LiveId" clId="{A2B3903A-695E-4E21-B30C-432E7BC9F89D}" dt="2026-05-22T01:01:08.577" v="2019" actId="47"/>
        <pc:sldMkLst>
          <pc:docMk/>
          <pc:sldMk cId="0" sldId="355"/>
        </pc:sldMkLst>
      </pc:sldChg>
      <pc:sldChg chg="delSp del mod">
        <pc:chgData name="Mohammad Arif Harfianto" userId="eb1692a019be8f06" providerId="LiveId" clId="{A2B3903A-695E-4E21-B30C-432E7BC9F89D}" dt="2026-05-22T01:01:08.577" v="2019" actId="47"/>
        <pc:sldMkLst>
          <pc:docMk/>
          <pc:sldMk cId="0" sldId="356"/>
        </pc:sldMkLst>
      </pc:sldChg>
      <pc:sldChg chg="del">
        <pc:chgData name="Mohammad Arif Harfianto" userId="eb1692a019be8f06" providerId="LiveId" clId="{A2B3903A-695E-4E21-B30C-432E7BC9F89D}" dt="2026-05-22T01:01:08.577" v="2019" actId="47"/>
        <pc:sldMkLst>
          <pc:docMk/>
          <pc:sldMk cId="0" sldId="357"/>
        </pc:sldMkLst>
      </pc:sldChg>
      <pc:sldChg chg="addSp delSp modSp mod">
        <pc:chgData name="Mohammad Arif Harfianto" userId="eb1692a019be8f06" providerId="LiveId" clId="{A2B3903A-695E-4E21-B30C-432E7BC9F89D}" dt="2026-05-23T02:56:09.933" v="3012" actId="1076"/>
        <pc:sldMkLst>
          <pc:docMk/>
          <pc:sldMk cId="0" sldId="358"/>
        </pc:sldMkLst>
        <pc:spChg chg="add mod">
          <ac:chgData name="Mohammad Arif Harfianto" userId="eb1692a019be8f06" providerId="LiveId" clId="{A2B3903A-695E-4E21-B30C-432E7BC9F89D}" dt="2026-05-23T02:44:57.722" v="2961" actId="20577"/>
          <ac:spMkLst>
            <pc:docMk/>
            <pc:sldMk cId="0" sldId="358"/>
            <ac:spMk id="4" creationId="{5DCF7223-EEDE-52BB-6F78-B693F7E611E9}"/>
          </ac:spMkLst>
        </pc:spChg>
        <pc:spChg chg="del">
          <ac:chgData name="Mohammad Arif Harfianto" userId="eb1692a019be8f06" providerId="LiveId" clId="{A2B3903A-695E-4E21-B30C-432E7BC9F89D}" dt="2026-05-23T02:35:30.119" v="2889" actId="478"/>
          <ac:spMkLst>
            <pc:docMk/>
            <pc:sldMk cId="0" sldId="358"/>
            <ac:spMk id="5" creationId="{00000000-0000-0000-0000-000000000000}"/>
          </ac:spMkLst>
        </pc:spChg>
        <pc:spChg chg="del">
          <ac:chgData name="Mohammad Arif Harfianto" userId="eb1692a019be8f06" providerId="LiveId" clId="{A2B3903A-695E-4E21-B30C-432E7BC9F89D}" dt="2026-05-23T02:35:30.119" v="2889" actId="478"/>
          <ac:spMkLst>
            <pc:docMk/>
            <pc:sldMk cId="0" sldId="358"/>
            <ac:spMk id="9" creationId="{00000000-0000-0000-0000-000000000000}"/>
          </ac:spMkLst>
        </pc:spChg>
        <pc:spChg chg="del">
          <ac:chgData name="Mohammad Arif Harfianto" userId="eb1692a019be8f06" providerId="LiveId" clId="{A2B3903A-695E-4E21-B30C-432E7BC9F89D}" dt="2026-05-23T02:35:30.119" v="2889" actId="478"/>
          <ac:spMkLst>
            <pc:docMk/>
            <pc:sldMk cId="0" sldId="358"/>
            <ac:spMk id="11" creationId="{00000000-0000-0000-0000-000000000000}"/>
          </ac:spMkLst>
        </pc:spChg>
        <pc:spChg chg="del">
          <ac:chgData name="Mohammad Arif Harfianto" userId="eb1692a019be8f06" providerId="LiveId" clId="{A2B3903A-695E-4E21-B30C-432E7BC9F89D}" dt="2026-05-23T02:35:30.119" v="2889" actId="478"/>
          <ac:spMkLst>
            <pc:docMk/>
            <pc:sldMk cId="0" sldId="358"/>
            <ac:spMk id="13" creationId="{00000000-0000-0000-0000-000000000000}"/>
          </ac:spMkLst>
        </pc:spChg>
        <pc:spChg chg="del">
          <ac:chgData name="Mohammad Arif Harfianto" userId="eb1692a019be8f06" providerId="LiveId" clId="{A2B3903A-695E-4E21-B30C-432E7BC9F89D}" dt="2026-05-23T02:35:30.119" v="2889" actId="478"/>
          <ac:spMkLst>
            <pc:docMk/>
            <pc:sldMk cId="0" sldId="358"/>
            <ac:spMk id="15" creationId="{00000000-0000-0000-0000-000000000000}"/>
          </ac:spMkLst>
        </pc:spChg>
        <pc:spChg chg="del">
          <ac:chgData name="Mohammad Arif Harfianto" userId="eb1692a019be8f06" providerId="LiveId" clId="{A2B3903A-695E-4E21-B30C-432E7BC9F89D}" dt="2026-05-23T02:35:30.119" v="2889" actId="478"/>
          <ac:spMkLst>
            <pc:docMk/>
            <pc:sldMk cId="0" sldId="358"/>
            <ac:spMk id="17" creationId="{00000000-0000-0000-0000-000000000000}"/>
          </ac:spMkLst>
        </pc:spChg>
        <pc:spChg chg="del">
          <ac:chgData name="Mohammad Arif Harfianto" userId="eb1692a019be8f06" providerId="LiveId" clId="{A2B3903A-695E-4E21-B30C-432E7BC9F89D}" dt="2026-05-23T02:35:30.119" v="2889" actId="478"/>
          <ac:spMkLst>
            <pc:docMk/>
            <pc:sldMk cId="0" sldId="358"/>
            <ac:spMk id="19" creationId="{00000000-0000-0000-0000-000000000000}"/>
          </ac:spMkLst>
        </pc:spChg>
        <pc:spChg chg="del">
          <ac:chgData name="Mohammad Arif Harfianto" userId="eb1692a019be8f06" providerId="LiveId" clId="{A2B3903A-695E-4E21-B30C-432E7BC9F89D}" dt="2026-05-23T02:35:33.596" v="2890" actId="478"/>
          <ac:spMkLst>
            <pc:docMk/>
            <pc:sldMk cId="0" sldId="358"/>
            <ac:spMk id="21" creationId="{A9CEB441-3F21-7CB0-C156-29E5F332C203}"/>
          </ac:spMkLst>
        </pc:spChg>
        <pc:picChg chg="add mod modCrop">
          <ac:chgData name="Mohammad Arif Harfianto" userId="eb1692a019be8f06" providerId="LiveId" clId="{A2B3903A-695E-4E21-B30C-432E7BC9F89D}" dt="2026-05-23T02:56:09.933" v="3012" actId="1076"/>
          <ac:picMkLst>
            <pc:docMk/>
            <pc:sldMk cId="0" sldId="358"/>
            <ac:picMk id="3" creationId="{C776BD6A-89BC-68E7-3A91-6ECE9C7EE352}"/>
          </ac:picMkLst>
        </pc:picChg>
        <pc:picChg chg="del">
          <ac:chgData name="Mohammad Arif Harfianto" userId="eb1692a019be8f06" providerId="LiveId" clId="{A2B3903A-695E-4E21-B30C-432E7BC9F89D}" dt="2026-05-23T02:35:30.119" v="2889" actId="478"/>
          <ac:picMkLst>
            <pc:docMk/>
            <pc:sldMk cId="0" sldId="358"/>
            <ac:picMk id="8" creationId="{00000000-0000-0000-0000-000000000000}"/>
          </ac:picMkLst>
        </pc:picChg>
        <pc:picChg chg="del">
          <ac:chgData name="Mohammad Arif Harfianto" userId="eb1692a019be8f06" providerId="LiveId" clId="{A2B3903A-695E-4E21-B30C-432E7BC9F89D}" dt="2026-05-23T02:35:30.119" v="2889" actId="478"/>
          <ac:picMkLst>
            <pc:docMk/>
            <pc:sldMk cId="0" sldId="358"/>
            <ac:picMk id="14" creationId="{00000000-0000-0000-0000-000000000000}"/>
          </ac:picMkLst>
        </pc:picChg>
        <pc:picChg chg="del">
          <ac:chgData name="Mohammad Arif Harfianto" userId="eb1692a019be8f06" providerId="LiveId" clId="{A2B3903A-695E-4E21-B30C-432E7BC9F89D}" dt="2026-05-23T02:35:30.119" v="2889" actId="478"/>
          <ac:picMkLst>
            <pc:docMk/>
            <pc:sldMk cId="0" sldId="358"/>
            <ac:picMk id="16" creationId="{00000000-0000-0000-0000-000000000000}"/>
          </ac:picMkLst>
        </pc:picChg>
      </pc:sldChg>
      <pc:sldChg chg="delSp modSp add del mod">
        <pc:chgData name="Mohammad Arif Harfianto" userId="eb1692a019be8f06" providerId="LiveId" clId="{A2B3903A-695E-4E21-B30C-432E7BC9F89D}" dt="2026-05-22T11:28:15.478" v="2491" actId="2696"/>
        <pc:sldMkLst>
          <pc:docMk/>
          <pc:sldMk cId="1513616878" sldId="409"/>
        </pc:sldMkLst>
        <pc:spChg chg="mod">
          <ac:chgData name="Mohammad Arif Harfianto" userId="eb1692a019be8f06" providerId="LiveId" clId="{A2B3903A-695E-4E21-B30C-432E7BC9F89D}" dt="2026-05-22T11:25:37.012" v="2480" actId="14100"/>
          <ac:spMkLst>
            <pc:docMk/>
            <pc:sldMk cId="1513616878" sldId="409"/>
            <ac:spMk id="2" creationId="{00000000-0000-0000-0000-000000000000}"/>
          </ac:spMkLst>
        </pc:spChg>
        <pc:spChg chg="del mod">
          <ac:chgData name="Mohammad Arif Harfianto" userId="eb1692a019be8f06" providerId="LiveId" clId="{A2B3903A-695E-4E21-B30C-432E7BC9F89D}" dt="2026-05-22T11:25:42.063" v="2481" actId="478"/>
          <ac:spMkLst>
            <pc:docMk/>
            <pc:sldMk cId="1513616878" sldId="409"/>
            <ac:spMk id="4" creationId="{00000000-0000-0000-0000-000000000000}"/>
          </ac:spMkLst>
        </pc:spChg>
      </pc:sldChg>
      <pc:sldChg chg="add del">
        <pc:chgData name="Mohammad Arif Harfianto" userId="eb1692a019be8f06" providerId="LiveId" clId="{A2B3903A-695E-4E21-B30C-432E7BC9F89D}" dt="2026-05-23T03:50:42.208" v="3739" actId="47"/>
        <pc:sldMkLst>
          <pc:docMk/>
          <pc:sldMk cId="4133372412" sldId="409"/>
        </pc:sldMkLst>
      </pc:sldChg>
      <pc:sldChg chg="modSp add del mod">
        <pc:chgData name="Mohammad Arif Harfianto" userId="eb1692a019be8f06" providerId="LiveId" clId="{A2B3903A-695E-4E21-B30C-432E7BC9F89D}" dt="2026-05-22T11:28:15.478" v="2491" actId="2696"/>
        <pc:sldMkLst>
          <pc:docMk/>
          <pc:sldMk cId="326683316" sldId="410"/>
        </pc:sldMkLst>
        <pc:spChg chg="mod">
          <ac:chgData name="Mohammad Arif Harfianto" userId="eb1692a019be8f06" providerId="LiveId" clId="{A2B3903A-695E-4E21-B30C-432E7BC9F89D}" dt="2026-05-22T11:27:34.981" v="2490" actId="14100"/>
          <ac:spMkLst>
            <pc:docMk/>
            <pc:sldMk cId="326683316" sldId="410"/>
            <ac:spMk id="2" creationId="{00000000-0000-0000-0000-000000000000}"/>
          </ac:spMkLst>
        </pc:spChg>
        <pc:spChg chg="mod">
          <ac:chgData name="Mohammad Arif Harfianto" userId="eb1692a019be8f06" providerId="LiveId" clId="{A2B3903A-695E-4E21-B30C-432E7BC9F89D}" dt="2026-05-22T11:26:38.325" v="2485" actId="14100"/>
          <ac:spMkLst>
            <pc:docMk/>
            <pc:sldMk cId="326683316" sldId="410"/>
            <ac:spMk id="3" creationId="{00000000-0000-0000-0000-000000000000}"/>
          </ac:spMkLst>
        </pc:spChg>
        <pc:spChg chg="mod">
          <ac:chgData name="Mohammad Arif Harfianto" userId="eb1692a019be8f06" providerId="LiveId" clId="{A2B3903A-695E-4E21-B30C-432E7BC9F89D}" dt="2026-05-22T11:22:47.428" v="2446"/>
          <ac:spMkLst>
            <pc:docMk/>
            <pc:sldMk cId="326683316" sldId="410"/>
            <ac:spMk id="6" creationId="{00000000-0000-0000-0000-000000000000}"/>
          </ac:spMkLst>
        </pc:spChg>
      </pc:sldChg>
      <pc:sldChg chg="add del">
        <pc:chgData name="Mohammad Arif Harfianto" userId="eb1692a019be8f06" providerId="LiveId" clId="{A2B3903A-695E-4E21-B30C-432E7BC9F89D}" dt="2026-05-23T03:50:42.208" v="3739" actId="47"/>
        <pc:sldMkLst>
          <pc:docMk/>
          <pc:sldMk cId="4085525414" sldId="410"/>
        </pc:sldMkLst>
      </pc:sldChg>
      <pc:sldChg chg="del">
        <pc:chgData name="Mohammad Arif Harfianto" userId="eb1692a019be8f06" providerId="LiveId" clId="{A2B3903A-695E-4E21-B30C-432E7BC9F89D}" dt="2026-05-22T01:03:09.483" v="2056" actId="47"/>
        <pc:sldMkLst>
          <pc:docMk/>
          <pc:sldMk cId="2866574558" sldId="541"/>
        </pc:sldMkLst>
      </pc:sldChg>
      <pc:sldChg chg="del">
        <pc:chgData name="Mohammad Arif Harfianto" userId="eb1692a019be8f06" providerId="LiveId" clId="{A2B3903A-695E-4E21-B30C-432E7BC9F89D}" dt="2026-05-22T01:03:09.483" v="2056" actId="47"/>
        <pc:sldMkLst>
          <pc:docMk/>
          <pc:sldMk cId="2333076507" sldId="542"/>
        </pc:sldMkLst>
      </pc:sldChg>
      <pc:sldChg chg="del">
        <pc:chgData name="Mohammad Arif Harfianto" userId="eb1692a019be8f06" providerId="LiveId" clId="{A2B3903A-695E-4E21-B30C-432E7BC9F89D}" dt="2026-05-22T01:03:09.483" v="2056" actId="47"/>
        <pc:sldMkLst>
          <pc:docMk/>
          <pc:sldMk cId="3310520057" sldId="543"/>
        </pc:sldMkLst>
      </pc:sldChg>
      <pc:sldChg chg="addSp modSp add">
        <pc:chgData name="Mohammad Arif Harfianto" userId="eb1692a019be8f06" providerId="LiveId" clId="{A2B3903A-695E-4E21-B30C-432E7BC9F89D}" dt="2026-05-23T04:51:43.994" v="4032"/>
        <pc:sldMkLst>
          <pc:docMk/>
          <pc:sldMk cId="245015237" sldId="544"/>
        </pc:sldMkLst>
        <pc:picChg chg="add mod">
          <ac:chgData name="Mohammad Arif Harfianto" userId="eb1692a019be8f06" providerId="LiveId" clId="{A2B3903A-695E-4E21-B30C-432E7BC9F89D}" dt="2026-05-23T04:51:43.994" v="4032"/>
          <ac:picMkLst>
            <pc:docMk/>
            <pc:sldMk cId="245015237" sldId="544"/>
            <ac:picMk id="2" creationId="{92A8DD4E-72A0-6C4E-38A5-C35374BD05BF}"/>
          </ac:picMkLst>
        </pc:picChg>
      </pc:sldChg>
      <pc:sldChg chg="modSp del mod">
        <pc:chgData name="Mohammad Arif Harfianto" userId="eb1692a019be8f06" providerId="LiveId" clId="{A2B3903A-695E-4E21-B30C-432E7BC9F89D}" dt="2026-05-22T01:03:09.483" v="2056" actId="47"/>
        <pc:sldMkLst>
          <pc:docMk/>
          <pc:sldMk cId="2852940913" sldId="544"/>
        </pc:sldMkLst>
      </pc:sldChg>
      <pc:sldChg chg="modSp add del mod">
        <pc:chgData name="Mohammad Arif Harfianto" userId="eb1692a019be8f06" providerId="LiveId" clId="{A2B3903A-695E-4E21-B30C-432E7BC9F89D}" dt="2026-05-23T03:49:40.505" v="3730" actId="2696"/>
        <pc:sldMkLst>
          <pc:docMk/>
          <pc:sldMk cId="2895696784" sldId="544"/>
        </pc:sldMkLst>
        <pc:spChg chg="mod">
          <ac:chgData name="Mohammad Arif Harfianto" userId="eb1692a019be8f06" providerId="LiveId" clId="{A2B3903A-695E-4E21-B30C-432E7BC9F89D}" dt="2026-05-23T02:34:33.942" v="2888" actId="33524"/>
          <ac:spMkLst>
            <pc:docMk/>
            <pc:sldMk cId="2895696784" sldId="544"/>
            <ac:spMk id="48" creationId="{00000000-0000-0000-0000-000000000000}"/>
          </ac:spMkLst>
        </pc:spChg>
      </pc:sldChg>
      <pc:sldChg chg="modSp add del mod">
        <pc:chgData name="Mohammad Arif Harfianto" userId="eb1692a019be8f06" providerId="LiveId" clId="{A2B3903A-695E-4E21-B30C-432E7BC9F89D}" dt="2026-05-23T03:49:40.505" v="3730" actId="2696"/>
        <pc:sldMkLst>
          <pc:docMk/>
          <pc:sldMk cId="1221201363" sldId="545"/>
        </pc:sldMkLst>
        <pc:spChg chg="mod">
          <ac:chgData name="Mohammad Arif Harfianto" userId="eb1692a019be8f06" providerId="LiveId" clId="{A2B3903A-695E-4E21-B30C-432E7BC9F89D}" dt="2026-05-23T02:34:27.994" v="2887" actId="33524"/>
          <ac:spMkLst>
            <pc:docMk/>
            <pc:sldMk cId="1221201363" sldId="545"/>
            <ac:spMk id="23" creationId="{00000000-0000-0000-0000-000000000000}"/>
          </ac:spMkLst>
        </pc:spChg>
      </pc:sldChg>
      <pc:sldChg chg="addSp modSp add">
        <pc:chgData name="Mohammad Arif Harfianto" userId="eb1692a019be8f06" providerId="LiveId" clId="{A2B3903A-695E-4E21-B30C-432E7BC9F89D}" dt="2026-05-23T04:51:46.414" v="4033"/>
        <pc:sldMkLst>
          <pc:docMk/>
          <pc:sldMk cId="3490350523" sldId="545"/>
        </pc:sldMkLst>
        <pc:picChg chg="add mod">
          <ac:chgData name="Mohammad Arif Harfianto" userId="eb1692a019be8f06" providerId="LiveId" clId="{A2B3903A-695E-4E21-B30C-432E7BC9F89D}" dt="2026-05-23T04:51:46.414" v="4033"/>
          <ac:picMkLst>
            <pc:docMk/>
            <pc:sldMk cId="3490350523" sldId="545"/>
            <ac:picMk id="3" creationId="{458B7D29-EAF3-E0DB-98E2-E890A8A98894}"/>
          </ac:picMkLst>
        </pc:picChg>
      </pc:sldChg>
      <pc:sldChg chg="del">
        <pc:chgData name="Mohammad Arif Harfianto" userId="eb1692a019be8f06" providerId="LiveId" clId="{A2B3903A-695E-4E21-B30C-432E7BC9F89D}" dt="2026-05-22T01:03:09.483" v="2056" actId="47"/>
        <pc:sldMkLst>
          <pc:docMk/>
          <pc:sldMk cId="1525852567" sldId="553"/>
        </pc:sldMkLst>
      </pc:sldChg>
      <pc:sldChg chg="del">
        <pc:chgData name="Mohammad Arif Harfianto" userId="eb1692a019be8f06" providerId="LiveId" clId="{A2B3903A-695E-4E21-B30C-432E7BC9F89D}" dt="2026-05-22T01:03:09.483" v="2056" actId="47"/>
        <pc:sldMkLst>
          <pc:docMk/>
          <pc:sldMk cId="3749652815" sldId="554"/>
        </pc:sldMkLst>
      </pc:sldChg>
      <pc:sldChg chg="del">
        <pc:chgData name="Mohammad Arif Harfianto" userId="eb1692a019be8f06" providerId="LiveId" clId="{A2B3903A-695E-4E21-B30C-432E7BC9F89D}" dt="2026-05-22T01:03:09.483" v="2056" actId="47"/>
        <pc:sldMkLst>
          <pc:docMk/>
          <pc:sldMk cId="2295291498" sldId="555"/>
        </pc:sldMkLst>
      </pc:sldChg>
      <pc:sldChg chg="del">
        <pc:chgData name="Mohammad Arif Harfianto" userId="eb1692a019be8f06" providerId="LiveId" clId="{A2B3903A-695E-4E21-B30C-432E7BC9F89D}" dt="2026-05-22T01:03:09.483" v="2056" actId="47"/>
        <pc:sldMkLst>
          <pc:docMk/>
          <pc:sldMk cId="1738783961" sldId="556"/>
        </pc:sldMkLst>
      </pc:sldChg>
      <pc:sldChg chg="del">
        <pc:chgData name="Mohammad Arif Harfianto" userId="eb1692a019be8f06" providerId="LiveId" clId="{A2B3903A-695E-4E21-B30C-432E7BC9F89D}" dt="2026-05-22T01:03:09.483" v="2056" actId="47"/>
        <pc:sldMkLst>
          <pc:docMk/>
          <pc:sldMk cId="2355967711" sldId="557"/>
        </pc:sldMkLst>
      </pc:sldChg>
      <pc:sldChg chg="del">
        <pc:chgData name="Mohammad Arif Harfianto" userId="eb1692a019be8f06" providerId="LiveId" clId="{A2B3903A-695E-4E21-B30C-432E7BC9F89D}" dt="2026-05-22T01:03:09.483" v="2056" actId="47"/>
        <pc:sldMkLst>
          <pc:docMk/>
          <pc:sldMk cId="2247610790" sldId="558"/>
        </pc:sldMkLst>
      </pc:sldChg>
      <pc:sldChg chg="del">
        <pc:chgData name="Mohammad Arif Harfianto" userId="eb1692a019be8f06" providerId="LiveId" clId="{A2B3903A-695E-4E21-B30C-432E7BC9F89D}" dt="2026-05-22T01:03:09.483" v="2056" actId="47"/>
        <pc:sldMkLst>
          <pc:docMk/>
          <pc:sldMk cId="3654526916" sldId="559"/>
        </pc:sldMkLst>
      </pc:sldChg>
      <pc:sldChg chg="del">
        <pc:chgData name="Mohammad Arif Harfianto" userId="eb1692a019be8f06" providerId="LiveId" clId="{A2B3903A-695E-4E21-B30C-432E7BC9F89D}" dt="2026-05-22T01:03:09.483" v="2056" actId="47"/>
        <pc:sldMkLst>
          <pc:docMk/>
          <pc:sldMk cId="2994963674" sldId="560"/>
        </pc:sldMkLst>
      </pc:sldChg>
      <pc:sldChg chg="addSp delSp modSp del mod">
        <pc:chgData name="Mohammad Arif Harfianto" userId="eb1692a019be8f06" providerId="LiveId" clId="{A2B3903A-695E-4E21-B30C-432E7BC9F89D}" dt="2026-05-22T01:03:09.483" v="2056" actId="47"/>
        <pc:sldMkLst>
          <pc:docMk/>
          <pc:sldMk cId="3775612484" sldId="561"/>
        </pc:sldMkLst>
      </pc:sldChg>
      <pc:sldChg chg="modSp del">
        <pc:chgData name="Mohammad Arif Harfianto" userId="eb1692a019be8f06" providerId="LiveId" clId="{A2B3903A-695E-4E21-B30C-432E7BC9F89D}" dt="2026-05-22T01:03:09.483" v="2056" actId="47"/>
        <pc:sldMkLst>
          <pc:docMk/>
          <pc:sldMk cId="4004135344" sldId="562"/>
        </pc:sldMkLst>
      </pc:sldChg>
      <pc:sldChg chg="modSp del">
        <pc:chgData name="Mohammad Arif Harfianto" userId="eb1692a019be8f06" providerId="LiveId" clId="{A2B3903A-695E-4E21-B30C-432E7BC9F89D}" dt="2026-05-22T01:03:09.483" v="2056" actId="47"/>
        <pc:sldMkLst>
          <pc:docMk/>
          <pc:sldMk cId="2773945059" sldId="563"/>
        </pc:sldMkLst>
      </pc:sldChg>
      <pc:sldChg chg="addSp modSp add mod">
        <pc:chgData name="Mohammad Arif Harfianto" userId="eb1692a019be8f06" providerId="LiveId" clId="{A2B3903A-695E-4E21-B30C-432E7BC9F89D}" dt="2026-05-23T04:53:05.999" v="4076"/>
        <pc:sldMkLst>
          <pc:docMk/>
          <pc:sldMk cId="3437795337" sldId="566"/>
        </pc:sldMkLst>
        <pc:spChg chg="mod">
          <ac:chgData name="Mohammad Arif Harfianto" userId="eb1692a019be8f06" providerId="LiveId" clId="{A2B3903A-695E-4E21-B30C-432E7BC9F89D}" dt="2026-05-23T04:07:11.791" v="3919" actId="1076"/>
          <ac:spMkLst>
            <pc:docMk/>
            <pc:sldMk cId="3437795337" sldId="566"/>
            <ac:spMk id="18434" creationId="{00000000-0000-0000-0000-000000000000}"/>
          </ac:spMkLst>
        </pc:spChg>
        <pc:picChg chg="add mod">
          <ac:chgData name="Mohammad Arif Harfianto" userId="eb1692a019be8f06" providerId="LiveId" clId="{A2B3903A-695E-4E21-B30C-432E7BC9F89D}" dt="2026-05-23T04:53:05.999" v="4076"/>
          <ac:picMkLst>
            <pc:docMk/>
            <pc:sldMk cId="3437795337" sldId="566"/>
            <ac:picMk id="2" creationId="{3B4D45E9-C622-750B-5003-2A1C536A0227}"/>
          </ac:picMkLst>
        </pc:picChg>
      </pc:sldChg>
      <pc:sldChg chg="addSp delSp modSp add mod">
        <pc:chgData name="Mohammad Arif Harfianto" userId="eb1692a019be8f06" providerId="LiveId" clId="{A2B3903A-695E-4E21-B30C-432E7BC9F89D}" dt="2026-05-23T04:53:07.552" v="4077"/>
        <pc:sldMkLst>
          <pc:docMk/>
          <pc:sldMk cId="2111851584" sldId="567"/>
        </pc:sldMkLst>
        <pc:spChg chg="mod">
          <ac:chgData name="Mohammad Arif Harfianto" userId="eb1692a019be8f06" providerId="LiveId" clId="{A2B3903A-695E-4E21-B30C-432E7BC9F89D}" dt="2026-05-23T04:07:33.473" v="3922" actId="1076"/>
          <ac:spMkLst>
            <pc:docMk/>
            <pc:sldMk cId="2111851584" sldId="567"/>
            <ac:spMk id="117"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18"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19"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20"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21"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22"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23"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24"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25"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26" creationId="{00000000-0000-0000-0000-000000000000}"/>
          </ac:spMkLst>
        </pc:spChg>
        <pc:spChg chg="mod">
          <ac:chgData name="Mohammad Arif Harfianto" userId="eb1692a019be8f06" providerId="LiveId" clId="{A2B3903A-695E-4E21-B30C-432E7BC9F89D}" dt="2026-05-23T04:07:42.792" v="3923" actId="1076"/>
          <ac:spMkLst>
            <pc:docMk/>
            <pc:sldMk cId="2111851584" sldId="567"/>
            <ac:spMk id="127" creationId="{00000000-0000-0000-0000-000000000000}"/>
          </ac:spMkLst>
        </pc:spChg>
        <pc:spChg chg="mod">
          <ac:chgData name="Mohammad Arif Harfianto" userId="eb1692a019be8f06" providerId="LiveId" clId="{A2B3903A-695E-4E21-B30C-432E7BC9F89D}" dt="2026-05-23T04:07:33.473" v="3922" actId="1076"/>
          <ac:spMkLst>
            <pc:docMk/>
            <pc:sldMk cId="2111851584" sldId="567"/>
            <ac:spMk id="1031" creationId="{00000000-0000-0000-0000-000000000000}"/>
          </ac:spMkLst>
        </pc:spChg>
        <pc:spChg chg="mod">
          <ac:chgData name="Mohammad Arif Harfianto" userId="eb1692a019be8f06" providerId="LiveId" clId="{A2B3903A-695E-4E21-B30C-432E7BC9F89D}" dt="2026-05-23T04:07:33.473" v="3922" actId="1076"/>
          <ac:spMkLst>
            <pc:docMk/>
            <pc:sldMk cId="2111851584" sldId="567"/>
            <ac:spMk id="1034" creationId="{00000000-0000-0000-0000-000000000000}"/>
          </ac:spMkLst>
        </pc:spChg>
        <pc:spChg chg="mod">
          <ac:chgData name="Mohammad Arif Harfianto" userId="eb1692a019be8f06" providerId="LiveId" clId="{A2B3903A-695E-4E21-B30C-432E7BC9F89D}" dt="2026-05-23T04:07:33.473" v="3922" actId="1076"/>
          <ac:spMkLst>
            <pc:docMk/>
            <pc:sldMk cId="2111851584" sldId="567"/>
            <ac:spMk id="1035" creationId="{00000000-0000-0000-0000-000000000000}"/>
          </ac:spMkLst>
        </pc:spChg>
        <pc:spChg chg="mod">
          <ac:chgData name="Mohammad Arif Harfianto" userId="eb1692a019be8f06" providerId="LiveId" clId="{A2B3903A-695E-4E21-B30C-432E7BC9F89D}" dt="2026-05-23T04:07:33.473" v="3922" actId="1076"/>
          <ac:spMkLst>
            <pc:docMk/>
            <pc:sldMk cId="2111851584" sldId="567"/>
            <ac:spMk id="1037" creationId="{00000000-0000-0000-0000-000000000000}"/>
          </ac:spMkLst>
        </pc:spChg>
        <pc:spChg chg="mod">
          <ac:chgData name="Mohammad Arif Harfianto" userId="eb1692a019be8f06" providerId="LiveId" clId="{A2B3903A-695E-4E21-B30C-432E7BC9F89D}" dt="2026-05-23T04:07:33.473" v="3922" actId="1076"/>
          <ac:spMkLst>
            <pc:docMk/>
            <pc:sldMk cId="2111851584" sldId="567"/>
            <ac:spMk id="1039" creationId="{00000000-0000-0000-0000-000000000000}"/>
          </ac:spMkLst>
        </pc:spChg>
        <pc:spChg chg="mod">
          <ac:chgData name="Mohammad Arif Harfianto" userId="eb1692a019be8f06" providerId="LiveId" clId="{A2B3903A-695E-4E21-B30C-432E7BC9F89D}" dt="2026-05-23T04:07:33.473" v="3922" actId="1076"/>
          <ac:spMkLst>
            <pc:docMk/>
            <pc:sldMk cId="2111851584" sldId="567"/>
            <ac:spMk id="1041" creationId="{00000000-0000-0000-0000-000000000000}"/>
          </ac:spMkLst>
        </pc:spChg>
        <pc:spChg chg="mod">
          <ac:chgData name="Mohammad Arif Harfianto" userId="eb1692a019be8f06" providerId="LiveId" clId="{A2B3903A-695E-4E21-B30C-432E7BC9F89D}" dt="2026-05-23T04:07:33.473" v="3922" actId="1076"/>
          <ac:spMkLst>
            <pc:docMk/>
            <pc:sldMk cId="2111851584" sldId="567"/>
            <ac:spMk id="1042" creationId="{00000000-0000-0000-0000-000000000000}"/>
          </ac:spMkLst>
        </pc:spChg>
        <pc:spChg chg="mod">
          <ac:chgData name="Mohammad Arif Harfianto" userId="eb1692a019be8f06" providerId="LiveId" clId="{A2B3903A-695E-4E21-B30C-432E7BC9F89D}" dt="2026-05-23T04:07:33.473" v="3922" actId="1076"/>
          <ac:spMkLst>
            <pc:docMk/>
            <pc:sldMk cId="2111851584" sldId="567"/>
            <ac:spMk id="1044" creationId="{00000000-0000-0000-0000-000000000000}"/>
          </ac:spMkLst>
        </pc:spChg>
        <pc:graphicFrameChg chg="del">
          <ac:chgData name="Mohammad Arif Harfianto" userId="eb1692a019be8f06" providerId="LiveId" clId="{A2B3903A-695E-4E21-B30C-432E7BC9F89D}" dt="2026-05-23T04:07:28.970" v="3921" actId="478"/>
          <ac:graphicFrameMkLst>
            <pc:docMk/>
            <pc:sldMk cId="2111851584" sldId="567"/>
            <ac:graphicFrameMk id="1026" creationId="{00000000-0000-0000-0000-000000000000}"/>
          </ac:graphicFrameMkLst>
        </pc:graphicFrameChg>
        <pc:graphicFrameChg chg="mod">
          <ac:chgData name="Mohammad Arif Harfianto" userId="eb1692a019be8f06" providerId="LiveId" clId="{A2B3903A-695E-4E21-B30C-432E7BC9F89D}" dt="2026-05-23T04:07:33.473" v="3922" actId="1076"/>
          <ac:graphicFrameMkLst>
            <pc:docMk/>
            <pc:sldMk cId="2111851584" sldId="567"/>
            <ac:graphicFrameMk id="1027" creationId="{00000000-0000-0000-0000-000000000000}"/>
          </ac:graphicFrameMkLst>
        </pc:graphicFrameChg>
        <pc:picChg chg="add mod">
          <ac:chgData name="Mohammad Arif Harfianto" userId="eb1692a019be8f06" providerId="LiveId" clId="{A2B3903A-695E-4E21-B30C-432E7BC9F89D}" dt="2026-05-23T04:53:07.552" v="4077"/>
          <ac:picMkLst>
            <pc:docMk/>
            <pc:sldMk cId="2111851584" sldId="567"/>
            <ac:picMk id="2" creationId="{DBE39A3B-4730-DC14-446E-889D88E15408}"/>
          </ac:picMkLst>
        </pc:picChg>
      </pc:sldChg>
      <pc:sldChg chg="addSp delSp modSp add del mod">
        <pc:chgData name="Mohammad Arif Harfianto" userId="eb1692a019be8f06" providerId="LiveId" clId="{A2B3903A-695E-4E21-B30C-432E7BC9F89D}" dt="2026-05-22T01:04:36.284" v="2091" actId="47"/>
        <pc:sldMkLst>
          <pc:docMk/>
          <pc:sldMk cId="1924566887" sldId="587"/>
        </pc:sldMkLst>
      </pc:sldChg>
      <pc:sldChg chg="addSp delSp modSp add del mod modNotes">
        <pc:chgData name="Mohammad Arif Harfianto" userId="eb1692a019be8f06" providerId="LiveId" clId="{A2B3903A-695E-4E21-B30C-432E7BC9F89D}" dt="2026-05-22T01:04:36.284" v="2091" actId="47"/>
        <pc:sldMkLst>
          <pc:docMk/>
          <pc:sldMk cId="2288125822" sldId="588"/>
        </pc:sldMkLst>
      </pc:sldChg>
      <pc:sldChg chg="addSp delSp modSp add del mod modNotes">
        <pc:chgData name="Mohammad Arif Harfianto" userId="eb1692a019be8f06" providerId="LiveId" clId="{A2B3903A-695E-4E21-B30C-432E7BC9F89D}" dt="2026-05-22T01:04:36.284" v="2091" actId="47"/>
        <pc:sldMkLst>
          <pc:docMk/>
          <pc:sldMk cId="3013230166" sldId="589"/>
        </pc:sldMkLst>
      </pc:sldChg>
      <pc:sldChg chg="addSp delSp modSp add del mod modNotes">
        <pc:chgData name="Mohammad Arif Harfianto" userId="eb1692a019be8f06" providerId="LiveId" clId="{A2B3903A-695E-4E21-B30C-432E7BC9F89D}" dt="2026-05-22T01:04:36.284" v="2091" actId="47"/>
        <pc:sldMkLst>
          <pc:docMk/>
          <pc:sldMk cId="1426583059" sldId="590"/>
        </pc:sldMkLst>
      </pc:sldChg>
      <pc:sldChg chg="addSp delSp modSp add del mod modNotes">
        <pc:chgData name="Mohammad Arif Harfianto" userId="eb1692a019be8f06" providerId="LiveId" clId="{A2B3903A-695E-4E21-B30C-432E7BC9F89D}" dt="2026-05-22T01:04:36.284" v="2091" actId="47"/>
        <pc:sldMkLst>
          <pc:docMk/>
          <pc:sldMk cId="2916119030" sldId="591"/>
        </pc:sldMkLst>
      </pc:sldChg>
      <pc:sldChg chg="addSp delSp modSp add del mod modNotes">
        <pc:chgData name="Mohammad Arif Harfianto" userId="eb1692a019be8f06" providerId="LiveId" clId="{A2B3903A-695E-4E21-B30C-432E7BC9F89D}" dt="2026-05-22T01:04:36.284" v="2091" actId="47"/>
        <pc:sldMkLst>
          <pc:docMk/>
          <pc:sldMk cId="2429259302" sldId="592"/>
        </pc:sldMkLst>
      </pc:sldChg>
      <pc:sldChg chg="addSp delSp modSp add del mod modNotes">
        <pc:chgData name="Mohammad Arif Harfianto" userId="eb1692a019be8f06" providerId="LiveId" clId="{A2B3903A-695E-4E21-B30C-432E7BC9F89D}" dt="2026-05-22T01:04:36.284" v="2091" actId="47"/>
        <pc:sldMkLst>
          <pc:docMk/>
          <pc:sldMk cId="2770951355" sldId="593"/>
        </pc:sldMkLst>
      </pc:sldChg>
      <pc:sldChg chg="addSp delSp modSp add del mod modNotes">
        <pc:chgData name="Mohammad Arif Harfianto" userId="eb1692a019be8f06" providerId="LiveId" clId="{A2B3903A-695E-4E21-B30C-432E7BC9F89D}" dt="2026-05-22T01:04:36.284" v="2091" actId="47"/>
        <pc:sldMkLst>
          <pc:docMk/>
          <pc:sldMk cId="338483184" sldId="594"/>
        </pc:sldMkLst>
      </pc:sldChg>
      <pc:sldChg chg="addSp delSp modSp add del mod modNotes">
        <pc:chgData name="Mohammad Arif Harfianto" userId="eb1692a019be8f06" providerId="LiveId" clId="{A2B3903A-695E-4E21-B30C-432E7BC9F89D}" dt="2026-05-22T01:04:36.284" v="2091" actId="47"/>
        <pc:sldMkLst>
          <pc:docMk/>
          <pc:sldMk cId="1659931994" sldId="595"/>
        </pc:sldMkLst>
      </pc:sldChg>
      <pc:sldChg chg="addSp delSp modSp add del mod modNotes">
        <pc:chgData name="Mohammad Arif Harfianto" userId="eb1692a019be8f06" providerId="LiveId" clId="{A2B3903A-695E-4E21-B30C-432E7BC9F89D}" dt="2026-05-22T01:04:36.284" v="2091" actId="47"/>
        <pc:sldMkLst>
          <pc:docMk/>
          <pc:sldMk cId="174977609" sldId="596"/>
        </pc:sldMkLst>
      </pc:sldChg>
      <pc:sldChg chg="addSp delSp modSp add del mod modNotes">
        <pc:chgData name="Mohammad Arif Harfianto" userId="eb1692a019be8f06" providerId="LiveId" clId="{A2B3903A-695E-4E21-B30C-432E7BC9F89D}" dt="2026-05-22T01:04:36.284" v="2091" actId="47"/>
        <pc:sldMkLst>
          <pc:docMk/>
          <pc:sldMk cId="4166415293" sldId="597"/>
        </pc:sldMkLst>
      </pc:sldChg>
      <pc:sldChg chg="addSp delSp modSp add del mod modNotes">
        <pc:chgData name="Mohammad Arif Harfianto" userId="eb1692a019be8f06" providerId="LiveId" clId="{A2B3903A-695E-4E21-B30C-432E7BC9F89D}" dt="2026-05-23T04:02:22.633" v="3889" actId="47"/>
        <pc:sldMkLst>
          <pc:docMk/>
          <pc:sldMk cId="4294649370" sldId="598"/>
        </pc:sldMkLst>
      </pc:sldChg>
      <pc:sldChg chg="del">
        <pc:chgData name="Mohammad Arif Harfianto" userId="eb1692a019be8f06" providerId="LiveId" clId="{A2B3903A-695E-4E21-B30C-432E7BC9F89D}" dt="2026-05-22T00:58:48.021" v="1982" actId="47"/>
        <pc:sldMkLst>
          <pc:docMk/>
          <pc:sldMk cId="1476749911" sldId="878"/>
        </pc:sldMkLst>
      </pc:sldChg>
      <pc:sldChg chg="del">
        <pc:chgData name="Mohammad Arif Harfianto" userId="eb1692a019be8f06" providerId="LiveId" clId="{A2B3903A-695E-4E21-B30C-432E7BC9F89D}" dt="2026-05-22T00:58:48.021" v="1982" actId="47"/>
        <pc:sldMkLst>
          <pc:docMk/>
          <pc:sldMk cId="2140429433" sldId="879"/>
        </pc:sldMkLst>
      </pc:sldChg>
      <pc:sldChg chg="del modAnim">
        <pc:chgData name="Mohammad Arif Harfianto" userId="eb1692a019be8f06" providerId="LiveId" clId="{A2B3903A-695E-4E21-B30C-432E7BC9F89D}" dt="2026-05-22T00:58:48.021" v="1982" actId="47"/>
        <pc:sldMkLst>
          <pc:docMk/>
          <pc:sldMk cId="1322784460" sldId="883"/>
        </pc:sldMkLst>
      </pc:sldChg>
      <pc:sldChg chg="del">
        <pc:chgData name="Mohammad Arif Harfianto" userId="eb1692a019be8f06" providerId="LiveId" clId="{A2B3903A-695E-4E21-B30C-432E7BC9F89D}" dt="2026-05-22T00:58:48.021" v="1982" actId="47"/>
        <pc:sldMkLst>
          <pc:docMk/>
          <pc:sldMk cId="694197154" sldId="884"/>
        </pc:sldMkLst>
      </pc:sldChg>
      <pc:sldChg chg="addSp delSp modSp mod">
        <pc:chgData name="Mohammad Arif Harfianto" userId="eb1692a019be8f06" providerId="LiveId" clId="{A2B3903A-695E-4E21-B30C-432E7BC9F89D}" dt="2026-05-23T04:56:23.772" v="4121" actId="167"/>
        <pc:sldMkLst>
          <pc:docMk/>
          <pc:sldMk cId="4127272505" sldId="886"/>
        </pc:sldMkLst>
        <pc:spChg chg="mod">
          <ac:chgData name="Mohammad Arif Harfianto" userId="eb1692a019be8f06" providerId="LiveId" clId="{A2B3903A-695E-4E21-B30C-432E7BC9F89D}" dt="2026-05-22T00:59:23.350" v="1991" actId="20577"/>
          <ac:spMkLst>
            <pc:docMk/>
            <pc:sldMk cId="4127272505" sldId="886"/>
            <ac:spMk id="6" creationId="{A1F561F6-19A7-7603-1B37-3298A56704DA}"/>
          </ac:spMkLst>
        </pc:spChg>
        <pc:spChg chg="mod">
          <ac:chgData name="Mohammad Arif Harfianto" userId="eb1692a019be8f06" providerId="LiveId" clId="{A2B3903A-695E-4E21-B30C-432E7BC9F89D}" dt="2026-05-22T00:59:06.419" v="1989" actId="20577"/>
          <ac:spMkLst>
            <pc:docMk/>
            <pc:sldMk cId="4127272505" sldId="886"/>
            <ac:spMk id="9" creationId="{E846F35B-57C2-FA8C-BD21-7963E9DA6DF7}"/>
          </ac:spMkLst>
        </pc:spChg>
        <pc:picChg chg="add ord">
          <ac:chgData name="Mohammad Arif Harfianto" userId="eb1692a019be8f06" providerId="LiveId" clId="{A2B3903A-695E-4E21-B30C-432E7BC9F89D}" dt="2026-05-23T04:56:23.772" v="4121" actId="167"/>
          <ac:picMkLst>
            <pc:docMk/>
            <pc:sldMk cId="4127272505" sldId="886"/>
            <ac:picMk id="4" creationId="{2810BF5C-A803-4E43-C6D5-80F5405B4497}"/>
          </ac:picMkLst>
        </pc:picChg>
        <pc:picChg chg="del">
          <ac:chgData name="Mohammad Arif Harfianto" userId="eb1692a019be8f06" providerId="LiveId" clId="{A2B3903A-695E-4E21-B30C-432E7BC9F89D}" dt="2026-05-23T04:56:19.637" v="4119" actId="478"/>
          <ac:picMkLst>
            <pc:docMk/>
            <pc:sldMk cId="4127272505" sldId="886"/>
            <ac:picMk id="7" creationId="{851D9116-9E50-3E36-EF9A-FCF7B896CC79}"/>
          </ac:picMkLst>
        </pc:picChg>
      </pc:sldChg>
      <pc:sldChg chg="addSp delSp modSp mod">
        <pc:chgData name="Mohammad Arif Harfianto" userId="eb1692a019be8f06" providerId="LiveId" clId="{A2B3903A-695E-4E21-B30C-432E7BC9F89D}" dt="2026-05-23T04:56:33.099" v="4124" actId="167"/>
        <pc:sldMkLst>
          <pc:docMk/>
          <pc:sldMk cId="3508103277" sldId="887"/>
        </pc:sldMkLst>
        <pc:spChg chg="mod">
          <ac:chgData name="Mohammad Arif Harfianto" userId="eb1692a019be8f06" providerId="LiveId" clId="{A2B3903A-695E-4E21-B30C-432E7BC9F89D}" dt="2026-05-22T01:00:48.222" v="2018" actId="6549"/>
          <ac:spMkLst>
            <pc:docMk/>
            <pc:sldMk cId="3508103277" sldId="887"/>
            <ac:spMk id="6" creationId="{C008D1DA-98A7-CBD5-3288-5252F7935091}"/>
          </ac:spMkLst>
        </pc:spChg>
        <pc:spChg chg="mod">
          <ac:chgData name="Mohammad Arif Harfianto" userId="eb1692a019be8f06" providerId="LiveId" clId="{A2B3903A-695E-4E21-B30C-432E7BC9F89D}" dt="2026-05-22T01:00:25.487" v="2007" actId="6549"/>
          <ac:spMkLst>
            <pc:docMk/>
            <pc:sldMk cId="3508103277" sldId="887"/>
            <ac:spMk id="9" creationId="{9D4C4352-8F2F-9DE9-4E22-387BA058A64D}"/>
          </ac:spMkLst>
        </pc:spChg>
        <pc:picChg chg="add ord">
          <ac:chgData name="Mohammad Arif Harfianto" userId="eb1692a019be8f06" providerId="LiveId" clId="{A2B3903A-695E-4E21-B30C-432E7BC9F89D}" dt="2026-05-23T04:56:33.099" v="4124" actId="167"/>
          <ac:picMkLst>
            <pc:docMk/>
            <pc:sldMk cId="3508103277" sldId="887"/>
            <ac:picMk id="4" creationId="{801ED3C5-F391-E140-637B-A68780F5A644}"/>
          </ac:picMkLst>
        </pc:picChg>
        <pc:picChg chg="del">
          <ac:chgData name="Mohammad Arif Harfianto" userId="eb1692a019be8f06" providerId="LiveId" clId="{A2B3903A-695E-4E21-B30C-432E7BC9F89D}" dt="2026-05-23T04:56:26.910" v="4122" actId="478"/>
          <ac:picMkLst>
            <pc:docMk/>
            <pc:sldMk cId="3508103277" sldId="887"/>
            <ac:picMk id="7" creationId="{337F5451-A499-5011-B38B-C46D7CA5469C}"/>
          </ac:picMkLst>
        </pc:picChg>
      </pc:sldChg>
      <pc:sldChg chg="del">
        <pc:chgData name="Mohammad Arif Harfianto" userId="eb1692a019be8f06" providerId="LiveId" clId="{A2B3903A-695E-4E21-B30C-432E7BC9F89D}" dt="2026-05-22T01:01:08.577" v="2019" actId="47"/>
        <pc:sldMkLst>
          <pc:docMk/>
          <pc:sldMk cId="1126351021" sldId="888"/>
        </pc:sldMkLst>
      </pc:sldChg>
      <pc:sldChg chg="del">
        <pc:chgData name="Mohammad Arif Harfianto" userId="eb1692a019be8f06" providerId="LiveId" clId="{A2B3903A-695E-4E21-B30C-432E7BC9F89D}" dt="2026-05-22T01:01:08.577" v="2019" actId="47"/>
        <pc:sldMkLst>
          <pc:docMk/>
          <pc:sldMk cId="0" sldId="889"/>
        </pc:sldMkLst>
      </pc:sldChg>
      <pc:sldChg chg="del">
        <pc:chgData name="Mohammad Arif Harfianto" userId="eb1692a019be8f06" providerId="LiveId" clId="{A2B3903A-695E-4E21-B30C-432E7BC9F89D}" dt="2026-05-22T01:01:08.577" v="2019" actId="47"/>
        <pc:sldMkLst>
          <pc:docMk/>
          <pc:sldMk cId="0" sldId="890"/>
        </pc:sldMkLst>
      </pc:sldChg>
      <pc:sldChg chg="del">
        <pc:chgData name="Mohammad Arif Harfianto" userId="eb1692a019be8f06" providerId="LiveId" clId="{A2B3903A-695E-4E21-B30C-432E7BC9F89D}" dt="2026-05-22T01:01:08.577" v="2019" actId="47"/>
        <pc:sldMkLst>
          <pc:docMk/>
          <pc:sldMk cId="0" sldId="891"/>
        </pc:sldMkLst>
      </pc:sldChg>
      <pc:sldChg chg="del">
        <pc:chgData name="Mohammad Arif Harfianto" userId="eb1692a019be8f06" providerId="LiveId" clId="{A2B3903A-695E-4E21-B30C-432E7BC9F89D}" dt="2026-05-22T01:01:08.577" v="2019" actId="47"/>
        <pc:sldMkLst>
          <pc:docMk/>
          <pc:sldMk cId="0" sldId="892"/>
        </pc:sldMkLst>
      </pc:sldChg>
      <pc:sldChg chg="del">
        <pc:chgData name="Mohammad Arif Harfianto" userId="eb1692a019be8f06" providerId="LiveId" clId="{A2B3903A-695E-4E21-B30C-432E7BC9F89D}" dt="2026-05-22T01:01:08.577" v="2019" actId="47"/>
        <pc:sldMkLst>
          <pc:docMk/>
          <pc:sldMk cId="0" sldId="893"/>
        </pc:sldMkLst>
      </pc:sldChg>
      <pc:sldChg chg="del">
        <pc:chgData name="Mohammad Arif Harfianto" userId="eb1692a019be8f06" providerId="LiveId" clId="{A2B3903A-695E-4E21-B30C-432E7BC9F89D}" dt="2026-05-22T01:01:08.577" v="2019" actId="47"/>
        <pc:sldMkLst>
          <pc:docMk/>
          <pc:sldMk cId="0" sldId="894"/>
        </pc:sldMkLst>
      </pc:sldChg>
      <pc:sldChg chg="del">
        <pc:chgData name="Mohammad Arif Harfianto" userId="eb1692a019be8f06" providerId="LiveId" clId="{A2B3903A-695E-4E21-B30C-432E7BC9F89D}" dt="2026-05-22T01:01:08.577" v="2019" actId="47"/>
        <pc:sldMkLst>
          <pc:docMk/>
          <pc:sldMk cId="0" sldId="895"/>
        </pc:sldMkLst>
      </pc:sldChg>
      <pc:sldChg chg="addSp delSp modSp mod">
        <pc:chgData name="Mohammad Arif Harfianto" userId="eb1692a019be8f06" providerId="LiveId" clId="{A2B3903A-695E-4E21-B30C-432E7BC9F89D}" dt="2026-05-22T11:21:38.791" v="2445" actId="1076"/>
        <pc:sldMkLst>
          <pc:docMk/>
          <pc:sldMk cId="0" sldId="897"/>
        </pc:sldMkLst>
        <pc:spChg chg="add del mod">
          <ac:chgData name="Mohammad Arif Harfianto" userId="eb1692a019be8f06" providerId="LiveId" clId="{A2B3903A-695E-4E21-B30C-432E7BC9F89D}" dt="2026-05-22T11:21:34.129" v="2443" actId="478"/>
          <ac:spMkLst>
            <pc:docMk/>
            <pc:sldMk cId="0" sldId="897"/>
            <ac:spMk id="3" creationId="{6C6FF341-B70E-C360-09AD-D55275DB29DB}"/>
          </ac:spMkLst>
        </pc:spChg>
        <pc:spChg chg="add mod">
          <ac:chgData name="Mohammad Arif Harfianto" userId="eb1692a019be8f06" providerId="LiveId" clId="{A2B3903A-695E-4E21-B30C-432E7BC9F89D}" dt="2026-05-22T11:21:38.791" v="2445" actId="1076"/>
          <ac:spMkLst>
            <pc:docMk/>
            <pc:sldMk cId="0" sldId="897"/>
            <ac:spMk id="4" creationId="{C77CAF22-2FF3-C206-A121-ED3FB284E545}"/>
          </ac:spMkLst>
        </pc:spChg>
        <pc:spChg chg="del">
          <ac:chgData name="Mohammad Arif Harfianto" userId="eb1692a019be8f06" providerId="LiveId" clId="{A2B3903A-695E-4E21-B30C-432E7BC9F89D}" dt="2026-05-22T11:21:31.408" v="2442" actId="478"/>
          <ac:spMkLst>
            <pc:docMk/>
            <pc:sldMk cId="0" sldId="897"/>
            <ac:spMk id="6" creationId="{00000000-0000-0000-0000-000000000000}"/>
          </ac:spMkLst>
        </pc:spChg>
        <pc:spChg chg="del">
          <ac:chgData name="Mohammad Arif Harfianto" userId="eb1692a019be8f06" providerId="LiveId" clId="{A2B3903A-695E-4E21-B30C-432E7BC9F89D}" dt="2026-05-22T00:59:33.343" v="1992" actId="478"/>
          <ac:spMkLst>
            <pc:docMk/>
            <pc:sldMk cId="0" sldId="897"/>
            <ac:spMk id="7" creationId="{00000000-0000-0000-0000-000000000000}"/>
          </ac:spMkLst>
        </pc:spChg>
        <pc:spChg chg="del">
          <ac:chgData name="Mohammad Arif Harfianto" userId="eb1692a019be8f06" providerId="LiveId" clId="{A2B3903A-695E-4E21-B30C-432E7BC9F89D}" dt="2026-05-22T00:59:33.343" v="1992" actId="478"/>
          <ac:spMkLst>
            <pc:docMk/>
            <pc:sldMk cId="0" sldId="897"/>
            <ac:spMk id="9" creationId="{00000000-0000-0000-0000-000000000000}"/>
          </ac:spMkLst>
        </pc:spChg>
        <pc:spChg chg="del">
          <ac:chgData name="Mohammad Arif Harfianto" userId="eb1692a019be8f06" providerId="LiveId" clId="{A2B3903A-695E-4E21-B30C-432E7BC9F89D}" dt="2026-05-22T00:59:33.343" v="1992" actId="478"/>
          <ac:spMkLst>
            <pc:docMk/>
            <pc:sldMk cId="0" sldId="897"/>
            <ac:spMk id="11" creationId="{00000000-0000-0000-0000-000000000000}"/>
          </ac:spMkLst>
        </pc:spChg>
        <pc:spChg chg="del">
          <ac:chgData name="Mohammad Arif Harfianto" userId="eb1692a019be8f06" providerId="LiveId" clId="{A2B3903A-695E-4E21-B30C-432E7BC9F89D}" dt="2026-05-22T00:59:33.343" v="1992" actId="478"/>
          <ac:spMkLst>
            <pc:docMk/>
            <pc:sldMk cId="0" sldId="897"/>
            <ac:spMk id="14" creationId="{00000000-0000-0000-0000-000000000000}"/>
          </ac:spMkLst>
        </pc:spChg>
        <pc:spChg chg="del">
          <ac:chgData name="Mohammad Arif Harfianto" userId="eb1692a019be8f06" providerId="LiveId" clId="{A2B3903A-695E-4E21-B30C-432E7BC9F89D}" dt="2026-05-22T00:59:33.343" v="1992" actId="478"/>
          <ac:spMkLst>
            <pc:docMk/>
            <pc:sldMk cId="0" sldId="897"/>
            <ac:spMk id="16" creationId="{00000000-0000-0000-0000-000000000000}"/>
          </ac:spMkLst>
        </pc:spChg>
        <pc:spChg chg="del">
          <ac:chgData name="Mohammad Arif Harfianto" userId="eb1692a019be8f06" providerId="LiveId" clId="{A2B3903A-695E-4E21-B30C-432E7BC9F89D}" dt="2026-05-22T00:59:33.343" v="1992" actId="478"/>
          <ac:spMkLst>
            <pc:docMk/>
            <pc:sldMk cId="0" sldId="897"/>
            <ac:spMk id="18" creationId="{00000000-0000-0000-0000-000000000000}"/>
          </ac:spMkLst>
        </pc:spChg>
        <pc:spChg chg="del">
          <ac:chgData name="Mohammad Arif Harfianto" userId="eb1692a019be8f06" providerId="LiveId" clId="{A2B3903A-695E-4E21-B30C-432E7BC9F89D}" dt="2026-05-22T00:59:33.343" v="1992" actId="478"/>
          <ac:spMkLst>
            <pc:docMk/>
            <pc:sldMk cId="0" sldId="897"/>
            <ac:spMk id="20" creationId="{00000000-0000-0000-0000-000000000000}"/>
          </ac:spMkLst>
        </pc:spChg>
        <pc:spChg chg="del">
          <ac:chgData name="Mohammad Arif Harfianto" userId="eb1692a019be8f06" providerId="LiveId" clId="{A2B3903A-695E-4E21-B30C-432E7BC9F89D}" dt="2026-05-22T00:59:33.343" v="1992" actId="478"/>
          <ac:spMkLst>
            <pc:docMk/>
            <pc:sldMk cId="0" sldId="897"/>
            <ac:spMk id="22" creationId="{00000000-0000-0000-0000-000000000000}"/>
          </ac:spMkLst>
        </pc:spChg>
        <pc:spChg chg="del">
          <ac:chgData name="Mohammad Arif Harfianto" userId="eb1692a019be8f06" providerId="LiveId" clId="{A2B3903A-695E-4E21-B30C-432E7BC9F89D}" dt="2026-05-22T00:59:33.343" v="1992" actId="478"/>
          <ac:spMkLst>
            <pc:docMk/>
            <pc:sldMk cId="0" sldId="897"/>
            <ac:spMk id="28" creationId="{00000000-0000-0000-0000-000000000000}"/>
          </ac:spMkLst>
        </pc:spChg>
        <pc:spChg chg="del">
          <ac:chgData name="Mohammad Arif Harfianto" userId="eb1692a019be8f06" providerId="LiveId" clId="{A2B3903A-695E-4E21-B30C-432E7BC9F89D}" dt="2026-05-22T00:59:33.343" v="1992" actId="478"/>
          <ac:spMkLst>
            <pc:docMk/>
            <pc:sldMk cId="0" sldId="897"/>
            <ac:spMk id="32" creationId="{00000000-0000-0000-0000-000000000000}"/>
          </ac:spMkLst>
        </pc:spChg>
        <pc:spChg chg="add del mod">
          <ac:chgData name="Mohammad Arif Harfianto" userId="eb1692a019be8f06" providerId="LiveId" clId="{A2B3903A-695E-4E21-B30C-432E7BC9F89D}" dt="2026-05-22T01:21:02.001" v="2435" actId="21"/>
          <ac:spMkLst>
            <pc:docMk/>
            <pc:sldMk cId="0" sldId="897"/>
            <ac:spMk id="33" creationId="{B37A6399-10A9-961C-8DE7-3B3E80C0AD1D}"/>
          </ac:spMkLst>
        </pc:spChg>
        <pc:spChg chg="add del mod">
          <ac:chgData name="Mohammad Arif Harfianto" userId="eb1692a019be8f06" providerId="LiveId" clId="{A2B3903A-695E-4E21-B30C-432E7BC9F89D}" dt="2026-05-22T01:33:35.256" v="2441" actId="478"/>
          <ac:spMkLst>
            <pc:docMk/>
            <pc:sldMk cId="0" sldId="897"/>
            <ac:spMk id="38" creationId="{B37A6399-10A9-961C-8DE7-3B3E80C0AD1D}"/>
          </ac:spMkLst>
        </pc:spChg>
        <pc:grpChg chg="del">
          <ac:chgData name="Mohammad Arif Harfianto" userId="eb1692a019be8f06" providerId="LiveId" clId="{A2B3903A-695E-4E21-B30C-432E7BC9F89D}" dt="2026-05-22T00:59:35.701" v="1993" actId="478"/>
          <ac:grpSpMkLst>
            <pc:docMk/>
            <pc:sldMk cId="0" sldId="897"/>
            <ac:grpSpMk id="3" creationId="{00000000-0000-0000-0000-000000000000}"/>
          </ac:grpSpMkLst>
        </pc:grpChg>
        <pc:picChg chg="add mod">
          <ac:chgData name="Mohammad Arif Harfianto" userId="eb1692a019be8f06" providerId="LiveId" clId="{A2B3903A-695E-4E21-B30C-432E7BC9F89D}" dt="2026-05-22T11:21:38.791" v="2445" actId="1076"/>
          <ac:picMkLst>
            <pc:docMk/>
            <pc:sldMk cId="0" sldId="897"/>
            <ac:picMk id="5" creationId="{864369B0-80CB-CB9F-EDD0-872D3CF5636D}"/>
          </ac:picMkLst>
        </pc:picChg>
        <pc:picChg chg="add del">
          <ac:chgData name="Mohammad Arif Harfianto" userId="eb1692a019be8f06" providerId="LiveId" clId="{A2B3903A-695E-4E21-B30C-432E7BC9F89D}" dt="2026-05-22T01:20:53.409" v="2432" actId="478"/>
          <ac:picMkLst>
            <pc:docMk/>
            <pc:sldMk cId="0" sldId="897"/>
            <ac:picMk id="31" creationId="{62FD9319-4D79-ED34-BAAB-197E64CEA8E8}"/>
          </ac:picMkLst>
        </pc:picChg>
        <pc:picChg chg="add del ord">
          <ac:chgData name="Mohammad Arif Harfianto" userId="eb1692a019be8f06" providerId="LiveId" clId="{A2B3903A-695E-4E21-B30C-432E7BC9F89D}" dt="2026-05-22T01:21:02.001" v="2435" actId="21"/>
          <ac:picMkLst>
            <pc:docMk/>
            <pc:sldMk cId="0" sldId="897"/>
            <ac:picMk id="36" creationId="{E814BB94-00A4-C527-BF20-C6E9DA53555F}"/>
          </ac:picMkLst>
        </pc:picChg>
        <pc:picChg chg="add del mod">
          <ac:chgData name="Mohammad Arif Harfianto" userId="eb1692a019be8f06" providerId="LiveId" clId="{A2B3903A-695E-4E21-B30C-432E7BC9F89D}" dt="2026-05-22T01:33:34.537" v="2440" actId="478"/>
          <ac:picMkLst>
            <pc:docMk/>
            <pc:sldMk cId="0" sldId="897"/>
            <ac:picMk id="37" creationId="{E814BB94-00A4-C527-BF20-C6E9DA53555F}"/>
          </ac:picMkLst>
        </pc:picChg>
      </pc:sldChg>
      <pc:sldChg chg="del">
        <pc:chgData name="Mohammad Arif Harfianto" userId="eb1692a019be8f06" providerId="LiveId" clId="{A2B3903A-695E-4E21-B30C-432E7BC9F89D}" dt="2026-05-22T01:01:08.577" v="2019" actId="47"/>
        <pc:sldMkLst>
          <pc:docMk/>
          <pc:sldMk cId="1216002390" sldId="898"/>
        </pc:sldMkLst>
      </pc:sldChg>
      <pc:sldChg chg="del">
        <pc:chgData name="Mohammad Arif Harfianto" userId="eb1692a019be8f06" providerId="LiveId" clId="{A2B3903A-695E-4E21-B30C-432E7BC9F89D}" dt="2026-05-22T01:01:08.577" v="2019" actId="47"/>
        <pc:sldMkLst>
          <pc:docMk/>
          <pc:sldMk cId="2244497727" sldId="899"/>
        </pc:sldMkLst>
      </pc:sldChg>
      <pc:sldChg chg="del">
        <pc:chgData name="Mohammad Arif Harfianto" userId="eb1692a019be8f06" providerId="LiveId" clId="{A2B3903A-695E-4E21-B30C-432E7BC9F89D}" dt="2026-05-22T01:01:08.577" v="2019" actId="47"/>
        <pc:sldMkLst>
          <pc:docMk/>
          <pc:sldMk cId="2573510305" sldId="900"/>
        </pc:sldMkLst>
      </pc:sldChg>
      <pc:sldChg chg="modSp del mod">
        <pc:chgData name="Mohammad Arif Harfianto" userId="eb1692a019be8f06" providerId="LiveId" clId="{A2B3903A-695E-4E21-B30C-432E7BC9F89D}" dt="2026-05-22T01:01:08.577" v="2019" actId="47"/>
        <pc:sldMkLst>
          <pc:docMk/>
          <pc:sldMk cId="3519480975" sldId="901"/>
        </pc:sldMkLst>
      </pc:sldChg>
      <pc:sldChg chg="addSp delSp modSp mod">
        <pc:chgData name="Mohammad Arif Harfianto" userId="eb1692a019be8f06" providerId="LiveId" clId="{A2B3903A-695E-4E21-B30C-432E7BC9F89D}" dt="2026-05-23T04:56:54.210" v="4129" actId="167"/>
        <pc:sldMkLst>
          <pc:docMk/>
          <pc:sldMk cId="3276776292" sldId="902"/>
        </pc:sldMkLst>
        <pc:spChg chg="mod">
          <ac:chgData name="Mohammad Arif Harfianto" userId="eb1692a019be8f06" providerId="LiveId" clId="{A2B3903A-695E-4E21-B30C-432E7BC9F89D}" dt="2026-05-22T01:01:36.037" v="2022"/>
          <ac:spMkLst>
            <pc:docMk/>
            <pc:sldMk cId="3276776292" sldId="902"/>
            <ac:spMk id="3" creationId="{F33E29B2-4816-4EDF-0DEE-79AD7F43ECCE}"/>
          </ac:spMkLst>
        </pc:spChg>
        <pc:spChg chg="mod">
          <ac:chgData name="Mohammad Arif Harfianto" userId="eb1692a019be8f06" providerId="LiveId" clId="{A2B3903A-695E-4E21-B30C-432E7BC9F89D}" dt="2026-05-22T01:01:39.415" v="2028" actId="20577"/>
          <ac:spMkLst>
            <pc:docMk/>
            <pc:sldMk cId="3276776292" sldId="902"/>
            <ac:spMk id="9" creationId="{7343A31A-E712-2987-7620-F07B96E6BB7E}"/>
          </ac:spMkLst>
        </pc:spChg>
        <pc:picChg chg="add ord">
          <ac:chgData name="Mohammad Arif Harfianto" userId="eb1692a019be8f06" providerId="LiveId" clId="{A2B3903A-695E-4E21-B30C-432E7BC9F89D}" dt="2026-05-23T04:56:54.210" v="4129" actId="167"/>
          <ac:picMkLst>
            <pc:docMk/>
            <pc:sldMk cId="3276776292" sldId="902"/>
            <ac:picMk id="5" creationId="{39A8E89F-54A4-7D3A-6DFD-3DDC452C7875}"/>
          </ac:picMkLst>
        </pc:picChg>
        <pc:picChg chg="del">
          <ac:chgData name="Mohammad Arif Harfianto" userId="eb1692a019be8f06" providerId="LiveId" clId="{A2B3903A-695E-4E21-B30C-432E7BC9F89D}" dt="2026-05-23T04:56:47.391" v="4125" actId="478"/>
          <ac:picMkLst>
            <pc:docMk/>
            <pc:sldMk cId="3276776292" sldId="902"/>
            <ac:picMk id="7" creationId="{FDF64A2A-766C-8B9A-DF77-01FCE2511FC3}"/>
          </ac:picMkLst>
        </pc:picChg>
      </pc:sldChg>
      <pc:sldChg chg="addSp delSp modSp mod">
        <pc:chgData name="Mohammad Arif Harfianto" userId="eb1692a019be8f06" providerId="LiveId" clId="{A2B3903A-695E-4E21-B30C-432E7BC9F89D}" dt="2026-05-23T04:57:00.980" v="4131" actId="167"/>
        <pc:sldMkLst>
          <pc:docMk/>
          <pc:sldMk cId="2187318189" sldId="903"/>
        </pc:sldMkLst>
        <pc:spChg chg="mod">
          <ac:chgData name="Mohammad Arif Harfianto" userId="eb1692a019be8f06" providerId="LiveId" clId="{A2B3903A-695E-4E21-B30C-432E7BC9F89D}" dt="2026-05-22T01:02:49.145" v="2054" actId="20577"/>
          <ac:spMkLst>
            <pc:docMk/>
            <pc:sldMk cId="2187318189" sldId="903"/>
            <ac:spMk id="3" creationId="{89F67288-3E50-7476-DA6C-604664ADECEB}"/>
          </ac:spMkLst>
        </pc:spChg>
        <pc:spChg chg="mod">
          <ac:chgData name="Mohammad Arif Harfianto" userId="eb1692a019be8f06" providerId="LiveId" clId="{A2B3903A-695E-4E21-B30C-432E7BC9F89D}" dt="2026-05-22T01:02:21.865" v="2040" actId="20577"/>
          <ac:spMkLst>
            <pc:docMk/>
            <pc:sldMk cId="2187318189" sldId="903"/>
            <ac:spMk id="9" creationId="{8716C09B-74E1-A2F8-2C55-67BA67C6F841}"/>
          </ac:spMkLst>
        </pc:spChg>
        <pc:picChg chg="add ord">
          <ac:chgData name="Mohammad Arif Harfianto" userId="eb1692a019be8f06" providerId="LiveId" clId="{A2B3903A-695E-4E21-B30C-432E7BC9F89D}" dt="2026-05-23T04:57:00.980" v="4131" actId="167"/>
          <ac:picMkLst>
            <pc:docMk/>
            <pc:sldMk cId="2187318189" sldId="903"/>
            <ac:picMk id="5" creationId="{A960ABE4-F90E-B400-A90B-7340A43F706B}"/>
          </ac:picMkLst>
        </pc:picChg>
        <pc:picChg chg="del">
          <ac:chgData name="Mohammad Arif Harfianto" userId="eb1692a019be8f06" providerId="LiveId" clId="{A2B3903A-695E-4E21-B30C-432E7BC9F89D}" dt="2026-05-23T04:56:52.368" v="4128" actId="478"/>
          <ac:picMkLst>
            <pc:docMk/>
            <pc:sldMk cId="2187318189" sldId="903"/>
            <ac:picMk id="7" creationId="{84CD3993-CB8C-5C73-EFEB-4FC2EC1321BD}"/>
          </ac:picMkLst>
        </pc:picChg>
      </pc:sldChg>
      <pc:sldChg chg="del">
        <pc:chgData name="Mohammad Arif Harfianto" userId="eb1692a019be8f06" providerId="LiveId" clId="{A2B3903A-695E-4E21-B30C-432E7BC9F89D}" dt="2026-05-22T01:03:09.483" v="2056" actId="47"/>
        <pc:sldMkLst>
          <pc:docMk/>
          <pc:sldMk cId="0" sldId="904"/>
        </pc:sldMkLst>
      </pc:sldChg>
      <pc:sldChg chg="del">
        <pc:chgData name="Mohammad Arif Harfianto" userId="eb1692a019be8f06" providerId="LiveId" clId="{A2B3903A-695E-4E21-B30C-432E7BC9F89D}" dt="2026-05-22T01:03:09.483" v="2056" actId="47"/>
        <pc:sldMkLst>
          <pc:docMk/>
          <pc:sldMk cId="0" sldId="905"/>
        </pc:sldMkLst>
      </pc:sldChg>
      <pc:sldChg chg="del">
        <pc:chgData name="Mohammad Arif Harfianto" userId="eb1692a019be8f06" providerId="LiveId" clId="{A2B3903A-695E-4E21-B30C-432E7BC9F89D}" dt="2026-05-22T01:03:09.483" v="2056" actId="47"/>
        <pc:sldMkLst>
          <pc:docMk/>
          <pc:sldMk cId="0" sldId="906"/>
        </pc:sldMkLst>
      </pc:sldChg>
      <pc:sldChg chg="del">
        <pc:chgData name="Mohammad Arif Harfianto" userId="eb1692a019be8f06" providerId="LiveId" clId="{A2B3903A-695E-4E21-B30C-432E7BC9F89D}" dt="2026-05-22T01:03:09.483" v="2056" actId="47"/>
        <pc:sldMkLst>
          <pc:docMk/>
          <pc:sldMk cId="0" sldId="907"/>
        </pc:sldMkLst>
      </pc:sldChg>
      <pc:sldChg chg="del">
        <pc:chgData name="Mohammad Arif Harfianto" userId="eb1692a019be8f06" providerId="LiveId" clId="{A2B3903A-695E-4E21-B30C-432E7BC9F89D}" dt="2026-05-22T01:03:09.483" v="2056" actId="47"/>
        <pc:sldMkLst>
          <pc:docMk/>
          <pc:sldMk cId="0" sldId="908"/>
        </pc:sldMkLst>
      </pc:sldChg>
      <pc:sldChg chg="modSp del mod">
        <pc:chgData name="Mohammad Arif Harfianto" userId="eb1692a019be8f06" providerId="LiveId" clId="{A2B3903A-695E-4E21-B30C-432E7BC9F89D}" dt="2026-05-22T01:03:09.483" v="2056" actId="47"/>
        <pc:sldMkLst>
          <pc:docMk/>
          <pc:sldMk cId="0" sldId="909"/>
        </pc:sldMkLst>
      </pc:sldChg>
      <pc:sldChg chg="del">
        <pc:chgData name="Mohammad Arif Harfianto" userId="eb1692a019be8f06" providerId="LiveId" clId="{A2B3903A-695E-4E21-B30C-432E7BC9F89D}" dt="2026-05-22T01:03:09.483" v="2056" actId="47"/>
        <pc:sldMkLst>
          <pc:docMk/>
          <pc:sldMk cId="0" sldId="910"/>
        </pc:sldMkLst>
      </pc:sldChg>
      <pc:sldChg chg="del">
        <pc:chgData name="Mohammad Arif Harfianto" userId="eb1692a019be8f06" providerId="LiveId" clId="{A2B3903A-695E-4E21-B30C-432E7BC9F89D}" dt="2026-05-22T01:03:09.483" v="2056" actId="47"/>
        <pc:sldMkLst>
          <pc:docMk/>
          <pc:sldMk cId="0" sldId="911"/>
        </pc:sldMkLst>
      </pc:sldChg>
      <pc:sldChg chg="del">
        <pc:chgData name="Mohammad Arif Harfianto" userId="eb1692a019be8f06" providerId="LiveId" clId="{A2B3903A-695E-4E21-B30C-432E7BC9F89D}" dt="2026-05-22T01:03:09.483" v="2056" actId="47"/>
        <pc:sldMkLst>
          <pc:docMk/>
          <pc:sldMk cId="0" sldId="912"/>
        </pc:sldMkLst>
      </pc:sldChg>
      <pc:sldChg chg="del">
        <pc:chgData name="Mohammad Arif Harfianto" userId="eb1692a019be8f06" providerId="LiveId" clId="{A2B3903A-695E-4E21-B30C-432E7BC9F89D}" dt="2026-05-22T01:03:09.483" v="2056" actId="47"/>
        <pc:sldMkLst>
          <pc:docMk/>
          <pc:sldMk cId="0" sldId="913"/>
        </pc:sldMkLst>
      </pc:sldChg>
      <pc:sldChg chg="del">
        <pc:chgData name="Mohammad Arif Harfianto" userId="eb1692a019be8f06" providerId="LiveId" clId="{A2B3903A-695E-4E21-B30C-432E7BC9F89D}" dt="2026-05-22T01:03:09.483" v="2056" actId="47"/>
        <pc:sldMkLst>
          <pc:docMk/>
          <pc:sldMk cId="0" sldId="914"/>
        </pc:sldMkLst>
      </pc:sldChg>
      <pc:sldChg chg="del">
        <pc:chgData name="Mohammad Arif Harfianto" userId="eb1692a019be8f06" providerId="LiveId" clId="{A2B3903A-695E-4E21-B30C-432E7BC9F89D}" dt="2026-05-22T01:03:09.483" v="2056" actId="47"/>
        <pc:sldMkLst>
          <pc:docMk/>
          <pc:sldMk cId="0" sldId="915"/>
        </pc:sldMkLst>
      </pc:sldChg>
      <pc:sldChg chg="addSp modSp del">
        <pc:chgData name="Mohammad Arif Harfianto" userId="eb1692a019be8f06" providerId="LiveId" clId="{A2B3903A-695E-4E21-B30C-432E7BC9F89D}" dt="2026-05-22T11:28:21.935" v="2493" actId="47"/>
        <pc:sldMkLst>
          <pc:docMk/>
          <pc:sldMk cId="927931155" sldId="916"/>
        </pc:sldMkLst>
      </pc:sldChg>
      <pc:sldChg chg="delSp del mod">
        <pc:chgData name="Mohammad Arif Harfianto" userId="eb1692a019be8f06" providerId="LiveId" clId="{A2B3903A-695E-4E21-B30C-432E7BC9F89D}" dt="2026-05-22T01:03:09.483" v="2056" actId="47"/>
        <pc:sldMkLst>
          <pc:docMk/>
          <pc:sldMk cId="0" sldId="917"/>
        </pc:sldMkLst>
      </pc:sldChg>
      <pc:sldChg chg="del">
        <pc:chgData name="Mohammad Arif Harfianto" userId="eb1692a019be8f06" providerId="LiveId" clId="{A2B3903A-695E-4E21-B30C-432E7BC9F89D}" dt="2026-05-22T01:03:09.483" v="2056" actId="47"/>
        <pc:sldMkLst>
          <pc:docMk/>
          <pc:sldMk cId="0" sldId="918"/>
        </pc:sldMkLst>
      </pc:sldChg>
      <pc:sldChg chg="delSp del mod">
        <pc:chgData name="Mohammad Arif Harfianto" userId="eb1692a019be8f06" providerId="LiveId" clId="{A2B3903A-695E-4E21-B30C-432E7BC9F89D}" dt="2026-05-22T01:03:09.483" v="2056" actId="47"/>
        <pc:sldMkLst>
          <pc:docMk/>
          <pc:sldMk cId="0" sldId="919"/>
        </pc:sldMkLst>
      </pc:sldChg>
      <pc:sldChg chg="del">
        <pc:chgData name="Mohammad Arif Harfianto" userId="eb1692a019be8f06" providerId="LiveId" clId="{A2B3903A-695E-4E21-B30C-432E7BC9F89D}" dt="2026-05-22T01:03:09.483" v="2056" actId="47"/>
        <pc:sldMkLst>
          <pc:docMk/>
          <pc:sldMk cId="0" sldId="920"/>
        </pc:sldMkLst>
      </pc:sldChg>
      <pc:sldChg chg="addSp delSp modSp add del mod">
        <pc:chgData name="Mohammad Arif Harfianto" userId="eb1692a019be8f06" providerId="LiveId" clId="{A2B3903A-695E-4E21-B30C-432E7BC9F89D}" dt="2026-05-22T01:04:36.284" v="2091" actId="47"/>
        <pc:sldMkLst>
          <pc:docMk/>
          <pc:sldMk cId="0" sldId="921"/>
        </pc:sldMkLst>
      </pc:sldChg>
      <pc:sldChg chg="addSp delSp modSp add del mod">
        <pc:chgData name="Mohammad Arif Harfianto" userId="eb1692a019be8f06" providerId="LiveId" clId="{A2B3903A-695E-4E21-B30C-432E7BC9F89D}" dt="2026-05-22T01:04:36.284" v="2091" actId="47"/>
        <pc:sldMkLst>
          <pc:docMk/>
          <pc:sldMk cId="0" sldId="922"/>
        </pc:sldMkLst>
      </pc:sldChg>
      <pc:sldChg chg="addSp delSp modSp add del mod">
        <pc:chgData name="Mohammad Arif Harfianto" userId="eb1692a019be8f06" providerId="LiveId" clId="{A2B3903A-695E-4E21-B30C-432E7BC9F89D}" dt="2026-05-22T01:04:36.284" v="2091" actId="47"/>
        <pc:sldMkLst>
          <pc:docMk/>
          <pc:sldMk cId="0" sldId="923"/>
        </pc:sldMkLst>
      </pc:sldChg>
      <pc:sldChg chg="addSp delSp modSp add del mod">
        <pc:chgData name="Mohammad Arif Harfianto" userId="eb1692a019be8f06" providerId="LiveId" clId="{A2B3903A-695E-4E21-B30C-432E7BC9F89D}" dt="2026-05-22T01:04:36.284" v="2091" actId="47"/>
        <pc:sldMkLst>
          <pc:docMk/>
          <pc:sldMk cId="0" sldId="924"/>
        </pc:sldMkLst>
      </pc:sldChg>
      <pc:sldChg chg="addSp delSp modSp add del mod">
        <pc:chgData name="Mohammad Arif Harfianto" userId="eb1692a019be8f06" providerId="LiveId" clId="{A2B3903A-695E-4E21-B30C-432E7BC9F89D}" dt="2026-05-22T01:04:36.284" v="2091" actId="47"/>
        <pc:sldMkLst>
          <pc:docMk/>
          <pc:sldMk cId="0" sldId="925"/>
        </pc:sldMkLst>
      </pc:sldChg>
      <pc:sldChg chg="addSp delSp modSp add del mod">
        <pc:chgData name="Mohammad Arif Harfianto" userId="eb1692a019be8f06" providerId="LiveId" clId="{A2B3903A-695E-4E21-B30C-432E7BC9F89D}" dt="2026-05-22T01:04:36.284" v="2091" actId="47"/>
        <pc:sldMkLst>
          <pc:docMk/>
          <pc:sldMk cId="0" sldId="926"/>
        </pc:sldMkLst>
      </pc:sldChg>
      <pc:sldChg chg="addSp delSp modSp add del mod">
        <pc:chgData name="Mohammad Arif Harfianto" userId="eb1692a019be8f06" providerId="LiveId" clId="{A2B3903A-695E-4E21-B30C-432E7BC9F89D}" dt="2026-05-22T01:04:36.284" v="2091" actId="47"/>
        <pc:sldMkLst>
          <pc:docMk/>
          <pc:sldMk cId="0" sldId="927"/>
        </pc:sldMkLst>
      </pc:sldChg>
      <pc:sldChg chg="addSp delSp modSp add del mod">
        <pc:chgData name="Mohammad Arif Harfianto" userId="eb1692a019be8f06" providerId="LiveId" clId="{A2B3903A-695E-4E21-B30C-432E7BC9F89D}" dt="2026-05-22T01:04:36.284" v="2091" actId="47"/>
        <pc:sldMkLst>
          <pc:docMk/>
          <pc:sldMk cId="0" sldId="928"/>
        </pc:sldMkLst>
      </pc:sldChg>
      <pc:sldChg chg="addSp delSp modSp add mod">
        <pc:chgData name="Mohammad Arif Harfianto" userId="eb1692a019be8f06" providerId="LiveId" clId="{A2B3903A-695E-4E21-B30C-432E7BC9F89D}" dt="2026-05-23T04:57:11.781" v="4134" actId="167"/>
        <pc:sldMkLst>
          <pc:docMk/>
          <pc:sldMk cId="2336108238" sldId="929"/>
        </pc:sldMkLst>
        <pc:spChg chg="mod">
          <ac:chgData name="Mohammad Arif Harfianto" userId="eb1692a019be8f06" providerId="LiveId" clId="{A2B3903A-695E-4E21-B30C-432E7BC9F89D}" dt="2026-05-22T01:03:18.659" v="2057"/>
          <ac:spMkLst>
            <pc:docMk/>
            <pc:sldMk cId="2336108238" sldId="929"/>
            <ac:spMk id="3" creationId="{BE3B942F-C2D0-FAD9-DD08-CB534F97FC59}"/>
          </ac:spMkLst>
        </pc:spChg>
        <pc:spChg chg="mod">
          <ac:chgData name="Mohammad Arif Harfianto" userId="eb1692a019be8f06" providerId="LiveId" clId="{A2B3903A-695E-4E21-B30C-432E7BC9F89D}" dt="2026-05-22T01:03:21.466" v="2063" actId="20577"/>
          <ac:spMkLst>
            <pc:docMk/>
            <pc:sldMk cId="2336108238" sldId="929"/>
            <ac:spMk id="9" creationId="{68BAB7EA-6457-D550-CED1-595D79482D0C}"/>
          </ac:spMkLst>
        </pc:spChg>
        <pc:picChg chg="add ord">
          <ac:chgData name="Mohammad Arif Harfianto" userId="eb1692a019be8f06" providerId="LiveId" clId="{A2B3903A-695E-4E21-B30C-432E7BC9F89D}" dt="2026-05-23T04:57:11.781" v="4134" actId="167"/>
          <ac:picMkLst>
            <pc:docMk/>
            <pc:sldMk cId="2336108238" sldId="929"/>
            <ac:picMk id="5" creationId="{C1A32558-E96B-C2D5-5633-1C3005A22798}"/>
          </ac:picMkLst>
        </pc:picChg>
        <pc:picChg chg="del">
          <ac:chgData name="Mohammad Arif Harfianto" userId="eb1692a019be8f06" providerId="LiveId" clId="{A2B3903A-695E-4E21-B30C-432E7BC9F89D}" dt="2026-05-23T04:57:07.224" v="4132" actId="478"/>
          <ac:picMkLst>
            <pc:docMk/>
            <pc:sldMk cId="2336108238" sldId="929"/>
            <ac:picMk id="7" creationId="{3028F95C-B640-D670-1969-C5D3E9F12B25}"/>
          </ac:picMkLst>
        </pc:picChg>
      </pc:sldChg>
      <pc:sldChg chg="addSp delSp modSp add mod ord">
        <pc:chgData name="Mohammad Arif Harfianto" userId="eb1692a019be8f06" providerId="LiveId" clId="{A2B3903A-695E-4E21-B30C-432E7BC9F89D}" dt="2026-05-23T04:57:17.829" v="4137" actId="167"/>
        <pc:sldMkLst>
          <pc:docMk/>
          <pc:sldMk cId="615210365" sldId="930"/>
        </pc:sldMkLst>
        <pc:spChg chg="mod">
          <ac:chgData name="Mohammad Arif Harfianto" userId="eb1692a019be8f06" providerId="LiveId" clId="{A2B3903A-695E-4E21-B30C-432E7BC9F89D}" dt="2026-05-22T01:04:09.581" v="2089" actId="6549"/>
          <ac:spMkLst>
            <pc:docMk/>
            <pc:sldMk cId="615210365" sldId="930"/>
            <ac:spMk id="3" creationId="{FD39D674-7564-E723-A34C-900FC6FDA199}"/>
          </ac:spMkLst>
        </pc:spChg>
        <pc:spChg chg="mod">
          <ac:chgData name="Mohammad Arif Harfianto" userId="eb1692a019be8f06" providerId="LiveId" clId="{A2B3903A-695E-4E21-B30C-432E7BC9F89D}" dt="2026-05-22T01:03:42.595" v="2073" actId="6549"/>
          <ac:spMkLst>
            <pc:docMk/>
            <pc:sldMk cId="615210365" sldId="930"/>
            <ac:spMk id="9" creationId="{3E9205AC-B3FB-0BB7-C892-7E5FB30CECC7}"/>
          </ac:spMkLst>
        </pc:spChg>
        <pc:picChg chg="add ord">
          <ac:chgData name="Mohammad Arif Harfianto" userId="eb1692a019be8f06" providerId="LiveId" clId="{A2B3903A-695E-4E21-B30C-432E7BC9F89D}" dt="2026-05-23T04:57:17.829" v="4137" actId="167"/>
          <ac:picMkLst>
            <pc:docMk/>
            <pc:sldMk cId="615210365" sldId="930"/>
            <ac:picMk id="5" creationId="{4C6524EE-E9C2-6E4F-7A63-623C72C51D0B}"/>
          </ac:picMkLst>
        </pc:picChg>
        <pc:picChg chg="del">
          <ac:chgData name="Mohammad Arif Harfianto" userId="eb1692a019be8f06" providerId="LiveId" clId="{A2B3903A-695E-4E21-B30C-432E7BC9F89D}" dt="2026-05-23T04:57:14.239" v="4135" actId="478"/>
          <ac:picMkLst>
            <pc:docMk/>
            <pc:sldMk cId="615210365" sldId="930"/>
            <ac:picMk id="7" creationId="{192F13D2-DECC-FDDE-E4FB-370733263D50}"/>
          </ac:picMkLst>
        </pc:picChg>
      </pc:sldChg>
      <pc:sldChg chg="addSp delSp modSp add del mod">
        <pc:chgData name="Mohammad Arif Harfianto" userId="eb1692a019be8f06" providerId="LiveId" clId="{A2B3903A-695E-4E21-B30C-432E7BC9F89D}" dt="2026-05-22T01:04:36.284" v="2091" actId="47"/>
        <pc:sldMkLst>
          <pc:docMk/>
          <pc:sldMk cId="1180820595" sldId="931"/>
        </pc:sldMkLst>
      </pc:sldChg>
      <pc:sldChg chg="addSp delSp modSp add del mod">
        <pc:chgData name="Mohammad Arif Harfianto" userId="eb1692a019be8f06" providerId="LiveId" clId="{A2B3903A-695E-4E21-B30C-432E7BC9F89D}" dt="2026-05-22T01:04:36.284" v="2091" actId="47"/>
        <pc:sldMkLst>
          <pc:docMk/>
          <pc:sldMk cId="1691199319" sldId="932"/>
        </pc:sldMkLst>
      </pc:sldChg>
      <pc:sldChg chg="addSp delSp modSp add del mod ord">
        <pc:chgData name="Mohammad Arif Harfianto" userId="eb1692a019be8f06" providerId="LiveId" clId="{A2B3903A-695E-4E21-B30C-432E7BC9F89D}" dt="2026-05-22T01:04:36.284" v="2091" actId="47"/>
        <pc:sldMkLst>
          <pc:docMk/>
          <pc:sldMk cId="3980453617" sldId="933"/>
        </pc:sldMkLst>
      </pc:sldChg>
      <pc:sldChg chg="addSp delSp modSp add del mod">
        <pc:chgData name="Mohammad Arif Harfianto" userId="eb1692a019be8f06" providerId="LiveId" clId="{A2B3903A-695E-4E21-B30C-432E7BC9F89D}" dt="2026-05-22T01:04:36.284" v="2091" actId="47"/>
        <pc:sldMkLst>
          <pc:docMk/>
          <pc:sldMk cId="0" sldId="934"/>
        </pc:sldMkLst>
      </pc:sldChg>
      <pc:sldChg chg="addSp delSp modSp add del mod">
        <pc:chgData name="Mohammad Arif Harfianto" userId="eb1692a019be8f06" providerId="LiveId" clId="{A2B3903A-695E-4E21-B30C-432E7BC9F89D}" dt="2026-05-22T01:04:36.284" v="2091" actId="47"/>
        <pc:sldMkLst>
          <pc:docMk/>
          <pc:sldMk cId="0" sldId="935"/>
        </pc:sldMkLst>
      </pc:sldChg>
      <pc:sldChg chg="addSp delSp modSp add mod">
        <pc:chgData name="Mohammad Arif Harfianto" userId="eb1692a019be8f06" providerId="LiveId" clId="{A2B3903A-695E-4E21-B30C-432E7BC9F89D}" dt="2026-05-23T04:57:27.227" v="4140" actId="167"/>
        <pc:sldMkLst>
          <pc:docMk/>
          <pc:sldMk cId="1727615201" sldId="936"/>
        </pc:sldMkLst>
        <pc:spChg chg="mod">
          <ac:chgData name="Mohammad Arif Harfianto" userId="eb1692a019be8f06" providerId="LiveId" clId="{A2B3903A-695E-4E21-B30C-432E7BC9F89D}" dt="2026-05-22T01:04:48.092" v="2092"/>
          <ac:spMkLst>
            <pc:docMk/>
            <pc:sldMk cId="1727615201" sldId="936"/>
            <ac:spMk id="3" creationId="{E1F3171E-EF01-28E9-6D5A-21A78C3EBB54}"/>
          </ac:spMkLst>
        </pc:spChg>
        <pc:spChg chg="mod">
          <ac:chgData name="Mohammad Arif Harfianto" userId="eb1692a019be8f06" providerId="LiveId" clId="{A2B3903A-695E-4E21-B30C-432E7BC9F89D}" dt="2026-05-22T01:04:50.628" v="2098" actId="20577"/>
          <ac:spMkLst>
            <pc:docMk/>
            <pc:sldMk cId="1727615201" sldId="936"/>
            <ac:spMk id="9" creationId="{0752458B-D96E-AC4E-EEE2-A42E9954E9D3}"/>
          </ac:spMkLst>
        </pc:spChg>
        <pc:picChg chg="add ord">
          <ac:chgData name="Mohammad Arif Harfianto" userId="eb1692a019be8f06" providerId="LiveId" clId="{A2B3903A-695E-4E21-B30C-432E7BC9F89D}" dt="2026-05-23T04:57:27.227" v="4140" actId="167"/>
          <ac:picMkLst>
            <pc:docMk/>
            <pc:sldMk cId="1727615201" sldId="936"/>
            <ac:picMk id="5" creationId="{A95416A1-811A-4C5C-A947-482A9092C2D4}"/>
          </ac:picMkLst>
        </pc:picChg>
        <pc:picChg chg="del">
          <ac:chgData name="Mohammad Arif Harfianto" userId="eb1692a019be8f06" providerId="LiveId" clId="{A2B3903A-695E-4E21-B30C-432E7BC9F89D}" dt="2026-05-23T04:57:23.930" v="4138" actId="478"/>
          <ac:picMkLst>
            <pc:docMk/>
            <pc:sldMk cId="1727615201" sldId="936"/>
            <ac:picMk id="7" creationId="{F60E7CD3-FFB2-CAF7-D185-B6C4D359FEF9}"/>
          </ac:picMkLst>
        </pc:picChg>
      </pc:sldChg>
      <pc:sldChg chg="addSp delSp modSp add mod ord">
        <pc:chgData name="Mohammad Arif Harfianto" userId="eb1692a019be8f06" providerId="LiveId" clId="{A2B3903A-695E-4E21-B30C-432E7BC9F89D}" dt="2026-05-23T04:57:32.710" v="4143" actId="167"/>
        <pc:sldMkLst>
          <pc:docMk/>
          <pc:sldMk cId="2272741444" sldId="937"/>
        </pc:sldMkLst>
        <pc:spChg chg="mod">
          <ac:chgData name="Mohammad Arif Harfianto" userId="eb1692a019be8f06" providerId="LiveId" clId="{A2B3903A-695E-4E21-B30C-432E7BC9F89D}" dt="2026-05-22T01:05:39.885" v="2127" actId="20577"/>
          <ac:spMkLst>
            <pc:docMk/>
            <pc:sldMk cId="2272741444" sldId="937"/>
            <ac:spMk id="3" creationId="{84D23A4F-9A57-F359-6F82-067A4B2A4241}"/>
          </ac:spMkLst>
        </pc:spChg>
        <pc:spChg chg="mod">
          <ac:chgData name="Mohammad Arif Harfianto" userId="eb1692a019be8f06" providerId="LiveId" clId="{A2B3903A-695E-4E21-B30C-432E7BC9F89D}" dt="2026-05-22T01:05:11.549" v="2112" actId="6549"/>
          <ac:spMkLst>
            <pc:docMk/>
            <pc:sldMk cId="2272741444" sldId="937"/>
            <ac:spMk id="9" creationId="{D86CBB33-A2C4-0507-074B-088E11048F95}"/>
          </ac:spMkLst>
        </pc:spChg>
        <pc:picChg chg="add ord">
          <ac:chgData name="Mohammad Arif Harfianto" userId="eb1692a019be8f06" providerId="LiveId" clId="{A2B3903A-695E-4E21-B30C-432E7BC9F89D}" dt="2026-05-23T04:57:32.710" v="4143" actId="167"/>
          <ac:picMkLst>
            <pc:docMk/>
            <pc:sldMk cId="2272741444" sldId="937"/>
            <ac:picMk id="5" creationId="{6B3B261F-DC65-3EEF-44A9-22F71C91AC30}"/>
          </ac:picMkLst>
        </pc:picChg>
        <pc:picChg chg="del">
          <ac:chgData name="Mohammad Arif Harfianto" userId="eb1692a019be8f06" providerId="LiveId" clId="{A2B3903A-695E-4E21-B30C-432E7BC9F89D}" dt="2026-05-23T04:57:29.352" v="4141" actId="478"/>
          <ac:picMkLst>
            <pc:docMk/>
            <pc:sldMk cId="2272741444" sldId="937"/>
            <ac:picMk id="7" creationId="{699F18DE-393C-E63C-E037-C3FE314DE60C}"/>
          </ac:picMkLst>
        </pc:picChg>
      </pc:sldChg>
      <pc:sldChg chg="addSp modSp add del mod">
        <pc:chgData name="Mohammad Arif Harfianto" userId="eb1692a019be8f06" providerId="LiveId" clId="{A2B3903A-695E-4E21-B30C-432E7BC9F89D}" dt="2026-05-22T01:03:09.483" v="2056" actId="47"/>
        <pc:sldMkLst>
          <pc:docMk/>
          <pc:sldMk cId="2750117864" sldId="938"/>
        </pc:sldMkLst>
      </pc:sldChg>
      <pc:sldChg chg="addSp modSp add del mod">
        <pc:chgData name="Mohammad Arif Harfianto" userId="eb1692a019be8f06" providerId="LiveId" clId="{A2B3903A-695E-4E21-B30C-432E7BC9F89D}" dt="2026-05-22T01:03:09.483" v="2056" actId="47"/>
        <pc:sldMkLst>
          <pc:docMk/>
          <pc:sldMk cId="1097293951" sldId="939"/>
        </pc:sldMkLst>
      </pc:sldChg>
      <pc:sldChg chg="addSp modSp add del mod">
        <pc:chgData name="Mohammad Arif Harfianto" userId="eb1692a019be8f06" providerId="LiveId" clId="{A2B3903A-695E-4E21-B30C-432E7BC9F89D}" dt="2026-05-22T01:03:09.483" v="2056" actId="47"/>
        <pc:sldMkLst>
          <pc:docMk/>
          <pc:sldMk cId="3641464092" sldId="940"/>
        </pc:sldMkLst>
      </pc:sldChg>
      <pc:sldChg chg="addSp modSp add del mod">
        <pc:chgData name="Mohammad Arif Harfianto" userId="eb1692a019be8f06" providerId="LiveId" clId="{A2B3903A-695E-4E21-B30C-432E7BC9F89D}" dt="2026-05-22T01:03:09.483" v="2056" actId="47"/>
        <pc:sldMkLst>
          <pc:docMk/>
          <pc:sldMk cId="4247919173" sldId="941"/>
        </pc:sldMkLst>
      </pc:sldChg>
      <pc:sldChg chg="addSp delSp modSp new del mod">
        <pc:chgData name="Mohammad Arif Harfianto" userId="eb1692a019be8f06" providerId="LiveId" clId="{A2B3903A-695E-4E21-B30C-432E7BC9F89D}" dt="2026-05-22T01:03:09.483" v="2056" actId="47"/>
        <pc:sldMkLst>
          <pc:docMk/>
          <pc:sldMk cId="1675050039" sldId="942"/>
        </pc:sldMkLst>
      </pc:sldChg>
      <pc:sldChg chg="addSp delSp modSp add del mod ord">
        <pc:chgData name="Mohammad Arif Harfianto" userId="eb1692a019be8f06" providerId="LiveId" clId="{A2B3903A-695E-4E21-B30C-432E7BC9F89D}" dt="2026-05-23T04:43:26.037" v="3933" actId="47"/>
        <pc:sldMkLst>
          <pc:docMk/>
          <pc:sldMk cId="1257805262" sldId="943"/>
        </pc:sldMkLst>
      </pc:sldChg>
      <pc:sldChg chg="addSp delSp modSp add del mod">
        <pc:chgData name="Mohammad Arif Harfianto" userId="eb1692a019be8f06" providerId="LiveId" clId="{A2B3903A-695E-4E21-B30C-432E7BC9F89D}" dt="2026-05-22T01:04:36.284" v="2091" actId="47"/>
        <pc:sldMkLst>
          <pc:docMk/>
          <pc:sldMk cId="2193366998" sldId="944"/>
        </pc:sldMkLst>
      </pc:sldChg>
      <pc:sldChg chg="addSp delSp modSp add mod">
        <pc:chgData name="Mohammad Arif Harfianto" userId="eb1692a019be8f06" providerId="LiveId" clId="{A2B3903A-695E-4E21-B30C-432E7BC9F89D}" dt="2026-05-23T04:57:42.362" v="4146" actId="167"/>
        <pc:sldMkLst>
          <pc:docMk/>
          <pc:sldMk cId="4191226787" sldId="945"/>
        </pc:sldMkLst>
        <pc:spChg chg="mod">
          <ac:chgData name="Mohammad Arif Harfianto" userId="eb1692a019be8f06" providerId="LiveId" clId="{A2B3903A-695E-4E21-B30C-432E7BC9F89D}" dt="2026-05-23T04:40:21.705" v="3927"/>
          <ac:spMkLst>
            <pc:docMk/>
            <pc:sldMk cId="4191226787" sldId="945"/>
            <ac:spMk id="3" creationId="{6AB7E39C-F637-C2CF-B6AE-77445FEF3F78}"/>
          </ac:spMkLst>
        </pc:spChg>
        <pc:spChg chg="mod">
          <ac:chgData name="Mohammad Arif Harfianto" userId="eb1692a019be8f06" providerId="LiveId" clId="{A2B3903A-695E-4E21-B30C-432E7BC9F89D}" dt="2026-05-22T01:07:32.089" v="2136" actId="20577"/>
          <ac:spMkLst>
            <pc:docMk/>
            <pc:sldMk cId="4191226787" sldId="945"/>
            <ac:spMk id="9" creationId="{7675EC8A-C1B9-530E-583B-76C593B64C6F}"/>
          </ac:spMkLst>
        </pc:spChg>
        <pc:picChg chg="add ord">
          <ac:chgData name="Mohammad Arif Harfianto" userId="eb1692a019be8f06" providerId="LiveId" clId="{A2B3903A-695E-4E21-B30C-432E7BC9F89D}" dt="2026-05-23T04:57:42.362" v="4146" actId="167"/>
          <ac:picMkLst>
            <pc:docMk/>
            <pc:sldMk cId="4191226787" sldId="945"/>
            <ac:picMk id="5" creationId="{5BC28245-C96F-AC36-24D7-C1282D0F0C47}"/>
          </ac:picMkLst>
        </pc:picChg>
        <pc:picChg chg="del">
          <ac:chgData name="Mohammad Arif Harfianto" userId="eb1692a019be8f06" providerId="LiveId" clId="{A2B3903A-695E-4E21-B30C-432E7BC9F89D}" dt="2026-05-23T04:57:38.072" v="4144" actId="478"/>
          <ac:picMkLst>
            <pc:docMk/>
            <pc:sldMk cId="4191226787" sldId="945"/>
            <ac:picMk id="7" creationId="{0DEAFF36-68B9-DD24-E784-88914B3964BA}"/>
          </ac:picMkLst>
        </pc:picChg>
      </pc:sldChg>
      <pc:sldChg chg="add del">
        <pc:chgData name="Mohammad Arif Harfianto" userId="eb1692a019be8f06" providerId="LiveId" clId="{A2B3903A-695E-4E21-B30C-432E7BC9F89D}" dt="2026-05-23T04:41:31.187" v="3929" actId="47"/>
        <pc:sldMkLst>
          <pc:docMk/>
          <pc:sldMk cId="2740959856" sldId="946"/>
        </pc:sldMkLst>
      </pc:sldChg>
      <pc:sldChg chg="addSp delSp modSp add mod">
        <pc:chgData name="Mohammad Arif Harfianto" userId="eb1692a019be8f06" providerId="LiveId" clId="{A2B3903A-695E-4E21-B30C-432E7BC9F89D}" dt="2026-05-23T04:57:51.333" v="4149" actId="167"/>
        <pc:sldMkLst>
          <pc:docMk/>
          <pc:sldMk cId="444692720" sldId="947"/>
        </pc:sldMkLst>
        <pc:spChg chg="mod">
          <ac:chgData name="Mohammad Arif Harfianto" userId="eb1692a019be8f06" providerId="LiveId" clId="{A2B3903A-695E-4E21-B30C-432E7BC9F89D}" dt="2026-05-22T01:09:08.667" v="2157" actId="20577"/>
          <ac:spMkLst>
            <pc:docMk/>
            <pc:sldMk cId="444692720" sldId="947"/>
            <ac:spMk id="3" creationId="{176E453E-605E-E91B-FFD6-2C207E7F275B}"/>
          </ac:spMkLst>
        </pc:spChg>
        <pc:spChg chg="mod">
          <ac:chgData name="Mohammad Arif Harfianto" userId="eb1692a019be8f06" providerId="LiveId" clId="{A2B3903A-695E-4E21-B30C-432E7BC9F89D}" dt="2026-05-22T01:08:40.114" v="2145" actId="20577"/>
          <ac:spMkLst>
            <pc:docMk/>
            <pc:sldMk cId="444692720" sldId="947"/>
            <ac:spMk id="9" creationId="{CB9862E2-C4A1-C857-C1B6-FFF70B3C6515}"/>
          </ac:spMkLst>
        </pc:spChg>
        <pc:picChg chg="add ord">
          <ac:chgData name="Mohammad Arif Harfianto" userId="eb1692a019be8f06" providerId="LiveId" clId="{A2B3903A-695E-4E21-B30C-432E7BC9F89D}" dt="2026-05-23T04:57:51.333" v="4149" actId="167"/>
          <ac:picMkLst>
            <pc:docMk/>
            <pc:sldMk cId="444692720" sldId="947"/>
            <ac:picMk id="5" creationId="{C18E0D52-C3EF-BCEF-99A2-32B98EBBDD47}"/>
          </ac:picMkLst>
        </pc:picChg>
        <pc:picChg chg="del">
          <ac:chgData name="Mohammad Arif Harfianto" userId="eb1692a019be8f06" providerId="LiveId" clId="{A2B3903A-695E-4E21-B30C-432E7BC9F89D}" dt="2026-05-23T04:57:47.096" v="4147" actId="478"/>
          <ac:picMkLst>
            <pc:docMk/>
            <pc:sldMk cId="444692720" sldId="947"/>
            <ac:picMk id="7" creationId="{3599915D-33D8-61A0-4110-F84EF8049096}"/>
          </ac:picMkLst>
        </pc:picChg>
      </pc:sldChg>
      <pc:sldChg chg="delSp modSp add mod">
        <pc:chgData name="Mohammad Arif Harfianto" userId="eb1692a019be8f06" providerId="LiveId" clId="{A2B3903A-695E-4E21-B30C-432E7BC9F89D}" dt="2026-05-23T04:03:29.337" v="3913" actId="1076"/>
        <pc:sldMkLst>
          <pc:docMk/>
          <pc:sldMk cId="3489092144" sldId="948"/>
        </pc:sldMkLst>
        <pc:spChg chg="del">
          <ac:chgData name="Mohammad Arif Harfianto" userId="eb1692a019be8f06" providerId="LiveId" clId="{A2B3903A-695E-4E21-B30C-432E7BC9F89D}" dt="2026-05-23T04:03:10.751" v="3907" actId="478"/>
          <ac:spMkLst>
            <pc:docMk/>
            <pc:sldMk cId="3489092144" sldId="948"/>
            <ac:spMk id="5" creationId="{24C51CA6-62E1-7022-F595-FAB05EE334A9}"/>
          </ac:spMkLst>
        </pc:spChg>
        <pc:spChg chg="del">
          <ac:chgData name="Mohammad Arif Harfianto" userId="eb1692a019be8f06" providerId="LiveId" clId="{A2B3903A-695E-4E21-B30C-432E7BC9F89D}" dt="2026-05-23T04:03:10.751" v="3907" actId="478"/>
          <ac:spMkLst>
            <pc:docMk/>
            <pc:sldMk cId="3489092144" sldId="948"/>
            <ac:spMk id="9" creationId="{13FE0A4C-5A92-DFB0-DD16-9D773C6E38A9}"/>
          </ac:spMkLst>
        </pc:spChg>
        <pc:spChg chg="del">
          <ac:chgData name="Mohammad Arif Harfianto" userId="eb1692a019be8f06" providerId="LiveId" clId="{A2B3903A-695E-4E21-B30C-432E7BC9F89D}" dt="2026-05-23T04:03:10.751" v="3907" actId="478"/>
          <ac:spMkLst>
            <pc:docMk/>
            <pc:sldMk cId="3489092144" sldId="948"/>
            <ac:spMk id="11" creationId="{EDBCBEA4-5991-130C-D5C1-CF6F2EAF5338}"/>
          </ac:spMkLst>
        </pc:spChg>
        <pc:spChg chg="del">
          <ac:chgData name="Mohammad Arif Harfianto" userId="eb1692a019be8f06" providerId="LiveId" clId="{A2B3903A-695E-4E21-B30C-432E7BC9F89D}" dt="2026-05-23T04:03:10.751" v="3907" actId="478"/>
          <ac:spMkLst>
            <pc:docMk/>
            <pc:sldMk cId="3489092144" sldId="948"/>
            <ac:spMk id="13" creationId="{034653CE-D11E-7B64-5059-6F8F26776413}"/>
          </ac:spMkLst>
        </pc:spChg>
        <pc:spChg chg="del">
          <ac:chgData name="Mohammad Arif Harfianto" userId="eb1692a019be8f06" providerId="LiveId" clId="{A2B3903A-695E-4E21-B30C-432E7BC9F89D}" dt="2026-05-23T04:03:10.751" v="3907" actId="478"/>
          <ac:spMkLst>
            <pc:docMk/>
            <pc:sldMk cId="3489092144" sldId="948"/>
            <ac:spMk id="15" creationId="{C87B1CFA-F91C-7B4D-E11C-C132F5D9B474}"/>
          </ac:spMkLst>
        </pc:spChg>
        <pc:spChg chg="del">
          <ac:chgData name="Mohammad Arif Harfianto" userId="eb1692a019be8f06" providerId="LiveId" clId="{A2B3903A-695E-4E21-B30C-432E7BC9F89D}" dt="2026-05-23T04:03:10.751" v="3907" actId="478"/>
          <ac:spMkLst>
            <pc:docMk/>
            <pc:sldMk cId="3489092144" sldId="948"/>
            <ac:spMk id="17" creationId="{50A2E9F5-18DF-D998-117C-F2442B1F1852}"/>
          </ac:spMkLst>
        </pc:spChg>
        <pc:spChg chg="del">
          <ac:chgData name="Mohammad Arif Harfianto" userId="eb1692a019be8f06" providerId="LiveId" clId="{A2B3903A-695E-4E21-B30C-432E7BC9F89D}" dt="2026-05-23T04:03:10.751" v="3907" actId="478"/>
          <ac:spMkLst>
            <pc:docMk/>
            <pc:sldMk cId="3489092144" sldId="948"/>
            <ac:spMk id="19" creationId="{685F37C5-89D5-B252-80DF-1B071D032415}"/>
          </ac:spMkLst>
        </pc:spChg>
        <pc:spChg chg="mod">
          <ac:chgData name="Mohammad Arif Harfianto" userId="eb1692a019be8f06" providerId="LiveId" clId="{A2B3903A-695E-4E21-B30C-432E7BC9F89D}" dt="2026-05-23T04:03:29.337" v="3913" actId="1076"/>
          <ac:spMkLst>
            <pc:docMk/>
            <pc:sldMk cId="3489092144" sldId="948"/>
            <ac:spMk id="21" creationId="{789C0C03-D334-0498-88F3-BB6325FD81CC}"/>
          </ac:spMkLst>
        </pc:spChg>
        <pc:picChg chg="del">
          <ac:chgData name="Mohammad Arif Harfianto" userId="eb1692a019be8f06" providerId="LiveId" clId="{A2B3903A-695E-4E21-B30C-432E7BC9F89D}" dt="2026-05-23T04:03:10.751" v="3907" actId="478"/>
          <ac:picMkLst>
            <pc:docMk/>
            <pc:sldMk cId="3489092144" sldId="948"/>
            <ac:picMk id="10" creationId="{DF3E200E-AE65-AC50-D2E9-79828BF86A47}"/>
          </ac:picMkLst>
        </pc:picChg>
        <pc:picChg chg="del">
          <ac:chgData name="Mohammad Arif Harfianto" userId="eb1692a019be8f06" providerId="LiveId" clId="{A2B3903A-695E-4E21-B30C-432E7BC9F89D}" dt="2026-05-23T04:03:10.751" v="3907" actId="478"/>
          <ac:picMkLst>
            <pc:docMk/>
            <pc:sldMk cId="3489092144" sldId="948"/>
            <ac:picMk id="14" creationId="{77B4CFE2-3FBF-0EBD-1110-77F36D5AC8BC}"/>
          </ac:picMkLst>
        </pc:picChg>
        <pc:picChg chg="del">
          <ac:chgData name="Mohammad Arif Harfianto" userId="eb1692a019be8f06" providerId="LiveId" clId="{A2B3903A-695E-4E21-B30C-432E7BC9F89D}" dt="2026-05-23T04:03:10.751" v="3907" actId="478"/>
          <ac:picMkLst>
            <pc:docMk/>
            <pc:sldMk cId="3489092144" sldId="948"/>
            <ac:picMk id="16" creationId="{35786C15-C610-93B9-418E-E714B4B168C0}"/>
          </ac:picMkLst>
        </pc:picChg>
      </pc:sldChg>
      <pc:sldChg chg="addSp delSp modSp add mod">
        <pc:chgData name="Mohammad Arif Harfianto" userId="eb1692a019be8f06" providerId="LiveId" clId="{A2B3903A-695E-4E21-B30C-432E7BC9F89D}" dt="2026-05-23T04:57:57.817" v="4152" actId="167"/>
        <pc:sldMkLst>
          <pc:docMk/>
          <pc:sldMk cId="544339141" sldId="949"/>
        </pc:sldMkLst>
        <pc:spChg chg="mod">
          <ac:chgData name="Mohammad Arif Harfianto" userId="eb1692a019be8f06" providerId="LiveId" clId="{A2B3903A-695E-4E21-B30C-432E7BC9F89D}" dt="2026-05-22T01:09:19.899" v="2158"/>
          <ac:spMkLst>
            <pc:docMk/>
            <pc:sldMk cId="544339141" sldId="949"/>
            <ac:spMk id="3" creationId="{420E5CAD-67C1-DC0C-C9AF-B60F23FDE8A9}"/>
          </ac:spMkLst>
        </pc:spChg>
        <pc:spChg chg="mod">
          <ac:chgData name="Mohammad Arif Harfianto" userId="eb1692a019be8f06" providerId="LiveId" clId="{A2B3903A-695E-4E21-B30C-432E7BC9F89D}" dt="2026-05-22T01:09:24.947" v="2160" actId="6549"/>
          <ac:spMkLst>
            <pc:docMk/>
            <pc:sldMk cId="544339141" sldId="949"/>
            <ac:spMk id="9" creationId="{421220A1-42EF-5F9E-A2C8-D75C98ED3836}"/>
          </ac:spMkLst>
        </pc:spChg>
        <pc:picChg chg="add ord">
          <ac:chgData name="Mohammad Arif Harfianto" userId="eb1692a019be8f06" providerId="LiveId" clId="{A2B3903A-695E-4E21-B30C-432E7BC9F89D}" dt="2026-05-23T04:57:57.817" v="4152" actId="167"/>
          <ac:picMkLst>
            <pc:docMk/>
            <pc:sldMk cId="544339141" sldId="949"/>
            <ac:picMk id="5" creationId="{96F64FC5-6840-1E7B-00DF-555B0C532C2C}"/>
          </ac:picMkLst>
        </pc:picChg>
        <pc:picChg chg="del">
          <ac:chgData name="Mohammad Arif Harfianto" userId="eb1692a019be8f06" providerId="LiveId" clId="{A2B3903A-695E-4E21-B30C-432E7BC9F89D}" dt="2026-05-23T04:57:54.296" v="4150" actId="478"/>
          <ac:picMkLst>
            <pc:docMk/>
            <pc:sldMk cId="544339141" sldId="949"/>
            <ac:picMk id="7" creationId="{00806192-E788-7A56-4AD6-63E1A7DAAD38}"/>
          </ac:picMkLst>
        </pc:picChg>
      </pc:sldChg>
      <pc:sldChg chg="add del">
        <pc:chgData name="Mohammad Arif Harfianto" userId="eb1692a019be8f06" providerId="LiveId" clId="{A2B3903A-695E-4E21-B30C-432E7BC9F89D}" dt="2026-05-23T04:03:32.182" v="3914" actId="47"/>
        <pc:sldMkLst>
          <pc:docMk/>
          <pc:sldMk cId="1138147155" sldId="950"/>
        </pc:sldMkLst>
      </pc:sldChg>
      <pc:sldChg chg="addSp delSp modSp new mod">
        <pc:chgData name="Mohammad Arif Harfianto" userId="eb1692a019be8f06" providerId="LiveId" clId="{A2B3903A-695E-4E21-B30C-432E7BC9F89D}" dt="2026-05-23T04:50:17.572" v="3979"/>
        <pc:sldMkLst>
          <pc:docMk/>
          <pc:sldMk cId="1084625520" sldId="951"/>
        </pc:sldMkLst>
        <pc:spChg chg="del">
          <ac:chgData name="Mohammad Arif Harfianto" userId="eb1692a019be8f06" providerId="LiveId" clId="{A2B3903A-695E-4E21-B30C-432E7BC9F89D}" dt="2026-05-22T01:13:23.556" v="2393" actId="478"/>
          <ac:spMkLst>
            <pc:docMk/>
            <pc:sldMk cId="1084625520" sldId="951"/>
            <ac:spMk id="2" creationId="{F48F1589-79F1-AD0E-4004-18AD5F832253}"/>
          </ac:spMkLst>
        </pc:spChg>
        <pc:spChg chg="del">
          <ac:chgData name="Mohammad Arif Harfianto" userId="eb1692a019be8f06" providerId="LiveId" clId="{A2B3903A-695E-4E21-B30C-432E7BC9F89D}" dt="2026-05-22T01:10:26.614" v="2162" actId="3680"/>
          <ac:spMkLst>
            <pc:docMk/>
            <pc:sldMk cId="1084625520" sldId="951"/>
            <ac:spMk id="3" creationId="{7CAF2D7D-3261-ED3C-4558-4DE3DE82D77F}"/>
          </ac:spMkLst>
        </pc:spChg>
        <pc:spChg chg="add mod">
          <ac:chgData name="Mohammad Arif Harfianto" userId="eb1692a019be8f06" providerId="LiveId" clId="{A2B3903A-695E-4E21-B30C-432E7BC9F89D}" dt="2026-05-22T01:13:32.780" v="2401" actId="20577"/>
          <ac:spMkLst>
            <pc:docMk/>
            <pc:sldMk cId="1084625520" sldId="951"/>
            <ac:spMk id="5" creationId="{273B814D-811A-75DD-1196-3DBEE5F77441}"/>
          </ac:spMkLst>
        </pc:spChg>
        <pc:graphicFrameChg chg="add mod ord modGraphic">
          <ac:chgData name="Mohammad Arif Harfianto" userId="eb1692a019be8f06" providerId="LiveId" clId="{A2B3903A-695E-4E21-B30C-432E7BC9F89D}" dt="2026-05-23T04:50:00.821" v="3976" actId="6549"/>
          <ac:graphicFrameMkLst>
            <pc:docMk/>
            <pc:sldMk cId="1084625520" sldId="951"/>
            <ac:graphicFrameMk id="4" creationId="{DB4ACF70-6C77-BAE9-0BE1-FE129DA54A64}"/>
          </ac:graphicFrameMkLst>
        </pc:graphicFrameChg>
        <pc:picChg chg="add mod">
          <ac:chgData name="Mohammad Arif Harfianto" userId="eb1692a019be8f06" providerId="LiveId" clId="{A2B3903A-695E-4E21-B30C-432E7BC9F89D}" dt="2026-05-23T04:50:17.572" v="3979"/>
          <ac:picMkLst>
            <pc:docMk/>
            <pc:sldMk cId="1084625520" sldId="951"/>
            <ac:picMk id="2" creationId="{7774CC35-3D31-0C46-DE6E-6F0BDA0F412E}"/>
          </ac:picMkLst>
        </pc:picChg>
      </pc:sldChg>
      <pc:sldChg chg="modSp add del">
        <pc:chgData name="Mohammad Arif Harfianto" userId="eb1692a019be8f06" providerId="LiveId" clId="{A2B3903A-695E-4E21-B30C-432E7BC9F89D}" dt="2026-05-23T03:53:49.897" v="3741" actId="47"/>
        <pc:sldMkLst>
          <pc:docMk/>
          <pc:sldMk cId="2790092311" sldId="952"/>
        </pc:sldMkLst>
        <pc:spChg chg="mod">
          <ac:chgData name="Mohammad Arif Harfianto" userId="eb1692a019be8f06" providerId="LiveId" clId="{A2B3903A-695E-4E21-B30C-432E7BC9F89D}" dt="2026-05-22T11:33:07.095" v="2495"/>
          <ac:spMkLst>
            <pc:docMk/>
            <pc:sldMk cId="2790092311" sldId="952"/>
            <ac:spMk id="4" creationId="{00000000-0000-0000-0000-000000000000}"/>
          </ac:spMkLst>
        </pc:spChg>
      </pc:sldChg>
      <pc:sldChg chg="delSp modSp add del mod">
        <pc:chgData name="Mohammad Arif Harfianto" userId="eb1692a019be8f06" providerId="LiveId" clId="{A2B3903A-695E-4E21-B30C-432E7BC9F89D}" dt="2026-05-23T03:53:49.897" v="3741" actId="47"/>
        <pc:sldMkLst>
          <pc:docMk/>
          <pc:sldMk cId="403688858" sldId="953"/>
        </pc:sldMkLst>
        <pc:spChg chg="mod">
          <ac:chgData name="Mohammad Arif Harfianto" userId="eb1692a019be8f06" providerId="LiveId" clId="{A2B3903A-695E-4E21-B30C-432E7BC9F89D}" dt="2026-05-22T11:33:43.120" v="2504" actId="14100"/>
          <ac:spMkLst>
            <pc:docMk/>
            <pc:sldMk cId="403688858" sldId="953"/>
            <ac:spMk id="2" creationId="{00000000-0000-0000-0000-000000000000}"/>
          </ac:spMkLst>
        </pc:spChg>
        <pc:spChg chg="del mod">
          <ac:chgData name="Mohammad Arif Harfianto" userId="eb1692a019be8f06" providerId="LiveId" clId="{A2B3903A-695E-4E21-B30C-432E7BC9F89D}" dt="2026-05-22T11:33:37.499" v="2502" actId="478"/>
          <ac:spMkLst>
            <pc:docMk/>
            <pc:sldMk cId="403688858" sldId="953"/>
            <ac:spMk id="44" creationId="{00000000-0000-0000-0000-000000000000}"/>
          </ac:spMkLst>
        </pc:spChg>
      </pc:sldChg>
      <pc:sldChg chg="addSp delSp modSp new del mod">
        <pc:chgData name="Mohammad Arif Harfianto" userId="eb1692a019be8f06" providerId="LiveId" clId="{A2B3903A-695E-4E21-B30C-432E7BC9F89D}" dt="2026-05-23T02:09:29.473" v="2701" actId="47"/>
        <pc:sldMkLst>
          <pc:docMk/>
          <pc:sldMk cId="1639659819" sldId="954"/>
        </pc:sldMkLst>
        <pc:spChg chg="del">
          <ac:chgData name="Mohammad Arif Harfianto" userId="eb1692a019be8f06" providerId="LiveId" clId="{A2B3903A-695E-4E21-B30C-432E7BC9F89D}" dt="2026-05-23T01:58:59.903" v="2613" actId="478"/>
          <ac:spMkLst>
            <pc:docMk/>
            <pc:sldMk cId="1639659819" sldId="954"/>
            <ac:spMk id="2" creationId="{2F33254E-16B4-EDFF-6FEE-20AA3E974EEB}"/>
          </ac:spMkLst>
        </pc:spChg>
        <pc:spChg chg="del">
          <ac:chgData name="Mohammad Arif Harfianto" userId="eb1692a019be8f06" providerId="LiveId" clId="{A2B3903A-695E-4E21-B30C-432E7BC9F89D}" dt="2026-05-23T01:58:59.903" v="2613" actId="478"/>
          <ac:spMkLst>
            <pc:docMk/>
            <pc:sldMk cId="1639659819" sldId="954"/>
            <ac:spMk id="3" creationId="{8AE7CEE6-CD89-C9FC-BE0E-A30219E4D1BA}"/>
          </ac:spMkLst>
        </pc:spChg>
        <pc:spChg chg="add mod">
          <ac:chgData name="Mohammad Arif Harfianto" userId="eb1692a019be8f06" providerId="LiveId" clId="{A2B3903A-695E-4E21-B30C-432E7BC9F89D}" dt="2026-05-23T01:59:16.900" v="2616" actId="6549"/>
          <ac:spMkLst>
            <pc:docMk/>
            <pc:sldMk cId="1639659819" sldId="954"/>
            <ac:spMk id="4" creationId="{1A2227AB-573A-ED04-0BB8-79A3F6F865DB}"/>
          </ac:spMkLst>
        </pc:spChg>
        <pc:picChg chg="add mod">
          <ac:chgData name="Mohammad Arif Harfianto" userId="eb1692a019be8f06" providerId="LiveId" clId="{A2B3903A-695E-4E21-B30C-432E7BC9F89D}" dt="2026-05-23T01:59:03.075" v="2615" actId="1076"/>
          <ac:picMkLst>
            <pc:docMk/>
            <pc:sldMk cId="1639659819" sldId="954"/>
            <ac:picMk id="5" creationId="{F1FA1AB4-6B0A-639F-5395-346B18C1528B}"/>
          </ac:picMkLst>
        </pc:picChg>
      </pc:sldChg>
      <pc:sldChg chg="addSp modSp add mod">
        <pc:chgData name="Mohammad Arif Harfianto" userId="eb1692a019be8f06" providerId="LiveId" clId="{A2B3903A-695E-4E21-B30C-432E7BC9F89D}" dt="2026-05-23T04:50:40.376" v="3991"/>
        <pc:sldMkLst>
          <pc:docMk/>
          <pc:sldMk cId="0" sldId="955"/>
        </pc:sldMkLst>
        <pc:spChg chg="mod">
          <ac:chgData name="Mohammad Arif Harfianto" userId="eb1692a019be8f06" providerId="LiveId" clId="{A2B3903A-695E-4E21-B30C-432E7BC9F89D}" dt="2026-05-23T02:03:53.909" v="2698" actId="20577"/>
          <ac:spMkLst>
            <pc:docMk/>
            <pc:sldMk cId="0" sldId="955"/>
            <ac:spMk id="2" creationId="{00000000-0000-0000-0000-000000000000}"/>
          </ac:spMkLst>
        </pc:spChg>
        <pc:spChg chg="mod">
          <ac:chgData name="Mohammad Arif Harfianto" userId="eb1692a019be8f06" providerId="LiveId" clId="{A2B3903A-695E-4E21-B30C-432E7BC9F89D}" dt="2026-05-23T02:03:12.836" v="2658" actId="1076"/>
          <ac:spMkLst>
            <pc:docMk/>
            <pc:sldMk cId="0" sldId="955"/>
            <ac:spMk id="3" creationId="{00000000-0000-0000-0000-000000000000}"/>
          </ac:spMkLst>
        </pc:spChg>
        <pc:spChg chg="mod">
          <ac:chgData name="Mohammad Arif Harfianto" userId="eb1692a019be8f06" providerId="LiveId" clId="{A2B3903A-695E-4E21-B30C-432E7BC9F89D}" dt="2026-05-23T02:03:12.836" v="2658" actId="1076"/>
          <ac:spMkLst>
            <pc:docMk/>
            <pc:sldMk cId="0" sldId="955"/>
            <ac:spMk id="4" creationId="{00000000-0000-0000-0000-000000000000}"/>
          </ac:spMkLst>
        </pc:spChg>
        <pc:spChg chg="mod">
          <ac:chgData name="Mohammad Arif Harfianto" userId="eb1692a019be8f06" providerId="LiveId" clId="{A2B3903A-695E-4E21-B30C-432E7BC9F89D}" dt="2026-05-23T02:03:12.836" v="2658" actId="1076"/>
          <ac:spMkLst>
            <pc:docMk/>
            <pc:sldMk cId="0" sldId="955"/>
            <ac:spMk id="5" creationId="{00000000-0000-0000-0000-000000000000}"/>
          </ac:spMkLst>
        </pc:spChg>
        <pc:spChg chg="mod">
          <ac:chgData name="Mohammad Arif Harfianto" userId="eb1692a019be8f06" providerId="LiveId" clId="{A2B3903A-695E-4E21-B30C-432E7BC9F89D}" dt="2026-05-23T02:03:17.126" v="2660" actId="1076"/>
          <ac:spMkLst>
            <pc:docMk/>
            <pc:sldMk cId="0" sldId="955"/>
            <ac:spMk id="6" creationId="{00000000-0000-0000-0000-000000000000}"/>
          </ac:spMkLst>
        </pc:spChg>
        <pc:picChg chg="add mod">
          <ac:chgData name="Mohammad Arif Harfianto" userId="eb1692a019be8f06" providerId="LiveId" clId="{A2B3903A-695E-4E21-B30C-432E7BC9F89D}" dt="2026-05-23T04:50:40.376" v="3991"/>
          <ac:picMkLst>
            <pc:docMk/>
            <pc:sldMk cId="0" sldId="955"/>
            <ac:picMk id="7" creationId="{58CBEAFA-63D0-5594-7BDF-AAECDF0684A8}"/>
          </ac:picMkLst>
        </pc:picChg>
      </pc:sldChg>
      <pc:sldChg chg="addSp modSp add">
        <pc:chgData name="Mohammad Arif Harfianto" userId="eb1692a019be8f06" providerId="LiveId" clId="{A2B3903A-695E-4E21-B30C-432E7BC9F89D}" dt="2026-05-23T04:50:41.972" v="3992"/>
        <pc:sldMkLst>
          <pc:docMk/>
          <pc:sldMk cId="0" sldId="956"/>
        </pc:sldMkLst>
        <pc:picChg chg="add mod">
          <ac:chgData name="Mohammad Arif Harfianto" userId="eb1692a019be8f06" providerId="LiveId" clId="{A2B3903A-695E-4E21-B30C-432E7BC9F89D}" dt="2026-05-23T04:50:41.972" v="3992"/>
          <ac:picMkLst>
            <pc:docMk/>
            <pc:sldMk cId="0" sldId="956"/>
            <ac:picMk id="90" creationId="{0CDDCE53-7728-555E-E5ED-FA40C1EF5ADB}"/>
          </ac:picMkLst>
        </pc:picChg>
      </pc:sldChg>
      <pc:sldChg chg="addSp modSp add">
        <pc:chgData name="Mohammad Arif Harfianto" userId="eb1692a019be8f06" providerId="LiveId" clId="{A2B3903A-695E-4E21-B30C-432E7BC9F89D}" dt="2026-05-23T04:50:43.604" v="3993"/>
        <pc:sldMkLst>
          <pc:docMk/>
          <pc:sldMk cId="0" sldId="957"/>
        </pc:sldMkLst>
        <pc:picChg chg="add mod">
          <ac:chgData name="Mohammad Arif Harfianto" userId="eb1692a019be8f06" providerId="LiveId" clId="{A2B3903A-695E-4E21-B30C-432E7BC9F89D}" dt="2026-05-23T04:50:43.604" v="3993"/>
          <ac:picMkLst>
            <pc:docMk/>
            <pc:sldMk cId="0" sldId="957"/>
            <ac:picMk id="7" creationId="{7040C522-6D1C-F3EA-9BEF-D583ED976B5D}"/>
          </ac:picMkLst>
        </pc:picChg>
      </pc:sldChg>
      <pc:sldChg chg="addSp modSp add">
        <pc:chgData name="Mohammad Arif Harfianto" userId="eb1692a019be8f06" providerId="LiveId" clId="{A2B3903A-695E-4E21-B30C-432E7BC9F89D}" dt="2026-05-23T04:50:44.901" v="3994"/>
        <pc:sldMkLst>
          <pc:docMk/>
          <pc:sldMk cId="0" sldId="958"/>
        </pc:sldMkLst>
        <pc:picChg chg="add mod">
          <ac:chgData name="Mohammad Arif Harfianto" userId="eb1692a019be8f06" providerId="LiveId" clId="{A2B3903A-695E-4E21-B30C-432E7BC9F89D}" dt="2026-05-23T04:50:44.901" v="3994"/>
          <ac:picMkLst>
            <pc:docMk/>
            <pc:sldMk cId="0" sldId="958"/>
            <ac:picMk id="14" creationId="{082A92F9-D158-ED92-A064-E4B4EB9B2828}"/>
          </ac:picMkLst>
        </pc:picChg>
      </pc:sldChg>
      <pc:sldChg chg="addSp delSp modSp add mod">
        <pc:chgData name="Mohammad Arif Harfianto" userId="eb1692a019be8f06" providerId="LiveId" clId="{A2B3903A-695E-4E21-B30C-432E7BC9F89D}" dt="2026-05-23T04:50:48.993" v="3995"/>
        <pc:sldMkLst>
          <pc:docMk/>
          <pc:sldMk cId="0" sldId="959"/>
        </pc:sldMkLst>
        <pc:spChg chg="mod">
          <ac:chgData name="Mohammad Arif Harfianto" userId="eb1692a019be8f06" providerId="LiveId" clId="{A2B3903A-695E-4E21-B30C-432E7BC9F89D}" dt="2026-05-23T02:02:58.980" v="2652" actId="20577"/>
          <ac:spMkLst>
            <pc:docMk/>
            <pc:sldMk cId="0" sldId="959"/>
            <ac:spMk id="2" creationId="{00000000-0000-0000-0000-000000000000}"/>
          </ac:spMkLst>
        </pc:spChg>
        <pc:spChg chg="del">
          <ac:chgData name="Mohammad Arif Harfianto" userId="eb1692a019be8f06" providerId="LiveId" clId="{A2B3903A-695E-4E21-B30C-432E7BC9F89D}" dt="2026-05-23T02:02:27.227" v="2637" actId="478"/>
          <ac:spMkLst>
            <pc:docMk/>
            <pc:sldMk cId="0" sldId="959"/>
            <ac:spMk id="4" creationId="{00000000-0000-0000-0000-000000000000}"/>
          </ac:spMkLst>
        </pc:spChg>
        <pc:spChg chg="mod">
          <ac:chgData name="Mohammad Arif Harfianto" userId="eb1692a019be8f06" providerId="LiveId" clId="{A2B3903A-695E-4E21-B30C-432E7BC9F89D}" dt="2026-05-23T02:03:05.601" v="2656" actId="1076"/>
          <ac:spMkLst>
            <pc:docMk/>
            <pc:sldMk cId="0" sldId="959"/>
            <ac:spMk id="5" creationId="{00000000-0000-0000-0000-000000000000}"/>
          </ac:spMkLst>
        </pc:spChg>
        <pc:spChg chg="del">
          <ac:chgData name="Mohammad Arif Harfianto" userId="eb1692a019be8f06" providerId="LiveId" clId="{A2B3903A-695E-4E21-B30C-432E7BC9F89D}" dt="2026-05-23T02:02:25.643" v="2636" actId="478"/>
          <ac:spMkLst>
            <pc:docMk/>
            <pc:sldMk cId="0" sldId="959"/>
            <ac:spMk id="6" creationId="{00000000-0000-0000-0000-000000000000}"/>
          </ac:spMkLst>
        </pc:spChg>
        <pc:spChg chg="del">
          <ac:chgData name="Mohammad Arif Harfianto" userId="eb1692a019be8f06" providerId="LiveId" clId="{A2B3903A-695E-4E21-B30C-432E7BC9F89D}" dt="2026-05-23T02:02:24.012" v="2633" actId="478"/>
          <ac:spMkLst>
            <pc:docMk/>
            <pc:sldMk cId="0" sldId="959"/>
            <ac:spMk id="7" creationId="{00000000-0000-0000-0000-000000000000}"/>
          </ac:spMkLst>
        </pc:spChg>
        <pc:spChg chg="del mod">
          <ac:chgData name="Mohammad Arif Harfianto" userId="eb1692a019be8f06" providerId="LiveId" clId="{A2B3903A-695E-4E21-B30C-432E7BC9F89D}" dt="2026-05-23T02:02:24.015" v="2635"/>
          <ac:spMkLst>
            <pc:docMk/>
            <pc:sldMk cId="0" sldId="959"/>
            <ac:spMk id="8" creationId="{00000000-0000-0000-0000-000000000000}"/>
          </ac:spMkLst>
        </pc:spChg>
        <pc:picChg chg="mod">
          <ac:chgData name="Mohammad Arif Harfianto" userId="eb1692a019be8f06" providerId="LiveId" clId="{A2B3903A-695E-4E21-B30C-432E7BC9F89D}" dt="2026-05-23T02:01:59.726" v="2622" actId="1076"/>
          <ac:picMkLst>
            <pc:docMk/>
            <pc:sldMk cId="0" sldId="959"/>
            <ac:picMk id="3" creationId="{00000000-0000-0000-0000-000000000000}"/>
          </ac:picMkLst>
        </pc:picChg>
        <pc:picChg chg="add mod">
          <ac:chgData name="Mohammad Arif Harfianto" userId="eb1692a019be8f06" providerId="LiveId" clId="{A2B3903A-695E-4E21-B30C-432E7BC9F89D}" dt="2026-05-23T04:50:48.993" v="3995"/>
          <ac:picMkLst>
            <pc:docMk/>
            <pc:sldMk cId="0" sldId="959"/>
            <ac:picMk id="9" creationId="{9DE5B711-5100-301F-7CC1-2FCE167EC7E0}"/>
          </ac:picMkLst>
        </pc:picChg>
      </pc:sldChg>
      <pc:sldChg chg="addSp modSp add">
        <pc:chgData name="Mohammad Arif Harfianto" userId="eb1692a019be8f06" providerId="LiveId" clId="{A2B3903A-695E-4E21-B30C-432E7BC9F89D}" dt="2026-05-23T04:50:37.655" v="3989"/>
        <pc:sldMkLst>
          <pc:docMk/>
          <pc:sldMk cId="0" sldId="960"/>
        </pc:sldMkLst>
        <pc:picChg chg="add mod">
          <ac:chgData name="Mohammad Arif Harfianto" userId="eb1692a019be8f06" providerId="LiveId" clId="{A2B3903A-695E-4E21-B30C-432E7BC9F89D}" dt="2026-05-23T04:50:37.655" v="3989"/>
          <ac:picMkLst>
            <pc:docMk/>
            <pc:sldMk cId="0" sldId="960"/>
            <ac:picMk id="12" creationId="{7BCC86D0-2F17-8B13-A645-E59D2213CAD1}"/>
          </ac:picMkLst>
        </pc:picChg>
      </pc:sldChg>
      <pc:sldChg chg="addSp modSp add mod">
        <pc:chgData name="Mohammad Arif Harfianto" userId="eb1692a019be8f06" providerId="LiveId" clId="{A2B3903A-695E-4E21-B30C-432E7BC9F89D}" dt="2026-05-23T04:50:39.266" v="3990"/>
        <pc:sldMkLst>
          <pc:docMk/>
          <pc:sldMk cId="0" sldId="961"/>
        </pc:sldMkLst>
        <pc:spChg chg="mod">
          <ac:chgData name="Mohammad Arif Harfianto" userId="eb1692a019be8f06" providerId="LiveId" clId="{A2B3903A-695E-4E21-B30C-432E7BC9F89D}" dt="2026-05-23T02:15:24.112" v="2738" actId="1076"/>
          <ac:spMkLst>
            <pc:docMk/>
            <pc:sldMk cId="0" sldId="961"/>
            <ac:spMk id="7" creationId="{00000000-0000-0000-0000-000000000000}"/>
          </ac:spMkLst>
        </pc:spChg>
        <pc:picChg chg="add mod">
          <ac:chgData name="Mohammad Arif Harfianto" userId="eb1692a019be8f06" providerId="LiveId" clId="{A2B3903A-695E-4E21-B30C-432E7BC9F89D}" dt="2026-05-23T04:50:39.266" v="3990"/>
          <ac:picMkLst>
            <pc:docMk/>
            <pc:sldMk cId="0" sldId="961"/>
            <ac:picMk id="8" creationId="{7DDB9A54-6420-27F1-707A-FCCDDCEF29A7}"/>
          </ac:picMkLst>
        </pc:picChg>
      </pc:sldChg>
      <pc:sldChg chg="addSp delSp modSp new mod">
        <pc:chgData name="Mohammad Arif Harfianto" userId="eb1692a019be8f06" providerId="LiveId" clId="{A2B3903A-695E-4E21-B30C-432E7BC9F89D}" dt="2026-05-23T04:50:54.060" v="3997" actId="167"/>
        <pc:sldMkLst>
          <pc:docMk/>
          <pc:sldMk cId="2731932909" sldId="962"/>
        </pc:sldMkLst>
        <pc:spChg chg="del">
          <ac:chgData name="Mohammad Arif Harfianto" userId="eb1692a019be8f06" providerId="LiveId" clId="{A2B3903A-695E-4E21-B30C-432E7BC9F89D}" dt="2026-05-23T02:11:43.521" v="2703" actId="478"/>
          <ac:spMkLst>
            <pc:docMk/>
            <pc:sldMk cId="2731932909" sldId="962"/>
            <ac:spMk id="2" creationId="{8BCB19D2-014A-6248-E5DD-5440CAF4B990}"/>
          </ac:spMkLst>
        </pc:spChg>
        <pc:spChg chg="del">
          <ac:chgData name="Mohammad Arif Harfianto" userId="eb1692a019be8f06" providerId="LiveId" clId="{A2B3903A-695E-4E21-B30C-432E7BC9F89D}" dt="2026-05-23T02:11:43.521" v="2703" actId="478"/>
          <ac:spMkLst>
            <pc:docMk/>
            <pc:sldMk cId="2731932909" sldId="962"/>
            <ac:spMk id="3" creationId="{4AB766E8-AC95-A17A-729E-BDBDDB3D9FEA}"/>
          </ac:spMkLst>
        </pc:spChg>
        <pc:spChg chg="add mod">
          <ac:chgData name="Mohammad Arif Harfianto" userId="eb1692a019be8f06" providerId="LiveId" clId="{A2B3903A-695E-4E21-B30C-432E7BC9F89D}" dt="2026-05-23T02:17:16.054" v="2752" actId="113"/>
          <ac:spMkLst>
            <pc:docMk/>
            <pc:sldMk cId="2731932909" sldId="962"/>
            <ac:spMk id="4" creationId="{67E837E5-7A7C-C43B-6617-088AC6DF44F0}"/>
          </ac:spMkLst>
        </pc:spChg>
        <pc:spChg chg="add mod">
          <ac:chgData name="Mohammad Arif Harfianto" userId="eb1692a019be8f06" providerId="LiveId" clId="{A2B3903A-695E-4E21-B30C-432E7BC9F89D}" dt="2026-05-23T02:17:10.080" v="2750" actId="1076"/>
          <ac:spMkLst>
            <pc:docMk/>
            <pc:sldMk cId="2731932909" sldId="962"/>
            <ac:spMk id="6" creationId="{17B971BC-8FCA-F99A-E8A0-6C697887F9D2}"/>
          </ac:spMkLst>
        </pc:spChg>
        <pc:spChg chg="add del mod">
          <ac:chgData name="Mohammad Arif Harfianto" userId="eb1692a019be8f06" providerId="LiveId" clId="{A2B3903A-695E-4E21-B30C-432E7BC9F89D}" dt="2026-05-23T02:12:14.794" v="2716" actId="478"/>
          <ac:spMkLst>
            <pc:docMk/>
            <pc:sldMk cId="2731932909" sldId="962"/>
            <ac:spMk id="7" creationId="{9A9095FE-1E23-EA58-8FAB-C8E373EE6511}"/>
          </ac:spMkLst>
        </pc:spChg>
        <pc:spChg chg="add mod">
          <ac:chgData name="Mohammad Arif Harfianto" userId="eb1692a019be8f06" providerId="LiveId" clId="{A2B3903A-695E-4E21-B30C-432E7BC9F89D}" dt="2026-05-23T02:17:10.080" v="2750" actId="1076"/>
          <ac:spMkLst>
            <pc:docMk/>
            <pc:sldMk cId="2731932909" sldId="962"/>
            <ac:spMk id="8" creationId="{643DF091-EA2B-C425-D785-49140C693845}"/>
          </ac:spMkLst>
        </pc:spChg>
        <pc:spChg chg="add mod">
          <ac:chgData name="Mohammad Arif Harfianto" userId="eb1692a019be8f06" providerId="LiveId" clId="{A2B3903A-695E-4E21-B30C-432E7BC9F89D}" dt="2026-05-23T02:17:10.080" v="2750" actId="1076"/>
          <ac:spMkLst>
            <pc:docMk/>
            <pc:sldMk cId="2731932909" sldId="962"/>
            <ac:spMk id="9" creationId="{BE83E2F2-B8CE-19F2-95D9-7271E3777960}"/>
          </ac:spMkLst>
        </pc:spChg>
        <pc:spChg chg="add mod">
          <ac:chgData name="Mohammad Arif Harfianto" userId="eb1692a019be8f06" providerId="LiveId" clId="{A2B3903A-695E-4E21-B30C-432E7BC9F89D}" dt="2026-05-23T02:17:10.080" v="2750" actId="1076"/>
          <ac:spMkLst>
            <pc:docMk/>
            <pc:sldMk cId="2731932909" sldId="962"/>
            <ac:spMk id="10" creationId="{0593645E-417A-D9D6-43C2-F99B6CDAB44D}"/>
          </ac:spMkLst>
        </pc:spChg>
        <pc:picChg chg="add mod">
          <ac:chgData name="Mohammad Arif Harfianto" userId="eb1692a019be8f06" providerId="LiveId" clId="{A2B3903A-695E-4E21-B30C-432E7BC9F89D}" dt="2026-05-23T02:17:10.080" v="2750" actId="1076"/>
          <ac:picMkLst>
            <pc:docMk/>
            <pc:sldMk cId="2731932909" sldId="962"/>
            <ac:picMk id="5" creationId="{293CAB0F-6936-CC9E-EBC0-4E2261100EA0}"/>
          </ac:picMkLst>
        </pc:picChg>
        <pc:picChg chg="add mod ord">
          <ac:chgData name="Mohammad Arif Harfianto" userId="eb1692a019be8f06" providerId="LiveId" clId="{A2B3903A-695E-4E21-B30C-432E7BC9F89D}" dt="2026-05-23T04:50:54.060" v="3997" actId="167"/>
          <ac:picMkLst>
            <pc:docMk/>
            <pc:sldMk cId="2731932909" sldId="962"/>
            <ac:picMk id="11" creationId="{D660B692-824E-C367-3EA2-2E87B6DF397D}"/>
          </ac:picMkLst>
        </pc:picChg>
      </pc:sldChg>
      <pc:sldChg chg="addSp delSp modSp add mod">
        <pc:chgData name="Mohammad Arif Harfianto" userId="eb1692a019be8f06" providerId="LiveId" clId="{A2B3903A-695E-4E21-B30C-432E7BC9F89D}" dt="2026-05-23T04:50:56.069" v="3998"/>
        <pc:sldMkLst>
          <pc:docMk/>
          <pc:sldMk cId="3814645066" sldId="963"/>
        </pc:sldMkLst>
        <pc:spChg chg="add del mod">
          <ac:chgData name="Mohammad Arif Harfianto" userId="eb1692a019be8f06" providerId="LiveId" clId="{A2B3903A-695E-4E21-B30C-432E7BC9F89D}" dt="2026-05-23T02:17:37.251" v="2755" actId="478"/>
          <ac:spMkLst>
            <pc:docMk/>
            <pc:sldMk cId="3814645066" sldId="963"/>
            <ac:spMk id="3" creationId="{9213A48D-1122-57C6-754E-8795E678F390}"/>
          </ac:spMkLst>
        </pc:spChg>
        <pc:spChg chg="del">
          <ac:chgData name="Mohammad Arif Harfianto" userId="eb1692a019be8f06" providerId="LiveId" clId="{A2B3903A-695E-4E21-B30C-432E7BC9F89D}" dt="2026-05-23T02:17:34.803" v="2754" actId="478"/>
          <ac:spMkLst>
            <pc:docMk/>
            <pc:sldMk cId="3814645066" sldId="963"/>
            <ac:spMk id="4" creationId="{96EA56DE-0EC3-D000-0709-60FAB3858A92}"/>
          </ac:spMkLst>
        </pc:spChg>
        <pc:spChg chg="del">
          <ac:chgData name="Mohammad Arif Harfianto" userId="eb1692a019be8f06" providerId="LiveId" clId="{A2B3903A-695E-4E21-B30C-432E7BC9F89D}" dt="2026-05-23T02:17:34.803" v="2754" actId="478"/>
          <ac:spMkLst>
            <pc:docMk/>
            <pc:sldMk cId="3814645066" sldId="963"/>
            <ac:spMk id="6" creationId="{95D5EA37-4E76-D300-7D82-8F051ED6D1B6}"/>
          </ac:spMkLst>
        </pc:spChg>
        <pc:spChg chg="add mod">
          <ac:chgData name="Mohammad Arif Harfianto" userId="eb1692a019be8f06" providerId="LiveId" clId="{A2B3903A-695E-4E21-B30C-432E7BC9F89D}" dt="2026-05-23T02:20:35.535" v="2843" actId="1076"/>
          <ac:spMkLst>
            <pc:docMk/>
            <pc:sldMk cId="3814645066" sldId="963"/>
            <ac:spMk id="7" creationId="{47E81861-1CBC-8177-925E-5C9C13CC2271}"/>
          </ac:spMkLst>
        </pc:spChg>
        <pc:spChg chg="del">
          <ac:chgData name="Mohammad Arif Harfianto" userId="eb1692a019be8f06" providerId="LiveId" clId="{A2B3903A-695E-4E21-B30C-432E7BC9F89D}" dt="2026-05-23T02:17:34.803" v="2754" actId="478"/>
          <ac:spMkLst>
            <pc:docMk/>
            <pc:sldMk cId="3814645066" sldId="963"/>
            <ac:spMk id="8" creationId="{42AF2C46-C030-1B51-80A9-0DCA9FD86641}"/>
          </ac:spMkLst>
        </pc:spChg>
        <pc:spChg chg="del">
          <ac:chgData name="Mohammad Arif Harfianto" userId="eb1692a019be8f06" providerId="LiveId" clId="{A2B3903A-695E-4E21-B30C-432E7BC9F89D}" dt="2026-05-23T02:17:34.803" v="2754" actId="478"/>
          <ac:spMkLst>
            <pc:docMk/>
            <pc:sldMk cId="3814645066" sldId="963"/>
            <ac:spMk id="9" creationId="{5A327414-706B-5A7B-B040-65CA01395B2D}"/>
          </ac:spMkLst>
        </pc:spChg>
        <pc:spChg chg="del">
          <ac:chgData name="Mohammad Arif Harfianto" userId="eb1692a019be8f06" providerId="LiveId" clId="{A2B3903A-695E-4E21-B30C-432E7BC9F89D}" dt="2026-05-23T02:17:34.803" v="2754" actId="478"/>
          <ac:spMkLst>
            <pc:docMk/>
            <pc:sldMk cId="3814645066" sldId="963"/>
            <ac:spMk id="10" creationId="{308221DB-258B-E8B2-C80A-C9D24AA2AEC8}"/>
          </ac:spMkLst>
        </pc:spChg>
        <pc:spChg chg="add mod">
          <ac:chgData name="Mohammad Arif Harfianto" userId="eb1692a019be8f06" providerId="LiveId" clId="{A2B3903A-695E-4E21-B30C-432E7BC9F89D}" dt="2026-05-23T02:20:25.529" v="2839" actId="20577"/>
          <ac:spMkLst>
            <pc:docMk/>
            <pc:sldMk cId="3814645066" sldId="963"/>
            <ac:spMk id="11" creationId="{9E816BD6-3934-BBD7-349D-191101EA35BF}"/>
          </ac:spMkLst>
        </pc:spChg>
        <pc:spChg chg="add del mod">
          <ac:chgData name="Mohammad Arif Harfianto" userId="eb1692a019be8f06" providerId="LiveId" clId="{A2B3903A-695E-4E21-B30C-432E7BC9F89D}" dt="2026-05-23T02:19:37.136" v="2821" actId="478"/>
          <ac:spMkLst>
            <pc:docMk/>
            <pc:sldMk cId="3814645066" sldId="963"/>
            <ac:spMk id="12" creationId="{558AD4F5-A439-F163-2617-C77FFCBB1AF7}"/>
          </ac:spMkLst>
        </pc:spChg>
        <pc:spChg chg="add mod">
          <ac:chgData name="Mohammad Arif Harfianto" userId="eb1692a019be8f06" providerId="LiveId" clId="{A2B3903A-695E-4E21-B30C-432E7BC9F89D}" dt="2026-05-23T02:18:37.586" v="2773" actId="2711"/>
          <ac:spMkLst>
            <pc:docMk/>
            <pc:sldMk cId="3814645066" sldId="963"/>
            <ac:spMk id="13" creationId="{2F66AF31-95F2-02CE-220B-FAE0A89B3614}"/>
          </ac:spMkLst>
        </pc:spChg>
        <pc:spChg chg="add mod">
          <ac:chgData name="Mohammad Arif Harfianto" userId="eb1692a019be8f06" providerId="LiveId" clId="{A2B3903A-695E-4E21-B30C-432E7BC9F89D}" dt="2026-05-23T02:19:58.919" v="2827" actId="1076"/>
          <ac:spMkLst>
            <pc:docMk/>
            <pc:sldMk cId="3814645066" sldId="963"/>
            <ac:spMk id="15" creationId="{0D07B00C-EE1F-EE30-8EB3-EF12B574EC0C}"/>
          </ac:spMkLst>
        </pc:spChg>
        <pc:spChg chg="add del mod">
          <ac:chgData name="Mohammad Arif Harfianto" userId="eb1692a019be8f06" providerId="LiveId" clId="{A2B3903A-695E-4E21-B30C-432E7BC9F89D}" dt="2026-05-23T02:18:10.171" v="2764" actId="21"/>
          <ac:spMkLst>
            <pc:docMk/>
            <pc:sldMk cId="3814645066" sldId="963"/>
            <ac:spMk id="16" creationId="{883E61DE-F81B-C31E-83D7-5D3A5AE39227}"/>
          </ac:spMkLst>
        </pc:spChg>
        <pc:spChg chg="add mod">
          <ac:chgData name="Mohammad Arif Harfianto" userId="eb1692a019be8f06" providerId="LiveId" clId="{A2B3903A-695E-4E21-B30C-432E7BC9F89D}" dt="2026-05-23T02:18:17.411" v="2768" actId="14100"/>
          <ac:spMkLst>
            <pc:docMk/>
            <pc:sldMk cId="3814645066" sldId="963"/>
            <ac:spMk id="17" creationId="{65FA4F86-BEE8-BD51-4205-6EAB030CE404}"/>
          </ac:spMkLst>
        </pc:spChg>
        <pc:spChg chg="add mod">
          <ac:chgData name="Mohammad Arif Harfianto" userId="eb1692a019be8f06" providerId="LiveId" clId="{A2B3903A-695E-4E21-B30C-432E7BC9F89D}" dt="2026-05-23T02:18:53.499" v="2806" actId="20577"/>
          <ac:spMkLst>
            <pc:docMk/>
            <pc:sldMk cId="3814645066" sldId="963"/>
            <ac:spMk id="18" creationId="{883E61DE-F81B-C31E-83D7-5D3A5AE39227}"/>
          </ac:spMkLst>
        </pc:spChg>
        <pc:spChg chg="add mod">
          <ac:chgData name="Mohammad Arif Harfianto" userId="eb1692a019be8f06" providerId="LiveId" clId="{A2B3903A-695E-4E21-B30C-432E7BC9F89D}" dt="2026-05-23T02:20:13.189" v="2834" actId="122"/>
          <ac:spMkLst>
            <pc:docMk/>
            <pc:sldMk cId="3814645066" sldId="963"/>
            <ac:spMk id="19" creationId="{4EAAF23B-A4DA-5184-3464-FE2F315A9C92}"/>
          </ac:spMkLst>
        </pc:spChg>
        <pc:spChg chg="add mod">
          <ac:chgData name="Mohammad Arif Harfianto" userId="eb1692a019be8f06" providerId="LiveId" clId="{A2B3903A-695E-4E21-B30C-432E7BC9F89D}" dt="2026-05-23T02:20:05.189" v="2830" actId="122"/>
          <ac:spMkLst>
            <pc:docMk/>
            <pc:sldMk cId="3814645066" sldId="963"/>
            <ac:spMk id="20" creationId="{ADF5FE63-49BA-6F42-BD44-0F4BA83745FA}"/>
          </ac:spMkLst>
        </pc:spChg>
        <pc:spChg chg="add del mod">
          <ac:chgData name="Mohammad Arif Harfianto" userId="eb1692a019be8f06" providerId="LiveId" clId="{A2B3903A-695E-4E21-B30C-432E7BC9F89D}" dt="2026-05-23T02:19:40.902" v="2822" actId="478"/>
          <ac:spMkLst>
            <pc:docMk/>
            <pc:sldMk cId="3814645066" sldId="963"/>
            <ac:spMk id="22" creationId="{C2813C2D-4103-51F3-10B4-38B41BFA628F}"/>
          </ac:spMkLst>
        </pc:spChg>
        <pc:picChg chg="del">
          <ac:chgData name="Mohammad Arif Harfianto" userId="eb1692a019be8f06" providerId="LiveId" clId="{A2B3903A-695E-4E21-B30C-432E7BC9F89D}" dt="2026-05-23T02:17:34.803" v="2754" actId="478"/>
          <ac:picMkLst>
            <pc:docMk/>
            <pc:sldMk cId="3814645066" sldId="963"/>
            <ac:picMk id="5" creationId="{198F44CB-8224-311E-A2BE-4CF9A1ED2271}"/>
          </ac:picMkLst>
        </pc:picChg>
        <pc:picChg chg="add del mod">
          <ac:chgData name="Mohammad Arif Harfianto" userId="eb1692a019be8f06" providerId="LiveId" clId="{A2B3903A-695E-4E21-B30C-432E7BC9F89D}" dt="2026-05-23T02:19:43.789" v="2823" actId="478"/>
          <ac:picMkLst>
            <pc:docMk/>
            <pc:sldMk cId="3814645066" sldId="963"/>
            <ac:picMk id="14" creationId="{7BE6192C-DC84-7C07-0633-D7E4AD6F680B}"/>
          </ac:picMkLst>
        </pc:picChg>
        <pc:picChg chg="add mod">
          <ac:chgData name="Mohammad Arif Harfianto" userId="eb1692a019be8f06" providerId="LiveId" clId="{A2B3903A-695E-4E21-B30C-432E7BC9F89D}" dt="2026-05-23T04:50:56.069" v="3998"/>
          <ac:picMkLst>
            <pc:docMk/>
            <pc:sldMk cId="3814645066" sldId="963"/>
            <ac:picMk id="23" creationId="{B6350327-D12D-5B2C-CE1D-F26293B9DA88}"/>
          </ac:picMkLst>
        </pc:picChg>
      </pc:sldChg>
      <pc:sldChg chg="addSp delSp modSp add del mod">
        <pc:chgData name="Mohammad Arif Harfianto" userId="eb1692a019be8f06" providerId="LiveId" clId="{A2B3903A-695E-4E21-B30C-432E7BC9F89D}" dt="2026-05-23T02:21:50.175" v="2861" actId="47"/>
        <pc:sldMkLst>
          <pc:docMk/>
          <pc:sldMk cId="3481725353" sldId="964"/>
        </pc:sldMkLst>
        <pc:spChg chg="add mod">
          <ac:chgData name="Mohammad Arif Harfianto" userId="eb1692a019be8f06" providerId="LiveId" clId="{A2B3903A-695E-4E21-B30C-432E7BC9F89D}" dt="2026-05-23T02:21:05.417" v="2850" actId="14100"/>
          <ac:spMkLst>
            <pc:docMk/>
            <pc:sldMk cId="3481725353" sldId="964"/>
            <ac:spMk id="2" creationId="{EB37043B-6481-8E6D-9ECD-A0460A2EE308}"/>
          </ac:spMkLst>
        </pc:spChg>
        <pc:spChg chg="add mod">
          <ac:chgData name="Mohammad Arif Harfianto" userId="eb1692a019be8f06" providerId="LiveId" clId="{A2B3903A-695E-4E21-B30C-432E7BC9F89D}" dt="2026-05-23T02:21:45.202" v="2860" actId="20577"/>
          <ac:spMkLst>
            <pc:docMk/>
            <pc:sldMk cId="3481725353" sldId="964"/>
            <ac:spMk id="3" creationId="{E5A2CA8C-DD6C-E539-225A-1503503AD58C}"/>
          </ac:spMkLst>
        </pc:spChg>
        <pc:spChg chg="del">
          <ac:chgData name="Mohammad Arif Harfianto" userId="eb1692a019be8f06" providerId="LiveId" clId="{A2B3903A-695E-4E21-B30C-432E7BC9F89D}" dt="2026-05-23T02:20:51.639" v="2845" actId="478"/>
          <ac:spMkLst>
            <pc:docMk/>
            <pc:sldMk cId="3481725353" sldId="964"/>
            <ac:spMk id="7" creationId="{A8FD96D0-FA3C-D697-F3D2-2C6097AEF2B2}"/>
          </ac:spMkLst>
        </pc:spChg>
        <pc:spChg chg="del">
          <ac:chgData name="Mohammad Arif Harfianto" userId="eb1692a019be8f06" providerId="LiveId" clId="{A2B3903A-695E-4E21-B30C-432E7BC9F89D}" dt="2026-05-23T02:20:51.639" v="2845" actId="478"/>
          <ac:spMkLst>
            <pc:docMk/>
            <pc:sldMk cId="3481725353" sldId="964"/>
            <ac:spMk id="11" creationId="{D1874E07-0482-9540-D9FC-8A3CEEBB0AD3}"/>
          </ac:spMkLst>
        </pc:spChg>
        <pc:spChg chg="del">
          <ac:chgData name="Mohammad Arif Harfianto" userId="eb1692a019be8f06" providerId="LiveId" clId="{A2B3903A-695E-4E21-B30C-432E7BC9F89D}" dt="2026-05-23T02:20:51.639" v="2845" actId="478"/>
          <ac:spMkLst>
            <pc:docMk/>
            <pc:sldMk cId="3481725353" sldId="964"/>
            <ac:spMk id="13" creationId="{DCA29E50-8B78-8241-2458-A288D4D9B69E}"/>
          </ac:spMkLst>
        </pc:spChg>
        <pc:spChg chg="del">
          <ac:chgData name="Mohammad Arif Harfianto" userId="eb1692a019be8f06" providerId="LiveId" clId="{A2B3903A-695E-4E21-B30C-432E7BC9F89D}" dt="2026-05-23T02:20:51.639" v="2845" actId="478"/>
          <ac:spMkLst>
            <pc:docMk/>
            <pc:sldMk cId="3481725353" sldId="964"/>
            <ac:spMk id="15" creationId="{6A9FACCC-B591-9871-4746-0B0BE1DE093B}"/>
          </ac:spMkLst>
        </pc:spChg>
        <pc:spChg chg="del">
          <ac:chgData name="Mohammad Arif Harfianto" userId="eb1692a019be8f06" providerId="LiveId" clId="{A2B3903A-695E-4E21-B30C-432E7BC9F89D}" dt="2026-05-23T02:20:51.639" v="2845" actId="478"/>
          <ac:spMkLst>
            <pc:docMk/>
            <pc:sldMk cId="3481725353" sldId="964"/>
            <ac:spMk id="17" creationId="{79118C00-C453-6705-780E-D43A2BE5EA76}"/>
          </ac:spMkLst>
        </pc:spChg>
        <pc:spChg chg="del">
          <ac:chgData name="Mohammad Arif Harfianto" userId="eb1692a019be8f06" providerId="LiveId" clId="{A2B3903A-695E-4E21-B30C-432E7BC9F89D}" dt="2026-05-23T02:20:51.639" v="2845" actId="478"/>
          <ac:spMkLst>
            <pc:docMk/>
            <pc:sldMk cId="3481725353" sldId="964"/>
            <ac:spMk id="18" creationId="{3010BDDD-53BB-F6A0-6A84-1CE430422BA1}"/>
          </ac:spMkLst>
        </pc:spChg>
        <pc:spChg chg="del">
          <ac:chgData name="Mohammad Arif Harfianto" userId="eb1692a019be8f06" providerId="LiveId" clId="{A2B3903A-695E-4E21-B30C-432E7BC9F89D}" dt="2026-05-23T02:20:51.639" v="2845" actId="478"/>
          <ac:spMkLst>
            <pc:docMk/>
            <pc:sldMk cId="3481725353" sldId="964"/>
            <ac:spMk id="19" creationId="{6407AA80-42BE-BDFB-EEF3-1549D7FC0B5E}"/>
          </ac:spMkLst>
        </pc:spChg>
        <pc:spChg chg="del">
          <ac:chgData name="Mohammad Arif Harfianto" userId="eb1692a019be8f06" providerId="LiveId" clId="{A2B3903A-695E-4E21-B30C-432E7BC9F89D}" dt="2026-05-23T02:20:51.639" v="2845" actId="478"/>
          <ac:spMkLst>
            <pc:docMk/>
            <pc:sldMk cId="3481725353" sldId="964"/>
            <ac:spMk id="20" creationId="{A29CF87D-82CE-F313-4E5F-427559758153}"/>
          </ac:spMkLst>
        </pc:spChg>
        <pc:picChg chg="add mod">
          <ac:chgData name="Mohammad Arif Harfianto" userId="eb1692a019be8f06" providerId="LiveId" clId="{A2B3903A-695E-4E21-B30C-432E7BC9F89D}" dt="2026-05-23T02:21:09.871" v="2853" actId="1076"/>
          <ac:picMkLst>
            <pc:docMk/>
            <pc:sldMk cId="3481725353" sldId="964"/>
            <ac:picMk id="4" creationId="{C148D557-098F-4BA0-A7D1-BDE3BFA6AB66}"/>
          </ac:picMkLst>
        </pc:picChg>
      </pc:sldChg>
      <pc:sldChg chg="addSp delSp modSp add mod">
        <pc:chgData name="Mohammad Arif Harfianto" userId="eb1692a019be8f06" providerId="LiveId" clId="{A2B3903A-695E-4E21-B30C-432E7BC9F89D}" dt="2026-05-23T04:50:57.786" v="3999"/>
        <pc:sldMkLst>
          <pc:docMk/>
          <pc:sldMk cId="3604409818" sldId="964"/>
        </pc:sldMkLst>
        <pc:spChg chg="mod">
          <ac:chgData name="Mohammad Arif Harfianto" userId="eb1692a019be8f06" providerId="LiveId" clId="{A2B3903A-695E-4E21-B30C-432E7BC9F89D}" dt="2026-05-23T02:23:07.261" v="2885" actId="14100"/>
          <ac:spMkLst>
            <pc:docMk/>
            <pc:sldMk cId="3604409818" sldId="964"/>
            <ac:spMk id="4" creationId="{B6F61F21-DA83-59A2-DD61-628C74EE5427}"/>
          </ac:spMkLst>
        </pc:spChg>
        <pc:spChg chg="add mod">
          <ac:chgData name="Mohammad Arif Harfianto" userId="eb1692a019be8f06" providerId="LiveId" clId="{A2B3903A-695E-4E21-B30C-432E7BC9F89D}" dt="2026-05-23T02:22:50.145" v="2879"/>
          <ac:spMkLst>
            <pc:docMk/>
            <pc:sldMk cId="3604409818" sldId="964"/>
            <ac:spMk id="5" creationId="{0B7C0010-3092-AA2C-2ABF-D6E8D41C30CA}"/>
          </ac:spMkLst>
        </pc:spChg>
        <pc:spChg chg="del">
          <ac:chgData name="Mohammad Arif Harfianto" userId="eb1692a019be8f06" providerId="LiveId" clId="{A2B3903A-695E-4E21-B30C-432E7BC9F89D}" dt="2026-05-23T02:22:38.825" v="2878" actId="478"/>
          <ac:spMkLst>
            <pc:docMk/>
            <pc:sldMk cId="3604409818" sldId="964"/>
            <ac:spMk id="7" creationId="{06E689CE-542E-5901-D7B4-189BE39E57B2}"/>
          </ac:spMkLst>
        </pc:spChg>
        <pc:spChg chg="mod">
          <ac:chgData name="Mohammad Arif Harfianto" userId="eb1692a019be8f06" providerId="LiveId" clId="{A2B3903A-695E-4E21-B30C-432E7BC9F89D}" dt="2026-05-23T02:22:56.345" v="2881" actId="1076"/>
          <ac:spMkLst>
            <pc:docMk/>
            <pc:sldMk cId="3604409818" sldId="964"/>
            <ac:spMk id="10" creationId="{00427752-F514-817B-E1D8-7C149A2AB0C2}"/>
          </ac:spMkLst>
        </pc:spChg>
        <pc:spChg chg="del">
          <ac:chgData name="Mohammad Arif Harfianto" userId="eb1692a019be8f06" providerId="LiveId" clId="{A2B3903A-695E-4E21-B30C-432E7BC9F89D}" dt="2026-05-23T02:22:38.825" v="2878" actId="478"/>
          <ac:spMkLst>
            <pc:docMk/>
            <pc:sldMk cId="3604409818" sldId="964"/>
            <ac:spMk id="11" creationId="{BE85B160-75EA-03D1-0750-66F5CB40114B}"/>
          </ac:spMkLst>
        </pc:spChg>
        <pc:spChg chg="del">
          <ac:chgData name="Mohammad Arif Harfianto" userId="eb1692a019be8f06" providerId="LiveId" clId="{A2B3903A-695E-4E21-B30C-432E7BC9F89D}" dt="2026-05-23T02:22:38.825" v="2878" actId="478"/>
          <ac:spMkLst>
            <pc:docMk/>
            <pc:sldMk cId="3604409818" sldId="964"/>
            <ac:spMk id="13" creationId="{29567BEF-D2B7-9BD2-8722-E476117F83A0}"/>
          </ac:spMkLst>
        </pc:spChg>
        <pc:spChg chg="del">
          <ac:chgData name="Mohammad Arif Harfianto" userId="eb1692a019be8f06" providerId="LiveId" clId="{A2B3903A-695E-4E21-B30C-432E7BC9F89D}" dt="2026-05-23T02:22:38.825" v="2878" actId="478"/>
          <ac:spMkLst>
            <pc:docMk/>
            <pc:sldMk cId="3604409818" sldId="964"/>
            <ac:spMk id="15" creationId="{3DF54A59-5478-8D42-F486-C68385FCC2C1}"/>
          </ac:spMkLst>
        </pc:spChg>
        <pc:spChg chg="del">
          <ac:chgData name="Mohammad Arif Harfianto" userId="eb1692a019be8f06" providerId="LiveId" clId="{A2B3903A-695E-4E21-B30C-432E7BC9F89D}" dt="2026-05-23T02:22:30.667" v="2863" actId="478"/>
          <ac:spMkLst>
            <pc:docMk/>
            <pc:sldMk cId="3604409818" sldId="964"/>
            <ac:spMk id="17" creationId="{FA57692C-E389-A5AA-C7BD-7AA0B384406A}"/>
          </ac:spMkLst>
        </pc:spChg>
        <pc:spChg chg="mod">
          <ac:chgData name="Mohammad Arif Harfianto" userId="eb1692a019be8f06" providerId="LiveId" clId="{A2B3903A-695E-4E21-B30C-432E7BC9F89D}" dt="2026-05-23T02:44:12.290" v="2927" actId="20577"/>
          <ac:spMkLst>
            <pc:docMk/>
            <pc:sldMk cId="3604409818" sldId="964"/>
            <ac:spMk id="18" creationId="{19DCCCB4-CC39-A8A3-86D2-15C5C1469708}"/>
          </ac:spMkLst>
        </pc:spChg>
        <pc:spChg chg="del">
          <ac:chgData name="Mohammad Arif Harfianto" userId="eb1692a019be8f06" providerId="LiveId" clId="{A2B3903A-695E-4E21-B30C-432E7BC9F89D}" dt="2026-05-23T02:22:38.825" v="2878" actId="478"/>
          <ac:spMkLst>
            <pc:docMk/>
            <pc:sldMk cId="3604409818" sldId="964"/>
            <ac:spMk id="19" creationId="{DCE3102C-2FDF-40FC-E686-A23A0EA3952B}"/>
          </ac:spMkLst>
        </pc:spChg>
        <pc:spChg chg="del">
          <ac:chgData name="Mohammad Arif Harfianto" userId="eb1692a019be8f06" providerId="LiveId" clId="{A2B3903A-695E-4E21-B30C-432E7BC9F89D}" dt="2026-05-23T02:22:38.825" v="2878" actId="478"/>
          <ac:spMkLst>
            <pc:docMk/>
            <pc:sldMk cId="3604409818" sldId="964"/>
            <ac:spMk id="20" creationId="{37516428-DA18-EB5A-6C32-E7AC5710BB82}"/>
          </ac:spMkLst>
        </pc:spChg>
        <pc:spChg chg="add mod">
          <ac:chgData name="Mohammad Arif Harfianto" userId="eb1692a019be8f06" providerId="LiveId" clId="{A2B3903A-695E-4E21-B30C-432E7BC9F89D}" dt="2026-05-23T02:22:56.345" v="2881" actId="1076"/>
          <ac:spMkLst>
            <pc:docMk/>
            <pc:sldMk cId="3604409818" sldId="964"/>
            <ac:spMk id="21" creationId="{FE1C0858-D711-3309-CC81-133AE83D9C82}"/>
          </ac:spMkLst>
        </pc:spChg>
        <pc:spChg chg="mod">
          <ac:chgData name="Mohammad Arif Harfianto" userId="eb1692a019be8f06" providerId="LiveId" clId="{A2B3903A-695E-4E21-B30C-432E7BC9F89D}" dt="2026-05-23T02:22:56.345" v="2881" actId="1076"/>
          <ac:spMkLst>
            <pc:docMk/>
            <pc:sldMk cId="3604409818" sldId="964"/>
            <ac:spMk id="25" creationId="{F9066246-8FF6-4F37-1735-7A5624894791}"/>
          </ac:spMkLst>
        </pc:spChg>
        <pc:spChg chg="mod">
          <ac:chgData name="Mohammad Arif Harfianto" userId="eb1692a019be8f06" providerId="LiveId" clId="{A2B3903A-695E-4E21-B30C-432E7BC9F89D}" dt="2026-05-23T02:22:50.145" v="2879"/>
          <ac:spMkLst>
            <pc:docMk/>
            <pc:sldMk cId="3604409818" sldId="964"/>
            <ac:spMk id="28" creationId="{BBAAF32A-297A-B22F-6CB6-657A8EE9F826}"/>
          </ac:spMkLst>
        </pc:spChg>
        <pc:spChg chg="mod">
          <ac:chgData name="Mohammad Arif Harfianto" userId="eb1692a019be8f06" providerId="LiveId" clId="{A2B3903A-695E-4E21-B30C-432E7BC9F89D}" dt="2026-05-23T02:22:50.145" v="2879"/>
          <ac:spMkLst>
            <pc:docMk/>
            <pc:sldMk cId="3604409818" sldId="964"/>
            <ac:spMk id="31" creationId="{1106FFCD-2B3B-E830-E761-C809EB9206AF}"/>
          </ac:spMkLst>
        </pc:spChg>
        <pc:spChg chg="mod">
          <ac:chgData name="Mohammad Arif Harfianto" userId="eb1692a019be8f06" providerId="LiveId" clId="{A2B3903A-695E-4E21-B30C-432E7BC9F89D}" dt="2026-05-23T02:22:56.345" v="2881" actId="1076"/>
          <ac:spMkLst>
            <pc:docMk/>
            <pc:sldMk cId="3604409818" sldId="964"/>
            <ac:spMk id="33" creationId="{F0104CA3-A46E-2BF7-D79D-559965F65357}"/>
          </ac:spMkLst>
        </pc:spChg>
        <pc:spChg chg="mod">
          <ac:chgData name="Mohammad Arif Harfianto" userId="eb1692a019be8f06" providerId="LiveId" clId="{A2B3903A-695E-4E21-B30C-432E7BC9F89D}" dt="2026-05-23T02:22:50.145" v="2879"/>
          <ac:spMkLst>
            <pc:docMk/>
            <pc:sldMk cId="3604409818" sldId="964"/>
            <ac:spMk id="36" creationId="{F1A95346-2721-AEF8-D7D2-75183FE057B0}"/>
          </ac:spMkLst>
        </pc:spChg>
        <pc:spChg chg="add mod">
          <ac:chgData name="Mohammad Arif Harfianto" userId="eb1692a019be8f06" providerId="LiveId" clId="{A2B3903A-695E-4E21-B30C-432E7BC9F89D}" dt="2026-05-23T02:22:56.345" v="2881" actId="1076"/>
          <ac:spMkLst>
            <pc:docMk/>
            <pc:sldMk cId="3604409818" sldId="964"/>
            <ac:spMk id="37" creationId="{542A8CB5-5B25-353C-9582-2EE38B9D19D0}"/>
          </ac:spMkLst>
        </pc:spChg>
        <pc:spChg chg="mod">
          <ac:chgData name="Mohammad Arif Harfianto" userId="eb1692a019be8f06" providerId="LiveId" clId="{A2B3903A-695E-4E21-B30C-432E7BC9F89D}" dt="2026-05-23T02:22:50.145" v="2879"/>
          <ac:spMkLst>
            <pc:docMk/>
            <pc:sldMk cId="3604409818" sldId="964"/>
            <ac:spMk id="39" creationId="{AF4FA4CB-B874-CC5A-95F5-01404C9C7EA0}"/>
          </ac:spMkLst>
        </pc:spChg>
        <pc:spChg chg="mod">
          <ac:chgData name="Mohammad Arif Harfianto" userId="eb1692a019be8f06" providerId="LiveId" clId="{A2B3903A-695E-4E21-B30C-432E7BC9F89D}" dt="2026-05-23T02:22:56.345" v="2881" actId="1076"/>
          <ac:spMkLst>
            <pc:docMk/>
            <pc:sldMk cId="3604409818" sldId="964"/>
            <ac:spMk id="41" creationId="{300A3086-2F87-7E87-3525-EA59AACBB6CC}"/>
          </ac:spMkLst>
        </pc:spChg>
        <pc:spChg chg="mod">
          <ac:chgData name="Mohammad Arif Harfianto" userId="eb1692a019be8f06" providerId="LiveId" clId="{A2B3903A-695E-4E21-B30C-432E7BC9F89D}" dt="2026-05-23T02:22:50.145" v="2879"/>
          <ac:spMkLst>
            <pc:docMk/>
            <pc:sldMk cId="3604409818" sldId="964"/>
            <ac:spMk id="43" creationId="{C12F3587-9A42-507C-F72F-D0BED4D649AB}"/>
          </ac:spMkLst>
        </pc:spChg>
        <pc:spChg chg="mod">
          <ac:chgData name="Mohammad Arif Harfianto" userId="eb1692a019be8f06" providerId="LiveId" clId="{A2B3903A-695E-4E21-B30C-432E7BC9F89D}" dt="2026-05-23T02:22:50.145" v="2879"/>
          <ac:spMkLst>
            <pc:docMk/>
            <pc:sldMk cId="3604409818" sldId="964"/>
            <ac:spMk id="44" creationId="{C70DB3F5-BB79-B19F-141F-B2ACCF5FCBA4}"/>
          </ac:spMkLst>
        </pc:spChg>
        <pc:spChg chg="mod">
          <ac:chgData name="Mohammad Arif Harfianto" userId="eb1692a019be8f06" providerId="LiveId" clId="{A2B3903A-695E-4E21-B30C-432E7BC9F89D}" dt="2026-05-23T02:22:50.145" v="2879"/>
          <ac:spMkLst>
            <pc:docMk/>
            <pc:sldMk cId="3604409818" sldId="964"/>
            <ac:spMk id="47" creationId="{C4D7461F-D088-0D70-B93D-C6EF6C2A4F4C}"/>
          </ac:spMkLst>
        </pc:spChg>
        <pc:spChg chg="mod">
          <ac:chgData name="Mohammad Arif Harfianto" userId="eb1692a019be8f06" providerId="LiveId" clId="{A2B3903A-695E-4E21-B30C-432E7BC9F89D}" dt="2026-05-23T02:22:56.345" v="2881" actId="1076"/>
          <ac:spMkLst>
            <pc:docMk/>
            <pc:sldMk cId="3604409818" sldId="964"/>
            <ac:spMk id="49" creationId="{9E549B9E-DBA9-9CCF-8FA1-3B79BD946D48}"/>
          </ac:spMkLst>
        </pc:spChg>
        <pc:spChg chg="mod">
          <ac:chgData name="Mohammad Arif Harfianto" userId="eb1692a019be8f06" providerId="LiveId" clId="{A2B3903A-695E-4E21-B30C-432E7BC9F89D}" dt="2026-05-23T02:22:56.345" v="2881" actId="1076"/>
          <ac:spMkLst>
            <pc:docMk/>
            <pc:sldMk cId="3604409818" sldId="964"/>
            <ac:spMk id="50" creationId="{9BA2DF0E-6EE7-C596-D58D-591154C3DD54}"/>
          </ac:spMkLst>
        </pc:spChg>
        <pc:spChg chg="mod">
          <ac:chgData name="Mohammad Arif Harfianto" userId="eb1692a019be8f06" providerId="LiveId" clId="{A2B3903A-695E-4E21-B30C-432E7BC9F89D}" dt="2026-05-23T02:22:56.345" v="2881" actId="1076"/>
          <ac:spMkLst>
            <pc:docMk/>
            <pc:sldMk cId="3604409818" sldId="964"/>
            <ac:spMk id="51" creationId="{3DC36760-9577-88A9-F6D0-73CCB6D04820}"/>
          </ac:spMkLst>
        </pc:spChg>
        <pc:spChg chg="del mod">
          <ac:chgData name="Mohammad Arif Harfianto" userId="eb1692a019be8f06" providerId="LiveId" clId="{A2B3903A-695E-4E21-B30C-432E7BC9F89D}" dt="2026-05-23T02:23:00.618" v="2883" actId="478"/>
          <ac:spMkLst>
            <pc:docMk/>
            <pc:sldMk cId="3604409818" sldId="964"/>
            <ac:spMk id="56" creationId="{BB2925AC-EFA9-6B39-A73D-C1EE912B7201}"/>
          </ac:spMkLst>
        </pc:spChg>
        <pc:picChg chg="add mod">
          <ac:chgData name="Mohammad Arif Harfianto" userId="eb1692a019be8f06" providerId="LiveId" clId="{A2B3903A-695E-4E21-B30C-432E7BC9F89D}" dt="2026-05-23T04:50:57.786" v="3999"/>
          <ac:picMkLst>
            <pc:docMk/>
            <pc:sldMk cId="3604409818" sldId="964"/>
            <ac:picMk id="57" creationId="{FAD85848-7EF6-A6B6-D3B5-C546A47D434C}"/>
          </ac:picMkLst>
        </pc:picChg>
      </pc:sldChg>
      <pc:sldChg chg="addSp delSp modSp new mod">
        <pc:chgData name="Mohammad Arif Harfianto" userId="eb1692a019be8f06" providerId="LiveId" clId="{A2B3903A-695E-4E21-B30C-432E7BC9F89D}" dt="2026-05-23T04:50:59.514" v="4000"/>
        <pc:sldMkLst>
          <pc:docMk/>
          <pc:sldMk cId="1946724570" sldId="965"/>
        </pc:sldMkLst>
        <pc:spChg chg="del">
          <ac:chgData name="Mohammad Arif Harfianto" userId="eb1692a019be8f06" providerId="LiveId" clId="{A2B3903A-695E-4E21-B30C-432E7BC9F89D}" dt="2026-05-23T02:45:59.804" v="2962" actId="478"/>
          <ac:spMkLst>
            <pc:docMk/>
            <pc:sldMk cId="1946724570" sldId="965"/>
            <ac:spMk id="2" creationId="{6D5E9708-7B2B-BC32-C5AE-9A8EF12462CA}"/>
          </ac:spMkLst>
        </pc:spChg>
        <pc:spChg chg="del">
          <ac:chgData name="Mohammad Arif Harfianto" userId="eb1692a019be8f06" providerId="LiveId" clId="{A2B3903A-695E-4E21-B30C-432E7BC9F89D}" dt="2026-05-23T02:45:59.804" v="2962" actId="478"/>
          <ac:spMkLst>
            <pc:docMk/>
            <pc:sldMk cId="1946724570" sldId="965"/>
            <ac:spMk id="3" creationId="{BCE75380-9033-2109-AB82-A0F119A1149D}"/>
          </ac:spMkLst>
        </pc:spChg>
        <pc:picChg chg="add">
          <ac:chgData name="Mohammad Arif Harfianto" userId="eb1692a019be8f06" providerId="LiveId" clId="{A2B3903A-695E-4E21-B30C-432E7BC9F89D}" dt="2026-05-23T02:46:00.114" v="2963" actId="22"/>
          <ac:picMkLst>
            <pc:docMk/>
            <pc:sldMk cId="1946724570" sldId="965"/>
            <ac:picMk id="5" creationId="{A8521E6A-270F-8390-1689-3917250BFBB2}"/>
          </ac:picMkLst>
        </pc:picChg>
        <pc:picChg chg="add mod">
          <ac:chgData name="Mohammad Arif Harfianto" userId="eb1692a019be8f06" providerId="LiveId" clId="{A2B3903A-695E-4E21-B30C-432E7BC9F89D}" dt="2026-05-23T04:50:59.514" v="4000"/>
          <ac:picMkLst>
            <pc:docMk/>
            <pc:sldMk cId="1946724570" sldId="965"/>
            <ac:picMk id="6" creationId="{62610E1A-3449-A85A-D9E3-330C8DAE5BD5}"/>
          </ac:picMkLst>
        </pc:picChg>
      </pc:sldChg>
      <pc:sldChg chg="addSp delSp modSp new mod">
        <pc:chgData name="Mohammad Arif Harfianto" userId="eb1692a019be8f06" providerId="LiveId" clId="{A2B3903A-695E-4E21-B30C-432E7BC9F89D}" dt="2026-05-23T04:51:00.955" v="4001"/>
        <pc:sldMkLst>
          <pc:docMk/>
          <pc:sldMk cId="4254364222" sldId="966"/>
        </pc:sldMkLst>
        <pc:spChg chg="del">
          <ac:chgData name="Mohammad Arif Harfianto" userId="eb1692a019be8f06" providerId="LiveId" clId="{A2B3903A-695E-4E21-B30C-432E7BC9F89D}" dt="2026-05-23T02:52:21.967" v="2968" actId="478"/>
          <ac:spMkLst>
            <pc:docMk/>
            <pc:sldMk cId="4254364222" sldId="966"/>
            <ac:spMk id="2" creationId="{BC6A802A-D005-C241-8F2D-A95500B0915C}"/>
          </ac:spMkLst>
        </pc:spChg>
        <pc:spChg chg="del">
          <ac:chgData name="Mohammad Arif Harfianto" userId="eb1692a019be8f06" providerId="LiveId" clId="{A2B3903A-695E-4E21-B30C-432E7BC9F89D}" dt="2026-05-23T02:52:19.590" v="2965" actId="478"/>
          <ac:spMkLst>
            <pc:docMk/>
            <pc:sldMk cId="4254364222" sldId="966"/>
            <ac:spMk id="3" creationId="{22450E56-77E1-A034-2D3A-BC029C611BFB}"/>
          </ac:spMkLst>
        </pc:spChg>
        <pc:spChg chg="add mod">
          <ac:chgData name="Mohammad Arif Harfianto" userId="eb1692a019be8f06" providerId="LiveId" clId="{A2B3903A-695E-4E21-B30C-432E7BC9F89D}" dt="2026-05-23T02:52:19.919" v="2966"/>
          <ac:spMkLst>
            <pc:docMk/>
            <pc:sldMk cId="4254364222" sldId="966"/>
            <ac:spMk id="4" creationId="{F45088CF-838E-74D3-2A09-39A08DC49717}"/>
          </ac:spMkLst>
        </pc:spChg>
        <pc:spChg chg="add mod">
          <ac:chgData name="Mohammad Arif Harfianto" userId="eb1692a019be8f06" providerId="LiveId" clId="{A2B3903A-695E-4E21-B30C-432E7BC9F89D}" dt="2026-05-23T02:52:19.919" v="2966"/>
          <ac:spMkLst>
            <pc:docMk/>
            <pc:sldMk cId="4254364222" sldId="966"/>
            <ac:spMk id="5" creationId="{8DDAEB06-6215-6EE8-C580-A1DCA7A319FE}"/>
          </ac:spMkLst>
        </pc:spChg>
        <pc:spChg chg="add mod">
          <ac:chgData name="Mohammad Arif Harfianto" userId="eb1692a019be8f06" providerId="LiveId" clId="{A2B3903A-695E-4E21-B30C-432E7BC9F89D}" dt="2026-05-23T02:52:19.919" v="2966"/>
          <ac:spMkLst>
            <pc:docMk/>
            <pc:sldMk cId="4254364222" sldId="966"/>
            <ac:spMk id="13" creationId="{6E60420C-9D16-CE86-2AB6-F10DD88A53EC}"/>
          </ac:spMkLst>
        </pc:spChg>
        <pc:spChg chg="mod">
          <ac:chgData name="Mohammad Arif Harfianto" userId="eb1692a019be8f06" providerId="LiveId" clId="{A2B3903A-695E-4E21-B30C-432E7BC9F89D}" dt="2026-05-23T02:52:19.919" v="2966"/>
          <ac:spMkLst>
            <pc:docMk/>
            <pc:sldMk cId="4254364222" sldId="966"/>
            <ac:spMk id="16" creationId="{367A8778-914E-5E5D-0D12-996287C1C1C8}"/>
          </ac:spMkLst>
        </pc:spChg>
        <pc:spChg chg="mod">
          <ac:chgData name="Mohammad Arif Harfianto" userId="eb1692a019be8f06" providerId="LiveId" clId="{A2B3903A-695E-4E21-B30C-432E7BC9F89D}" dt="2026-05-23T02:52:19.919" v="2966"/>
          <ac:spMkLst>
            <pc:docMk/>
            <pc:sldMk cId="4254364222" sldId="966"/>
            <ac:spMk id="17" creationId="{2E8BC9AA-49DD-8BC9-457A-DB374766CCC0}"/>
          </ac:spMkLst>
        </pc:spChg>
        <pc:spChg chg="add mod">
          <ac:chgData name="Mohammad Arif Harfianto" userId="eb1692a019be8f06" providerId="LiveId" clId="{A2B3903A-695E-4E21-B30C-432E7BC9F89D}" dt="2026-05-23T02:52:19.919" v="2966"/>
          <ac:spMkLst>
            <pc:docMk/>
            <pc:sldMk cId="4254364222" sldId="966"/>
            <ac:spMk id="18" creationId="{13014B76-130E-6267-22DA-2F1F1F9CF80F}"/>
          </ac:spMkLst>
        </pc:spChg>
        <pc:spChg chg="mod">
          <ac:chgData name="Mohammad Arif Harfianto" userId="eb1692a019be8f06" providerId="LiveId" clId="{A2B3903A-695E-4E21-B30C-432E7BC9F89D}" dt="2026-05-23T02:52:19.919" v="2966"/>
          <ac:spMkLst>
            <pc:docMk/>
            <pc:sldMk cId="4254364222" sldId="966"/>
            <ac:spMk id="30" creationId="{952B3A7A-E6C1-155C-23F6-61BABCAC6B23}"/>
          </ac:spMkLst>
        </pc:spChg>
        <pc:spChg chg="mod">
          <ac:chgData name="Mohammad Arif Harfianto" userId="eb1692a019be8f06" providerId="LiveId" clId="{A2B3903A-695E-4E21-B30C-432E7BC9F89D}" dt="2026-05-23T02:52:19.919" v="2966"/>
          <ac:spMkLst>
            <pc:docMk/>
            <pc:sldMk cId="4254364222" sldId="966"/>
            <ac:spMk id="33" creationId="{4223B425-E4A2-C5D3-7365-BCE566954C9B}"/>
          </ac:spMkLst>
        </pc:spChg>
        <pc:spChg chg="mod">
          <ac:chgData name="Mohammad Arif Harfianto" userId="eb1692a019be8f06" providerId="LiveId" clId="{A2B3903A-695E-4E21-B30C-432E7BC9F89D}" dt="2026-05-23T02:52:19.919" v="2966"/>
          <ac:spMkLst>
            <pc:docMk/>
            <pc:sldMk cId="4254364222" sldId="966"/>
            <ac:spMk id="40" creationId="{C567054B-D446-8075-6AA3-BE110ACB4140}"/>
          </ac:spMkLst>
        </pc:spChg>
        <pc:spChg chg="add mod">
          <ac:chgData name="Mohammad Arif Harfianto" userId="eb1692a019be8f06" providerId="LiveId" clId="{A2B3903A-695E-4E21-B30C-432E7BC9F89D}" dt="2026-05-23T02:52:20.708" v="2967"/>
          <ac:spMkLst>
            <pc:docMk/>
            <pc:sldMk cId="4254364222" sldId="966"/>
            <ac:spMk id="42" creationId="{56DE0C74-7AFB-BE0F-F640-A142F22D9C33}"/>
          </ac:spMkLst>
        </pc:spChg>
        <pc:spChg chg="mod">
          <ac:chgData name="Mohammad Arif Harfianto" userId="eb1692a019be8f06" providerId="LiveId" clId="{A2B3903A-695E-4E21-B30C-432E7BC9F89D}" dt="2026-05-23T02:52:26.848" v="2970" actId="1076"/>
          <ac:spMkLst>
            <pc:docMk/>
            <pc:sldMk cId="4254364222" sldId="966"/>
            <ac:spMk id="43" creationId="{7DF9C50C-A4B7-614F-A0A0-A341D71B4E35}"/>
          </ac:spMkLst>
        </pc:spChg>
        <pc:spChg chg="add mod">
          <ac:chgData name="Mohammad Arif Harfianto" userId="eb1692a019be8f06" providerId="LiveId" clId="{A2B3903A-695E-4E21-B30C-432E7BC9F89D}" dt="2026-05-23T02:52:26.848" v="2970" actId="1076"/>
          <ac:spMkLst>
            <pc:docMk/>
            <pc:sldMk cId="4254364222" sldId="966"/>
            <ac:spMk id="44" creationId="{8D61C4B2-DDFF-953B-6FA8-CDA8FC231F10}"/>
          </ac:spMkLst>
        </pc:spChg>
        <pc:spChg chg="mod">
          <ac:chgData name="Mohammad Arif Harfianto" userId="eb1692a019be8f06" providerId="LiveId" clId="{A2B3903A-695E-4E21-B30C-432E7BC9F89D}" dt="2026-05-23T02:52:26.848" v="2970" actId="1076"/>
          <ac:spMkLst>
            <pc:docMk/>
            <pc:sldMk cId="4254364222" sldId="966"/>
            <ac:spMk id="45" creationId="{3C46B8A4-D943-E6DC-EC7E-6AA8A3ED84BD}"/>
          </ac:spMkLst>
        </pc:spChg>
        <pc:spChg chg="mod">
          <ac:chgData name="Mohammad Arif Harfianto" userId="eb1692a019be8f06" providerId="LiveId" clId="{A2B3903A-695E-4E21-B30C-432E7BC9F89D}" dt="2026-05-23T02:52:26.848" v="2970" actId="1076"/>
          <ac:spMkLst>
            <pc:docMk/>
            <pc:sldMk cId="4254364222" sldId="966"/>
            <ac:spMk id="46" creationId="{1AF58FBD-CAAF-5BA2-1052-AB72A4C1EA36}"/>
          </ac:spMkLst>
        </pc:spChg>
        <pc:spChg chg="add mod">
          <ac:chgData name="Mohammad Arif Harfianto" userId="eb1692a019be8f06" providerId="LiveId" clId="{A2B3903A-695E-4E21-B30C-432E7BC9F89D}" dt="2026-05-23T02:52:26.848" v="2970" actId="1076"/>
          <ac:spMkLst>
            <pc:docMk/>
            <pc:sldMk cId="4254364222" sldId="966"/>
            <ac:spMk id="47" creationId="{B011A21E-9493-59F2-7097-EA5012DAA0D7}"/>
          </ac:spMkLst>
        </pc:spChg>
        <pc:spChg chg="mod">
          <ac:chgData name="Mohammad Arif Harfianto" userId="eb1692a019be8f06" providerId="LiveId" clId="{A2B3903A-695E-4E21-B30C-432E7BC9F89D}" dt="2026-05-23T02:52:22.239" v="2969"/>
          <ac:spMkLst>
            <pc:docMk/>
            <pc:sldMk cId="4254364222" sldId="966"/>
            <ac:spMk id="49" creationId="{BA05C9A9-EC07-A160-8274-45ECF012C02A}"/>
          </ac:spMkLst>
        </pc:spChg>
        <pc:spChg chg="mod">
          <ac:chgData name="Mohammad Arif Harfianto" userId="eb1692a019be8f06" providerId="LiveId" clId="{A2B3903A-695E-4E21-B30C-432E7BC9F89D}" dt="2026-05-23T02:52:26.848" v="2970" actId="1076"/>
          <ac:spMkLst>
            <pc:docMk/>
            <pc:sldMk cId="4254364222" sldId="966"/>
            <ac:spMk id="51" creationId="{5C23D1AE-A4EF-D8F9-F27B-F762E6061781}"/>
          </ac:spMkLst>
        </pc:spChg>
        <pc:spChg chg="add mod">
          <ac:chgData name="Mohammad Arif Harfianto" userId="eb1692a019be8f06" providerId="LiveId" clId="{A2B3903A-695E-4E21-B30C-432E7BC9F89D}" dt="2026-05-23T02:52:22.239" v="2969"/>
          <ac:spMkLst>
            <pc:docMk/>
            <pc:sldMk cId="4254364222" sldId="966"/>
            <ac:spMk id="52" creationId="{9CF4C1E4-9035-B906-65CD-0AA721D6802A}"/>
          </ac:spMkLst>
        </pc:spChg>
        <pc:spChg chg="mod">
          <ac:chgData name="Mohammad Arif Harfianto" userId="eb1692a019be8f06" providerId="LiveId" clId="{A2B3903A-695E-4E21-B30C-432E7BC9F89D}" dt="2026-05-23T02:52:22.239" v="2969"/>
          <ac:spMkLst>
            <pc:docMk/>
            <pc:sldMk cId="4254364222" sldId="966"/>
            <ac:spMk id="54" creationId="{139F77AE-85B2-31BF-704B-0CB1A39245B3}"/>
          </ac:spMkLst>
        </pc:spChg>
        <pc:spChg chg="mod">
          <ac:chgData name="Mohammad Arif Harfianto" userId="eb1692a019be8f06" providerId="LiveId" clId="{A2B3903A-695E-4E21-B30C-432E7BC9F89D}" dt="2026-05-23T02:52:22.239" v="2969"/>
          <ac:spMkLst>
            <pc:docMk/>
            <pc:sldMk cId="4254364222" sldId="966"/>
            <ac:spMk id="56" creationId="{04091E1D-9D60-FC56-4E9D-A9CF44ACED86}"/>
          </ac:spMkLst>
        </pc:spChg>
        <pc:spChg chg="mod">
          <ac:chgData name="Mohammad Arif Harfianto" userId="eb1692a019be8f06" providerId="LiveId" clId="{A2B3903A-695E-4E21-B30C-432E7BC9F89D}" dt="2026-05-23T02:52:26.848" v="2970" actId="1076"/>
          <ac:spMkLst>
            <pc:docMk/>
            <pc:sldMk cId="4254364222" sldId="966"/>
            <ac:spMk id="57" creationId="{86FA005F-951B-1AF8-15E2-B3C15D4895B1}"/>
          </ac:spMkLst>
        </pc:spChg>
        <pc:spChg chg="add mod">
          <ac:chgData name="Mohammad Arif Harfianto" userId="eb1692a019be8f06" providerId="LiveId" clId="{A2B3903A-695E-4E21-B30C-432E7BC9F89D}" dt="2026-05-23T02:52:26.848" v="2970" actId="1076"/>
          <ac:spMkLst>
            <pc:docMk/>
            <pc:sldMk cId="4254364222" sldId="966"/>
            <ac:spMk id="58" creationId="{8268091A-D10A-5A41-A8C9-6BC9F6F5B76A}"/>
          </ac:spMkLst>
        </pc:spChg>
        <pc:spChg chg="add mod">
          <ac:chgData name="Mohammad Arif Harfianto" userId="eb1692a019be8f06" providerId="LiveId" clId="{A2B3903A-695E-4E21-B30C-432E7BC9F89D}" dt="2026-05-23T02:52:26.848" v="2970" actId="1076"/>
          <ac:spMkLst>
            <pc:docMk/>
            <pc:sldMk cId="4254364222" sldId="966"/>
            <ac:spMk id="59" creationId="{B733BDEC-7A4B-CA6B-38A5-3A2299F295F1}"/>
          </ac:spMkLst>
        </pc:spChg>
        <pc:spChg chg="mod">
          <ac:chgData name="Mohammad Arif Harfianto" userId="eb1692a019be8f06" providerId="LiveId" clId="{A2B3903A-695E-4E21-B30C-432E7BC9F89D}" dt="2026-05-23T02:52:22.239" v="2969"/>
          <ac:spMkLst>
            <pc:docMk/>
            <pc:sldMk cId="4254364222" sldId="966"/>
            <ac:spMk id="66" creationId="{D7FE30E2-FAB8-C546-955A-BA6691FACD83}"/>
          </ac:spMkLst>
        </pc:spChg>
        <pc:spChg chg="mod">
          <ac:chgData name="Mohammad Arif Harfianto" userId="eb1692a019be8f06" providerId="LiveId" clId="{A2B3903A-695E-4E21-B30C-432E7BC9F89D}" dt="2026-05-23T02:52:22.239" v="2969"/>
          <ac:spMkLst>
            <pc:docMk/>
            <pc:sldMk cId="4254364222" sldId="966"/>
            <ac:spMk id="79" creationId="{2A8F2681-BB7E-C9FB-665F-8D7D8C663905}"/>
          </ac:spMkLst>
        </pc:spChg>
        <pc:spChg chg="mod">
          <ac:chgData name="Mohammad Arif Harfianto" userId="eb1692a019be8f06" providerId="LiveId" clId="{A2B3903A-695E-4E21-B30C-432E7BC9F89D}" dt="2026-05-23T02:52:46.212" v="2978" actId="113"/>
          <ac:spMkLst>
            <pc:docMk/>
            <pc:sldMk cId="4254364222" sldId="966"/>
            <ac:spMk id="81" creationId="{C18BA7F5-797C-FAA4-CA34-48DC35638311}"/>
          </ac:spMkLst>
        </pc:spChg>
        <pc:picChg chg="add mod">
          <ac:chgData name="Mohammad Arif Harfianto" userId="eb1692a019be8f06" providerId="LiveId" clId="{A2B3903A-695E-4E21-B30C-432E7BC9F89D}" dt="2026-05-23T04:51:00.955" v="4001"/>
          <ac:picMkLst>
            <pc:docMk/>
            <pc:sldMk cId="4254364222" sldId="966"/>
            <ac:picMk id="82" creationId="{E8519ED4-D82C-5C89-E769-29A6131F579B}"/>
          </ac:picMkLst>
        </pc:picChg>
      </pc:sldChg>
      <pc:sldChg chg="addSp delSp modSp add mod">
        <pc:chgData name="Mohammad Arif Harfianto" userId="eb1692a019be8f06" providerId="LiveId" clId="{A2B3903A-695E-4E21-B30C-432E7BC9F89D}" dt="2026-05-23T04:51:01.595" v="4002"/>
        <pc:sldMkLst>
          <pc:docMk/>
          <pc:sldMk cId="4226029879" sldId="967"/>
        </pc:sldMkLst>
        <pc:spChg chg="mod">
          <ac:chgData name="Mohammad Arif Harfianto" userId="eb1692a019be8f06" providerId="LiveId" clId="{A2B3903A-695E-4E21-B30C-432E7BC9F89D}" dt="2026-05-23T02:53:44.174" v="2983" actId="164"/>
          <ac:spMkLst>
            <pc:docMk/>
            <pc:sldMk cId="4226029879" sldId="967"/>
            <ac:spMk id="2" creationId="{E93C99DE-8B45-8EC2-9117-7CFBC9A54938}"/>
          </ac:spMkLst>
        </pc:spChg>
        <pc:spChg chg="mod">
          <ac:chgData name="Mohammad Arif Harfianto" userId="eb1692a019be8f06" providerId="LiveId" clId="{A2B3903A-695E-4E21-B30C-432E7BC9F89D}" dt="2026-05-23T02:53:44.174" v="2983" actId="164"/>
          <ac:spMkLst>
            <pc:docMk/>
            <pc:sldMk cId="4226029879" sldId="967"/>
            <ac:spMk id="3" creationId="{653F2A66-4F81-BD4B-CBA6-AC79B94FC9CD}"/>
          </ac:spMkLst>
        </pc:spChg>
        <pc:spChg chg="add mod">
          <ac:chgData name="Mohammad Arif Harfianto" userId="eb1692a019be8f06" providerId="LiveId" clId="{A2B3903A-695E-4E21-B30C-432E7BC9F89D}" dt="2026-05-23T02:53:44.174" v="2983" actId="164"/>
          <ac:spMkLst>
            <pc:docMk/>
            <pc:sldMk cId="4226029879" sldId="967"/>
            <ac:spMk id="4" creationId="{CACA8FFA-B79C-A18E-418E-DCFD684FDCD3}"/>
          </ac:spMkLst>
        </pc:spChg>
        <pc:spChg chg="mod">
          <ac:chgData name="Mohammad Arif Harfianto" userId="eb1692a019be8f06" providerId="LiveId" clId="{A2B3903A-695E-4E21-B30C-432E7BC9F89D}" dt="2026-05-23T02:53:44.174" v="2983" actId="164"/>
          <ac:spMkLst>
            <pc:docMk/>
            <pc:sldMk cId="4226029879" sldId="967"/>
            <ac:spMk id="5" creationId="{C65B3E20-9538-99C9-049C-6EEA55D4E306}"/>
          </ac:spMkLst>
        </pc:spChg>
        <pc:spChg chg="mod">
          <ac:chgData name="Mohammad Arif Harfianto" userId="eb1692a019be8f06" providerId="LiveId" clId="{A2B3903A-695E-4E21-B30C-432E7BC9F89D}" dt="2026-05-23T02:53:44.174" v="2983" actId="164"/>
          <ac:spMkLst>
            <pc:docMk/>
            <pc:sldMk cId="4226029879" sldId="967"/>
            <ac:spMk id="6" creationId="{E5864B04-5E4D-0154-3ACE-AF47BCA16739}"/>
          </ac:spMkLst>
        </pc:spChg>
        <pc:spChg chg="add mod">
          <ac:chgData name="Mohammad Arif Harfianto" userId="eb1692a019be8f06" providerId="LiveId" clId="{A2B3903A-695E-4E21-B30C-432E7BC9F89D}" dt="2026-05-23T02:53:44.174" v="2983" actId="164"/>
          <ac:spMkLst>
            <pc:docMk/>
            <pc:sldMk cId="4226029879" sldId="967"/>
            <ac:spMk id="10" creationId="{6463C86B-24F2-DDC3-FD6C-05CB8DC1E957}"/>
          </ac:spMkLst>
        </pc:spChg>
        <pc:spChg chg="add mod">
          <ac:chgData name="Mohammad Arif Harfianto" userId="eb1692a019be8f06" providerId="LiveId" clId="{A2B3903A-695E-4E21-B30C-432E7BC9F89D}" dt="2026-05-23T02:53:44.174" v="2983" actId="164"/>
          <ac:spMkLst>
            <pc:docMk/>
            <pc:sldMk cId="4226029879" sldId="967"/>
            <ac:spMk id="11" creationId="{2EFCF468-D8F1-4477-59FB-EA257C9AD706}"/>
          </ac:spMkLst>
        </pc:spChg>
        <pc:spChg chg="mod">
          <ac:chgData name="Mohammad Arif Harfianto" userId="eb1692a019be8f06" providerId="LiveId" clId="{A2B3903A-695E-4E21-B30C-432E7BC9F89D}" dt="2026-05-23T02:53:37.022" v="2981"/>
          <ac:spMkLst>
            <pc:docMk/>
            <pc:sldMk cId="4226029879" sldId="967"/>
            <ac:spMk id="14" creationId="{63AD1795-60FF-018B-4127-0768592117B7}"/>
          </ac:spMkLst>
        </pc:spChg>
        <pc:spChg chg="add mod">
          <ac:chgData name="Mohammad Arif Harfianto" userId="eb1692a019be8f06" providerId="LiveId" clId="{A2B3903A-695E-4E21-B30C-432E7BC9F89D}" dt="2026-05-23T02:53:44.174" v="2983" actId="164"/>
          <ac:spMkLst>
            <pc:docMk/>
            <pc:sldMk cId="4226029879" sldId="967"/>
            <ac:spMk id="16" creationId="{A15E7F76-9EF4-60D6-C97C-BD75A579BAE2}"/>
          </ac:spMkLst>
        </pc:spChg>
        <pc:spChg chg="mod">
          <ac:chgData name="Mohammad Arif Harfianto" userId="eb1692a019be8f06" providerId="LiveId" clId="{A2B3903A-695E-4E21-B30C-432E7BC9F89D}" dt="2026-05-23T02:53:44.174" v="2983" actId="164"/>
          <ac:spMkLst>
            <pc:docMk/>
            <pc:sldMk cId="4226029879" sldId="967"/>
            <ac:spMk id="17" creationId="{723C64A0-AE7E-EB4D-58F6-BECC0B409A95}"/>
          </ac:spMkLst>
        </pc:spChg>
        <pc:spChg chg="add mod">
          <ac:chgData name="Mohammad Arif Harfianto" userId="eb1692a019be8f06" providerId="LiveId" clId="{A2B3903A-695E-4E21-B30C-432E7BC9F89D}" dt="2026-05-23T02:53:37.022" v="2981"/>
          <ac:spMkLst>
            <pc:docMk/>
            <pc:sldMk cId="4226029879" sldId="967"/>
            <ac:spMk id="18" creationId="{D41D90DF-66D1-D9A0-E60A-C0856C10956A}"/>
          </ac:spMkLst>
        </pc:spChg>
        <pc:spChg chg="add mod">
          <ac:chgData name="Mohammad Arif Harfianto" userId="eb1692a019be8f06" providerId="LiveId" clId="{A2B3903A-695E-4E21-B30C-432E7BC9F89D}" dt="2026-05-23T02:53:44.174" v="2983" actId="164"/>
          <ac:spMkLst>
            <pc:docMk/>
            <pc:sldMk cId="4226029879" sldId="967"/>
            <ac:spMk id="19" creationId="{D9731275-3D2A-61AC-8C83-92696E3E25AA}"/>
          </ac:spMkLst>
        </pc:spChg>
        <pc:spChg chg="mod">
          <ac:chgData name="Mohammad Arif Harfianto" userId="eb1692a019be8f06" providerId="LiveId" clId="{A2B3903A-695E-4E21-B30C-432E7BC9F89D}" dt="2026-05-23T02:53:37.022" v="2981"/>
          <ac:spMkLst>
            <pc:docMk/>
            <pc:sldMk cId="4226029879" sldId="967"/>
            <ac:spMk id="22" creationId="{89288346-9B16-6A49-5A1C-3E6FBF0B7996}"/>
          </ac:spMkLst>
        </pc:spChg>
        <pc:spChg chg="mod">
          <ac:chgData name="Mohammad Arif Harfianto" userId="eb1692a019be8f06" providerId="LiveId" clId="{A2B3903A-695E-4E21-B30C-432E7BC9F89D}" dt="2026-05-23T02:53:37.022" v="2981"/>
          <ac:spMkLst>
            <pc:docMk/>
            <pc:sldMk cId="4226029879" sldId="967"/>
            <ac:spMk id="25" creationId="{4CF0B50E-B68A-A11E-EA33-75D9F3AF112D}"/>
          </ac:spMkLst>
        </pc:spChg>
        <pc:spChg chg="mod">
          <ac:chgData name="Mohammad Arif Harfianto" userId="eb1692a019be8f06" providerId="LiveId" clId="{A2B3903A-695E-4E21-B30C-432E7BC9F89D}" dt="2026-05-23T02:53:37.022" v="2981"/>
          <ac:spMkLst>
            <pc:docMk/>
            <pc:sldMk cId="4226029879" sldId="967"/>
            <ac:spMk id="36" creationId="{29678F91-32D3-8CEE-0391-56FC39B65CE3}"/>
          </ac:spMkLst>
        </pc:spChg>
        <pc:spChg chg="del">
          <ac:chgData name="Mohammad Arif Harfianto" userId="eb1692a019be8f06" providerId="LiveId" clId="{A2B3903A-695E-4E21-B30C-432E7BC9F89D}" dt="2026-05-23T02:53:36.521" v="2980" actId="478"/>
          <ac:spMkLst>
            <pc:docMk/>
            <pc:sldMk cId="4226029879" sldId="967"/>
            <ac:spMk id="43" creationId="{192D40F0-6C48-35D9-44E8-2D39AD6C0AB8}"/>
          </ac:spMkLst>
        </pc:spChg>
        <pc:spChg chg="del">
          <ac:chgData name="Mohammad Arif Harfianto" userId="eb1692a019be8f06" providerId="LiveId" clId="{A2B3903A-695E-4E21-B30C-432E7BC9F89D}" dt="2026-05-23T02:53:36.521" v="2980" actId="478"/>
          <ac:spMkLst>
            <pc:docMk/>
            <pc:sldMk cId="4226029879" sldId="967"/>
            <ac:spMk id="45" creationId="{8D7806F0-38D8-64D9-2DA5-AACC81DA9D27}"/>
          </ac:spMkLst>
        </pc:spChg>
        <pc:spChg chg="del">
          <ac:chgData name="Mohammad Arif Harfianto" userId="eb1692a019be8f06" providerId="LiveId" clId="{A2B3903A-695E-4E21-B30C-432E7BC9F89D}" dt="2026-05-23T02:53:36.521" v="2980" actId="478"/>
          <ac:spMkLst>
            <pc:docMk/>
            <pc:sldMk cId="4226029879" sldId="967"/>
            <ac:spMk id="46" creationId="{2EFDDCF6-090F-62DF-7616-CFA36B4BBF29}"/>
          </ac:spMkLst>
        </pc:spChg>
        <pc:spChg chg="del">
          <ac:chgData name="Mohammad Arif Harfianto" userId="eb1692a019be8f06" providerId="LiveId" clId="{A2B3903A-695E-4E21-B30C-432E7BC9F89D}" dt="2026-05-23T02:53:36.521" v="2980" actId="478"/>
          <ac:spMkLst>
            <pc:docMk/>
            <pc:sldMk cId="4226029879" sldId="967"/>
            <ac:spMk id="47" creationId="{C177ADC2-3483-8734-926E-C86A39EA5190}"/>
          </ac:spMkLst>
        </pc:spChg>
        <pc:spChg chg="del">
          <ac:chgData name="Mohammad Arif Harfianto" userId="eb1692a019be8f06" providerId="LiveId" clId="{A2B3903A-695E-4E21-B30C-432E7BC9F89D}" dt="2026-05-23T02:53:36.521" v="2980" actId="478"/>
          <ac:spMkLst>
            <pc:docMk/>
            <pc:sldMk cId="4226029879" sldId="967"/>
            <ac:spMk id="51" creationId="{84185831-FC2C-1280-F477-3735F8C6BDDE}"/>
          </ac:spMkLst>
        </pc:spChg>
        <pc:spChg chg="del">
          <ac:chgData name="Mohammad Arif Harfianto" userId="eb1692a019be8f06" providerId="LiveId" clId="{A2B3903A-695E-4E21-B30C-432E7BC9F89D}" dt="2026-05-23T02:53:36.521" v="2980" actId="478"/>
          <ac:spMkLst>
            <pc:docMk/>
            <pc:sldMk cId="4226029879" sldId="967"/>
            <ac:spMk id="52" creationId="{ACDB981F-DBF4-AC40-F4FE-D6CF7F3F9248}"/>
          </ac:spMkLst>
        </pc:spChg>
        <pc:spChg chg="del">
          <ac:chgData name="Mohammad Arif Harfianto" userId="eb1692a019be8f06" providerId="LiveId" clId="{A2B3903A-695E-4E21-B30C-432E7BC9F89D}" dt="2026-05-23T02:53:36.521" v="2980" actId="478"/>
          <ac:spMkLst>
            <pc:docMk/>
            <pc:sldMk cId="4226029879" sldId="967"/>
            <ac:spMk id="57" creationId="{5BDCEAD8-21BD-0F56-47BA-168E8161E84C}"/>
          </ac:spMkLst>
        </pc:spChg>
        <pc:spChg chg="del">
          <ac:chgData name="Mohammad Arif Harfianto" userId="eb1692a019be8f06" providerId="LiveId" clId="{A2B3903A-695E-4E21-B30C-432E7BC9F89D}" dt="2026-05-23T02:53:36.521" v="2980" actId="478"/>
          <ac:spMkLst>
            <pc:docMk/>
            <pc:sldMk cId="4226029879" sldId="967"/>
            <ac:spMk id="58" creationId="{A0D08CE7-C927-1292-CE03-BEFF158CE862}"/>
          </ac:spMkLst>
        </pc:spChg>
        <pc:spChg chg="del">
          <ac:chgData name="Mohammad Arif Harfianto" userId="eb1692a019be8f06" providerId="LiveId" clId="{A2B3903A-695E-4E21-B30C-432E7BC9F89D}" dt="2026-05-23T02:53:36.521" v="2980" actId="478"/>
          <ac:spMkLst>
            <pc:docMk/>
            <pc:sldMk cId="4226029879" sldId="967"/>
            <ac:spMk id="59" creationId="{D235E897-9771-BEE7-777D-6D51432258CC}"/>
          </ac:spMkLst>
        </pc:spChg>
        <pc:spChg chg="del">
          <ac:chgData name="Mohammad Arif Harfianto" userId="eb1692a019be8f06" providerId="LiveId" clId="{A2B3903A-695E-4E21-B30C-432E7BC9F89D}" dt="2026-05-23T02:53:36.521" v="2980" actId="478"/>
          <ac:spMkLst>
            <pc:docMk/>
            <pc:sldMk cId="4226029879" sldId="967"/>
            <ac:spMk id="60" creationId="{17741A40-CF24-118E-0769-A41D2A3A7499}"/>
          </ac:spMkLst>
        </pc:spChg>
        <pc:grpChg chg="mod">
          <ac:chgData name="Mohammad Arif Harfianto" userId="eb1692a019be8f06" providerId="LiveId" clId="{A2B3903A-695E-4E21-B30C-432E7BC9F89D}" dt="2026-05-23T02:53:46.956" v="2984" actId="1076"/>
          <ac:grpSpMkLst>
            <pc:docMk/>
            <pc:sldMk cId="4226029879" sldId="967"/>
            <ac:grpSpMk id="40" creationId="{85B13959-A38F-D8B8-6227-17CEB4A22FD5}"/>
          </ac:grpSpMkLst>
        </pc:grpChg>
        <pc:picChg chg="add mod">
          <ac:chgData name="Mohammad Arif Harfianto" userId="eb1692a019be8f06" providerId="LiveId" clId="{A2B3903A-695E-4E21-B30C-432E7BC9F89D}" dt="2026-05-23T04:51:01.595" v="4002"/>
          <ac:picMkLst>
            <pc:docMk/>
            <pc:sldMk cId="4226029879" sldId="967"/>
            <ac:picMk id="41" creationId="{50CF5A7A-9F24-6938-9980-AAB027E8F4BD}"/>
          </ac:picMkLst>
        </pc:picChg>
      </pc:sldChg>
      <pc:sldChg chg="addSp delSp modSp new mod">
        <pc:chgData name="Mohammad Arif Harfianto" userId="eb1692a019be8f06" providerId="LiveId" clId="{A2B3903A-695E-4E21-B30C-432E7BC9F89D}" dt="2026-05-23T04:51:02.337" v="4003"/>
        <pc:sldMkLst>
          <pc:docMk/>
          <pc:sldMk cId="184375632" sldId="968"/>
        </pc:sldMkLst>
        <pc:spChg chg="del">
          <ac:chgData name="Mohammad Arif Harfianto" userId="eb1692a019be8f06" providerId="LiveId" clId="{A2B3903A-695E-4E21-B30C-432E7BC9F89D}" dt="2026-05-23T02:54:26.496" v="2986" actId="478"/>
          <ac:spMkLst>
            <pc:docMk/>
            <pc:sldMk cId="184375632" sldId="968"/>
            <ac:spMk id="2" creationId="{789BC833-7A91-999E-984F-30FE804EA207}"/>
          </ac:spMkLst>
        </pc:spChg>
        <pc:spChg chg="del">
          <ac:chgData name="Mohammad Arif Harfianto" userId="eb1692a019be8f06" providerId="LiveId" clId="{A2B3903A-695E-4E21-B30C-432E7BC9F89D}" dt="2026-05-23T02:54:26.496" v="2986" actId="478"/>
          <ac:spMkLst>
            <pc:docMk/>
            <pc:sldMk cId="184375632" sldId="968"/>
            <ac:spMk id="3" creationId="{7068D193-06B8-5B89-7DFE-D3B29018956D}"/>
          </ac:spMkLst>
        </pc:spChg>
        <pc:spChg chg="add mod">
          <ac:chgData name="Mohammad Arif Harfianto" userId="eb1692a019be8f06" providerId="LiveId" clId="{A2B3903A-695E-4E21-B30C-432E7BC9F89D}" dt="2026-05-23T02:55:10.113" v="3008" actId="404"/>
          <ac:spMkLst>
            <pc:docMk/>
            <pc:sldMk cId="184375632" sldId="968"/>
            <ac:spMk id="7" creationId="{0340FA47-114B-A265-7684-B3011CDFDDB3}"/>
          </ac:spMkLst>
        </pc:spChg>
        <pc:spChg chg="add mod">
          <ac:chgData name="Mohammad Arif Harfianto" userId="eb1692a019be8f06" providerId="LiveId" clId="{A2B3903A-695E-4E21-B30C-432E7BC9F89D}" dt="2026-05-23T02:54:38.765" v="2993" actId="113"/>
          <ac:spMkLst>
            <pc:docMk/>
            <pc:sldMk cId="184375632" sldId="968"/>
            <ac:spMk id="8" creationId="{B8B50B84-E8A2-0665-E40B-B40065E7D0B1}"/>
          </ac:spMkLst>
        </pc:spChg>
        <pc:spChg chg="add mod">
          <ac:chgData name="Mohammad Arif Harfianto" userId="eb1692a019be8f06" providerId="LiveId" clId="{A2B3903A-695E-4E21-B30C-432E7BC9F89D}" dt="2026-05-23T02:55:10.113" v="3008" actId="404"/>
          <ac:spMkLst>
            <pc:docMk/>
            <pc:sldMk cId="184375632" sldId="968"/>
            <ac:spMk id="9" creationId="{5C32D521-C48B-8855-3451-642577DD49E7}"/>
          </ac:spMkLst>
        </pc:spChg>
        <pc:spChg chg="add mod">
          <ac:chgData name="Mohammad Arif Harfianto" userId="eb1692a019be8f06" providerId="LiveId" clId="{A2B3903A-695E-4E21-B30C-432E7BC9F89D}" dt="2026-05-23T02:55:10.113" v="3008" actId="404"/>
          <ac:spMkLst>
            <pc:docMk/>
            <pc:sldMk cId="184375632" sldId="968"/>
            <ac:spMk id="10" creationId="{9ABCE282-CFC8-8BF1-FCDA-63049A689070}"/>
          </ac:spMkLst>
        </pc:spChg>
        <pc:spChg chg="mod">
          <ac:chgData name="Mohammad Arif Harfianto" userId="eb1692a019be8f06" providerId="LiveId" clId="{A2B3903A-695E-4E21-B30C-432E7BC9F89D}" dt="2026-05-23T02:55:10.113" v="3008" actId="404"/>
          <ac:spMkLst>
            <pc:docMk/>
            <pc:sldMk cId="184375632" sldId="968"/>
            <ac:spMk id="11" creationId="{2472C7AC-EB24-1026-87A2-F8900974B1E5}"/>
          </ac:spMkLst>
        </pc:spChg>
        <pc:spChg chg="add mod">
          <ac:chgData name="Mohammad Arif Harfianto" userId="eb1692a019be8f06" providerId="LiveId" clId="{A2B3903A-695E-4E21-B30C-432E7BC9F89D}" dt="2026-05-23T02:55:10.113" v="3008" actId="404"/>
          <ac:spMkLst>
            <pc:docMk/>
            <pc:sldMk cId="184375632" sldId="968"/>
            <ac:spMk id="12" creationId="{38853F3F-9B14-CD0B-94EF-CA53A0418F73}"/>
          </ac:spMkLst>
        </pc:spChg>
        <pc:spChg chg="add mod">
          <ac:chgData name="Mohammad Arif Harfianto" userId="eb1692a019be8f06" providerId="LiveId" clId="{A2B3903A-695E-4E21-B30C-432E7BC9F89D}" dt="2026-05-23T02:55:10.113" v="3008" actId="404"/>
          <ac:spMkLst>
            <pc:docMk/>
            <pc:sldMk cId="184375632" sldId="968"/>
            <ac:spMk id="13" creationId="{8D79FA4F-7643-6A78-213E-82AB31DB4E82}"/>
          </ac:spMkLst>
        </pc:spChg>
        <pc:spChg chg="add mod">
          <ac:chgData name="Mohammad Arif Harfianto" userId="eb1692a019be8f06" providerId="LiveId" clId="{A2B3903A-695E-4E21-B30C-432E7BC9F89D}" dt="2026-05-23T02:55:10.113" v="3008" actId="404"/>
          <ac:spMkLst>
            <pc:docMk/>
            <pc:sldMk cId="184375632" sldId="968"/>
            <ac:spMk id="14" creationId="{2E2DD2D4-709E-B18D-F0A3-E841B591B9AE}"/>
          </ac:spMkLst>
        </pc:spChg>
        <pc:spChg chg="add mod">
          <ac:chgData name="Mohammad Arif Harfianto" userId="eb1692a019be8f06" providerId="LiveId" clId="{A2B3903A-695E-4E21-B30C-432E7BC9F89D}" dt="2026-05-23T02:55:10.113" v="3008" actId="404"/>
          <ac:spMkLst>
            <pc:docMk/>
            <pc:sldMk cId="184375632" sldId="968"/>
            <ac:spMk id="15" creationId="{401DA09A-66FC-FDB8-4161-1C88A77F923C}"/>
          </ac:spMkLst>
        </pc:spChg>
        <pc:spChg chg="add mod">
          <ac:chgData name="Mohammad Arif Harfianto" userId="eb1692a019be8f06" providerId="LiveId" clId="{A2B3903A-695E-4E21-B30C-432E7BC9F89D}" dt="2026-05-23T02:55:10.113" v="3008" actId="404"/>
          <ac:spMkLst>
            <pc:docMk/>
            <pc:sldMk cId="184375632" sldId="968"/>
            <ac:spMk id="16" creationId="{03F1125C-98FC-6CCE-4F7E-BDC05A7D6FCC}"/>
          </ac:spMkLst>
        </pc:spChg>
        <pc:spChg chg="add mod">
          <ac:chgData name="Mohammad Arif Harfianto" userId="eb1692a019be8f06" providerId="LiveId" clId="{A2B3903A-695E-4E21-B30C-432E7BC9F89D}" dt="2026-05-23T02:55:10.113" v="3008" actId="404"/>
          <ac:spMkLst>
            <pc:docMk/>
            <pc:sldMk cId="184375632" sldId="968"/>
            <ac:spMk id="17" creationId="{0A18A46F-3493-7620-3860-9A359EBC1925}"/>
          </ac:spMkLst>
        </pc:spChg>
        <pc:grpChg chg="add del mod">
          <ac:chgData name="Mohammad Arif Harfianto" userId="eb1692a019be8f06" providerId="LiveId" clId="{A2B3903A-695E-4E21-B30C-432E7BC9F89D}" dt="2026-05-23T02:54:52.205" v="2999" actId="478"/>
          <ac:grpSpMkLst>
            <pc:docMk/>
            <pc:sldMk cId="184375632" sldId="968"/>
            <ac:grpSpMk id="4" creationId="{BBA19D20-4242-7438-5353-CDD7EBD85CD4}"/>
          </ac:grpSpMkLst>
        </pc:grpChg>
        <pc:grpChg chg="mod">
          <ac:chgData name="Mohammad Arif Harfianto" userId="eb1692a019be8f06" providerId="LiveId" clId="{A2B3903A-695E-4E21-B30C-432E7BC9F89D}" dt="2026-05-23T02:55:13.813" v="3009" actId="1076"/>
          <ac:grpSpMkLst>
            <pc:docMk/>
            <pc:sldMk cId="184375632" sldId="968"/>
            <ac:grpSpMk id="18" creationId="{7133AA28-8419-9A11-01F1-A542C6026101}"/>
          </ac:grpSpMkLst>
        </pc:grpChg>
        <pc:picChg chg="mod topLvl">
          <ac:chgData name="Mohammad Arif Harfianto" userId="eb1692a019be8f06" providerId="LiveId" clId="{A2B3903A-695E-4E21-B30C-432E7BC9F89D}" dt="2026-05-23T02:54:52.205" v="2999" actId="478"/>
          <ac:picMkLst>
            <pc:docMk/>
            <pc:sldMk cId="184375632" sldId="968"/>
            <ac:picMk id="5" creationId="{D029365D-C7F6-CA4B-4B7C-75E266A5455E}"/>
          </ac:picMkLst>
        </pc:picChg>
        <pc:picChg chg="add del mod topLvl">
          <ac:chgData name="Mohammad Arif Harfianto" userId="eb1692a019be8f06" providerId="LiveId" clId="{A2B3903A-695E-4E21-B30C-432E7BC9F89D}" dt="2026-05-23T02:55:02.916" v="3005" actId="1076"/>
          <ac:picMkLst>
            <pc:docMk/>
            <pc:sldMk cId="184375632" sldId="968"/>
            <ac:picMk id="6" creationId="{9793F741-07A2-9775-A1AD-25BE2DF64BEF}"/>
          </ac:picMkLst>
        </pc:picChg>
        <pc:picChg chg="add mod">
          <ac:chgData name="Mohammad Arif Harfianto" userId="eb1692a019be8f06" providerId="LiveId" clId="{A2B3903A-695E-4E21-B30C-432E7BC9F89D}" dt="2026-05-23T04:51:02.337" v="4003"/>
          <ac:picMkLst>
            <pc:docMk/>
            <pc:sldMk cId="184375632" sldId="968"/>
            <ac:picMk id="19" creationId="{8DA77A34-9887-7919-EE15-C7FA79962ECC}"/>
          </ac:picMkLst>
        </pc:picChg>
      </pc:sldChg>
      <pc:sldChg chg="addSp delSp modSp new mod">
        <pc:chgData name="Mohammad Arif Harfianto" userId="eb1692a019be8f06" providerId="LiveId" clId="{A2B3903A-695E-4E21-B30C-432E7BC9F89D}" dt="2026-05-23T04:51:05.660" v="4004"/>
        <pc:sldMkLst>
          <pc:docMk/>
          <pc:sldMk cId="3410078394" sldId="969"/>
        </pc:sldMkLst>
        <pc:spChg chg="del">
          <ac:chgData name="Mohammad Arif Harfianto" userId="eb1692a019be8f06" providerId="LiveId" clId="{A2B3903A-695E-4E21-B30C-432E7BC9F89D}" dt="2026-05-23T02:58:41.417" v="3061" actId="478"/>
          <ac:spMkLst>
            <pc:docMk/>
            <pc:sldMk cId="3410078394" sldId="969"/>
            <ac:spMk id="2" creationId="{C5E8A01E-2A31-78BE-75DD-8E4D1ABE26DE}"/>
          </ac:spMkLst>
        </pc:spChg>
        <pc:spChg chg="del">
          <ac:chgData name="Mohammad Arif Harfianto" userId="eb1692a019be8f06" providerId="LiveId" clId="{A2B3903A-695E-4E21-B30C-432E7BC9F89D}" dt="2026-05-23T02:57:50.513" v="3014" actId="478"/>
          <ac:spMkLst>
            <pc:docMk/>
            <pc:sldMk cId="3410078394" sldId="969"/>
            <ac:spMk id="3" creationId="{9E8158EE-056A-5064-61D3-FCFAF1E39558}"/>
          </ac:spMkLst>
        </pc:spChg>
        <pc:spChg chg="add del mod">
          <ac:chgData name="Mohammad Arif Harfianto" userId="eb1692a019be8f06" providerId="LiveId" clId="{A2B3903A-695E-4E21-B30C-432E7BC9F89D}" dt="2026-05-23T03:01:28.740" v="3324" actId="478"/>
          <ac:spMkLst>
            <pc:docMk/>
            <pc:sldMk cId="3410078394" sldId="969"/>
            <ac:spMk id="6" creationId="{CFDC4F82-5F6B-4CB6-A1FD-381A2666EC5D}"/>
          </ac:spMkLst>
        </pc:spChg>
        <pc:spChg chg="add mod">
          <ac:chgData name="Mohammad Arif Harfianto" userId="eb1692a019be8f06" providerId="LiveId" clId="{A2B3903A-695E-4E21-B30C-432E7BC9F89D}" dt="2026-05-23T02:58:38.470" v="3060" actId="1076"/>
          <ac:spMkLst>
            <pc:docMk/>
            <pc:sldMk cId="3410078394" sldId="969"/>
            <ac:spMk id="7" creationId="{60860DBF-7A25-C2C6-AB22-A921CDFA26BF}"/>
          </ac:spMkLst>
        </pc:spChg>
        <pc:spChg chg="add mod">
          <ac:chgData name="Mohammad Arif Harfianto" userId="eb1692a019be8f06" providerId="LiveId" clId="{A2B3903A-695E-4E21-B30C-432E7BC9F89D}" dt="2026-05-23T03:02:30.961" v="3384" actId="6549"/>
          <ac:spMkLst>
            <pc:docMk/>
            <pc:sldMk cId="3410078394" sldId="969"/>
            <ac:spMk id="8" creationId="{F969EEAC-01CA-DB88-9046-C1B6BEEB3DF7}"/>
          </ac:spMkLst>
        </pc:spChg>
        <pc:picChg chg="add del mod">
          <ac:chgData name="Mohammad Arif Harfianto" userId="eb1692a019be8f06" providerId="LiveId" clId="{A2B3903A-695E-4E21-B30C-432E7BC9F89D}" dt="2026-05-23T03:01:14.235" v="3319" actId="478"/>
          <ac:picMkLst>
            <pc:docMk/>
            <pc:sldMk cId="3410078394" sldId="969"/>
            <ac:picMk id="5" creationId="{08A5EFE6-1F6A-2B03-CA8F-F6C100BD9E15}"/>
          </ac:picMkLst>
        </pc:picChg>
        <pc:picChg chg="add mod">
          <ac:chgData name="Mohammad Arif Harfianto" userId="eb1692a019be8f06" providerId="LiveId" clId="{A2B3903A-695E-4E21-B30C-432E7BC9F89D}" dt="2026-05-23T03:03:58.508" v="3389" actId="1076"/>
          <ac:picMkLst>
            <pc:docMk/>
            <pc:sldMk cId="3410078394" sldId="969"/>
            <ac:picMk id="10" creationId="{9CC249E3-CC73-2146-0E01-96CDB476F147}"/>
          </ac:picMkLst>
        </pc:picChg>
        <pc:picChg chg="add mod">
          <ac:chgData name="Mohammad Arif Harfianto" userId="eb1692a019be8f06" providerId="LiveId" clId="{A2B3903A-695E-4E21-B30C-432E7BC9F89D}" dt="2026-05-23T04:51:05.660" v="4004"/>
          <ac:picMkLst>
            <pc:docMk/>
            <pc:sldMk cId="3410078394" sldId="969"/>
            <ac:picMk id="11" creationId="{2189393A-DA7F-88BD-8079-6AF94DA305D7}"/>
          </ac:picMkLst>
        </pc:picChg>
      </pc:sldChg>
      <pc:sldChg chg="addSp delSp modSp new mod">
        <pc:chgData name="Mohammad Arif Harfianto" userId="eb1692a019be8f06" providerId="LiveId" clId="{A2B3903A-695E-4E21-B30C-432E7BC9F89D}" dt="2026-05-23T04:51:06.675" v="4005"/>
        <pc:sldMkLst>
          <pc:docMk/>
          <pc:sldMk cId="764354791" sldId="970"/>
        </pc:sldMkLst>
        <pc:spChg chg="del">
          <ac:chgData name="Mohammad Arif Harfianto" userId="eb1692a019be8f06" providerId="LiveId" clId="{A2B3903A-695E-4E21-B30C-432E7BC9F89D}" dt="2026-05-23T03:04:46.673" v="3397" actId="478"/>
          <ac:spMkLst>
            <pc:docMk/>
            <pc:sldMk cId="764354791" sldId="970"/>
            <ac:spMk id="2" creationId="{FA58408C-7DB2-4026-D59F-1F557DEA3FFB}"/>
          </ac:spMkLst>
        </pc:spChg>
        <pc:spChg chg="del">
          <ac:chgData name="Mohammad Arif Harfianto" userId="eb1692a019be8f06" providerId="LiveId" clId="{A2B3903A-695E-4E21-B30C-432E7BC9F89D}" dt="2026-05-23T03:04:30.353" v="3391" actId="478"/>
          <ac:spMkLst>
            <pc:docMk/>
            <pc:sldMk cId="764354791" sldId="970"/>
            <ac:spMk id="3" creationId="{257296CA-792B-D869-39D7-BF71B982C734}"/>
          </ac:spMkLst>
        </pc:spChg>
        <pc:spChg chg="add mod">
          <ac:chgData name="Mohammad Arif Harfianto" userId="eb1692a019be8f06" providerId="LiveId" clId="{A2B3903A-695E-4E21-B30C-432E7BC9F89D}" dt="2026-05-23T03:04:52.025" v="3410" actId="20577"/>
          <ac:spMkLst>
            <pc:docMk/>
            <pc:sldMk cId="764354791" sldId="970"/>
            <ac:spMk id="6" creationId="{5D3CEF93-EC7A-0206-AB30-6AF2EC0AF638}"/>
          </ac:spMkLst>
        </pc:spChg>
        <pc:spChg chg="add mod">
          <ac:chgData name="Mohammad Arif Harfianto" userId="eb1692a019be8f06" providerId="LiveId" clId="{A2B3903A-695E-4E21-B30C-432E7BC9F89D}" dt="2026-05-23T03:08:15.787" v="3512" actId="208"/>
          <ac:spMkLst>
            <pc:docMk/>
            <pc:sldMk cId="764354791" sldId="970"/>
            <ac:spMk id="7" creationId="{90962F27-C483-3EA7-00D6-EC47501395DB}"/>
          </ac:spMkLst>
        </pc:spChg>
        <pc:picChg chg="add mod">
          <ac:chgData name="Mohammad Arif Harfianto" userId="eb1692a019be8f06" providerId="LiveId" clId="{A2B3903A-695E-4E21-B30C-432E7BC9F89D}" dt="2026-05-23T03:04:39.402" v="3396" actId="1076"/>
          <ac:picMkLst>
            <pc:docMk/>
            <pc:sldMk cId="764354791" sldId="970"/>
            <ac:picMk id="5" creationId="{67A5DAEF-E03A-C2E0-F652-0CAB0A7E3823}"/>
          </ac:picMkLst>
        </pc:picChg>
        <pc:picChg chg="add mod">
          <ac:chgData name="Mohammad Arif Harfianto" userId="eb1692a019be8f06" providerId="LiveId" clId="{A2B3903A-695E-4E21-B30C-432E7BC9F89D}" dt="2026-05-23T04:51:06.675" v="4005"/>
          <ac:picMkLst>
            <pc:docMk/>
            <pc:sldMk cId="764354791" sldId="970"/>
            <ac:picMk id="8" creationId="{5E1CC4D4-F8B7-90AE-060A-DB1BCA3FE993}"/>
          </ac:picMkLst>
        </pc:picChg>
      </pc:sldChg>
      <pc:sldChg chg="addSp delSp modSp add mod">
        <pc:chgData name="Mohammad Arif Harfianto" userId="eb1692a019be8f06" providerId="LiveId" clId="{A2B3903A-695E-4E21-B30C-432E7BC9F89D}" dt="2026-05-23T04:51:08.113" v="4006"/>
        <pc:sldMkLst>
          <pc:docMk/>
          <pc:sldMk cId="1531375650" sldId="971"/>
        </pc:sldMkLst>
        <pc:spChg chg="add mod">
          <ac:chgData name="Mohammad Arif Harfianto" userId="eb1692a019be8f06" providerId="LiveId" clId="{A2B3903A-695E-4E21-B30C-432E7BC9F89D}" dt="2026-05-23T03:07:55.275" v="3509" actId="1036"/>
          <ac:spMkLst>
            <pc:docMk/>
            <pc:sldMk cId="1531375650" sldId="971"/>
            <ac:spMk id="4" creationId="{CF08A00E-030D-E39F-AE36-8523F823F8F0}"/>
          </ac:spMkLst>
        </pc:spChg>
        <pc:picChg chg="add mod">
          <ac:chgData name="Mohammad Arif Harfianto" userId="eb1692a019be8f06" providerId="LiveId" clId="{A2B3903A-695E-4E21-B30C-432E7BC9F89D}" dt="2026-05-23T03:07:43.965" v="3505" actId="14100"/>
          <ac:picMkLst>
            <pc:docMk/>
            <pc:sldMk cId="1531375650" sldId="971"/>
            <ac:picMk id="3" creationId="{918254FF-998A-425E-FBF3-79CDE90A93CC}"/>
          </ac:picMkLst>
        </pc:picChg>
        <pc:picChg chg="del mod">
          <ac:chgData name="Mohammad Arif Harfianto" userId="eb1692a019be8f06" providerId="LiveId" clId="{A2B3903A-695E-4E21-B30C-432E7BC9F89D}" dt="2026-05-23T03:06:29.746" v="3417" actId="478"/>
          <ac:picMkLst>
            <pc:docMk/>
            <pc:sldMk cId="1531375650" sldId="971"/>
            <ac:picMk id="5" creationId="{419C469B-A493-79D9-2A75-3D74769F2385}"/>
          </ac:picMkLst>
        </pc:picChg>
        <pc:picChg chg="add mod">
          <ac:chgData name="Mohammad Arif Harfianto" userId="eb1692a019be8f06" providerId="LiveId" clId="{A2B3903A-695E-4E21-B30C-432E7BC9F89D}" dt="2026-05-23T04:51:08.113" v="4006"/>
          <ac:picMkLst>
            <pc:docMk/>
            <pc:sldMk cId="1531375650" sldId="971"/>
            <ac:picMk id="7" creationId="{E7BA430F-A825-3B6F-2BD3-3FB1F8AAD808}"/>
          </ac:picMkLst>
        </pc:picChg>
      </pc:sldChg>
      <pc:sldChg chg="add del">
        <pc:chgData name="Mohammad Arif Harfianto" userId="eb1692a019be8f06" providerId="LiveId" clId="{A2B3903A-695E-4E21-B30C-432E7BC9F89D}" dt="2026-05-23T03:10:24.717" v="3536" actId="47"/>
        <pc:sldMkLst>
          <pc:docMk/>
          <pc:sldMk cId="2596068856" sldId="972"/>
        </pc:sldMkLst>
      </pc:sldChg>
      <pc:sldChg chg="addSp delSp modSp add mod ord">
        <pc:chgData name="Mohammad Arif Harfianto" userId="eb1692a019be8f06" providerId="LiveId" clId="{A2B3903A-695E-4E21-B30C-432E7BC9F89D}" dt="2026-05-23T04:51:08.751" v="4007"/>
        <pc:sldMkLst>
          <pc:docMk/>
          <pc:sldMk cId="2792583705" sldId="973"/>
        </pc:sldMkLst>
        <pc:spChg chg="del">
          <ac:chgData name="Mohammad Arif Harfianto" userId="eb1692a019be8f06" providerId="LiveId" clId="{A2B3903A-695E-4E21-B30C-432E7BC9F89D}" dt="2026-05-23T03:09:25.440" v="3531" actId="478"/>
          <ac:spMkLst>
            <pc:docMk/>
            <pc:sldMk cId="2792583705" sldId="973"/>
            <ac:spMk id="4" creationId="{87E4A771-AC1D-78A4-D7CC-CD25D615F77B}"/>
          </ac:spMkLst>
        </pc:spChg>
        <pc:spChg chg="mod">
          <ac:chgData name="Mohammad Arif Harfianto" userId="eb1692a019be8f06" providerId="LiveId" clId="{A2B3903A-695E-4E21-B30C-432E7BC9F89D}" dt="2026-05-23T03:09:22.014" v="3530" actId="20577"/>
          <ac:spMkLst>
            <pc:docMk/>
            <pc:sldMk cId="2792583705" sldId="973"/>
            <ac:spMk id="6" creationId="{109299BD-9A4C-BA33-181A-817E58E5FF48}"/>
          </ac:spMkLst>
        </pc:spChg>
        <pc:picChg chg="del">
          <ac:chgData name="Mohammad Arif Harfianto" userId="eb1692a019be8f06" providerId="LiveId" clId="{A2B3903A-695E-4E21-B30C-432E7BC9F89D}" dt="2026-05-23T03:09:27.352" v="3532" actId="478"/>
          <ac:picMkLst>
            <pc:docMk/>
            <pc:sldMk cId="2792583705" sldId="973"/>
            <ac:picMk id="3" creationId="{114CFA7A-397C-5378-0CB8-1B0BD9980B91}"/>
          </ac:picMkLst>
        </pc:picChg>
        <pc:picChg chg="add mod">
          <ac:chgData name="Mohammad Arif Harfianto" userId="eb1692a019be8f06" providerId="LiveId" clId="{A2B3903A-695E-4E21-B30C-432E7BC9F89D}" dt="2026-05-23T03:09:33.157" v="3535" actId="1076"/>
          <ac:picMkLst>
            <pc:docMk/>
            <pc:sldMk cId="2792583705" sldId="973"/>
            <ac:picMk id="5" creationId="{307A4772-9D49-57BD-CEA0-46D14645B626}"/>
          </ac:picMkLst>
        </pc:picChg>
        <pc:picChg chg="add mod">
          <ac:chgData name="Mohammad Arif Harfianto" userId="eb1692a019be8f06" providerId="LiveId" clId="{A2B3903A-695E-4E21-B30C-432E7BC9F89D}" dt="2026-05-23T04:51:08.751" v="4007"/>
          <ac:picMkLst>
            <pc:docMk/>
            <pc:sldMk cId="2792583705" sldId="973"/>
            <ac:picMk id="7" creationId="{BFB0DCF5-76E0-6B20-F92D-165826F5D094}"/>
          </ac:picMkLst>
        </pc:picChg>
      </pc:sldChg>
      <pc:sldChg chg="addSp delSp modSp add mod">
        <pc:chgData name="Mohammad Arif Harfianto" userId="eb1692a019be8f06" providerId="LiveId" clId="{A2B3903A-695E-4E21-B30C-432E7BC9F89D}" dt="2026-05-23T04:51:11.480" v="4009"/>
        <pc:sldMkLst>
          <pc:docMk/>
          <pc:sldMk cId="1242565278" sldId="974"/>
        </pc:sldMkLst>
        <pc:spChg chg="mod">
          <ac:chgData name="Mohammad Arif Harfianto" userId="eb1692a019be8f06" providerId="LiveId" clId="{A2B3903A-695E-4E21-B30C-432E7BC9F89D}" dt="2026-05-23T03:12:57.155" v="3608" actId="20577"/>
          <ac:spMkLst>
            <pc:docMk/>
            <pc:sldMk cId="1242565278" sldId="974"/>
            <ac:spMk id="6" creationId="{A0FA2EAA-AA4A-8834-45B7-3889E790FCC9}"/>
          </ac:spMkLst>
        </pc:spChg>
        <pc:picChg chg="add del mod">
          <ac:chgData name="Mohammad Arif Harfianto" userId="eb1692a019be8f06" providerId="LiveId" clId="{A2B3903A-695E-4E21-B30C-432E7BC9F89D}" dt="2026-05-23T03:13:06.396" v="3609" actId="478"/>
          <ac:picMkLst>
            <pc:docMk/>
            <pc:sldMk cId="1242565278" sldId="974"/>
            <ac:picMk id="3" creationId="{77BA24B9-9E31-C49C-FF65-A9774AD216A9}"/>
          </ac:picMkLst>
        </pc:picChg>
        <pc:picChg chg="del">
          <ac:chgData name="Mohammad Arif Harfianto" userId="eb1692a019be8f06" providerId="LiveId" clId="{A2B3903A-695E-4E21-B30C-432E7BC9F89D}" dt="2026-05-23T03:10:57.065" v="3564" actId="478"/>
          <ac:picMkLst>
            <pc:docMk/>
            <pc:sldMk cId="1242565278" sldId="974"/>
            <ac:picMk id="5" creationId="{336ADC21-3D5D-B00A-E204-581F49A2DEA4}"/>
          </ac:picMkLst>
        </pc:picChg>
        <pc:picChg chg="add del mod">
          <ac:chgData name="Mohammad Arif Harfianto" userId="eb1692a019be8f06" providerId="LiveId" clId="{A2B3903A-695E-4E21-B30C-432E7BC9F89D}" dt="2026-05-23T03:13:06.396" v="3609" actId="478"/>
          <ac:picMkLst>
            <pc:docMk/>
            <pc:sldMk cId="1242565278" sldId="974"/>
            <ac:picMk id="7" creationId="{F236B814-706D-2EEF-657E-6D112CB5DED5}"/>
          </ac:picMkLst>
        </pc:picChg>
        <pc:picChg chg="add mod">
          <ac:chgData name="Mohammad Arif Harfianto" userId="eb1692a019be8f06" providerId="LiveId" clId="{A2B3903A-695E-4E21-B30C-432E7BC9F89D}" dt="2026-05-23T03:13:16.051" v="3615" actId="1076"/>
          <ac:picMkLst>
            <pc:docMk/>
            <pc:sldMk cId="1242565278" sldId="974"/>
            <ac:picMk id="9" creationId="{01D1A787-F4BC-D773-02F2-56EA65632336}"/>
          </ac:picMkLst>
        </pc:picChg>
        <pc:picChg chg="add mod">
          <ac:chgData name="Mohammad Arif Harfianto" userId="eb1692a019be8f06" providerId="LiveId" clId="{A2B3903A-695E-4E21-B30C-432E7BC9F89D}" dt="2026-05-23T04:51:11.480" v="4009"/>
          <ac:picMkLst>
            <pc:docMk/>
            <pc:sldMk cId="1242565278" sldId="974"/>
            <ac:picMk id="10" creationId="{FC6DD7F5-F986-D987-618D-ECF948FDC0B1}"/>
          </ac:picMkLst>
        </pc:picChg>
      </pc:sldChg>
      <pc:sldChg chg="addSp modSp add mod ord">
        <pc:chgData name="Mohammad Arif Harfianto" userId="eb1692a019be8f06" providerId="LiveId" clId="{A2B3903A-695E-4E21-B30C-432E7BC9F89D}" dt="2026-05-23T04:51:10.014" v="4008"/>
        <pc:sldMkLst>
          <pc:docMk/>
          <pc:sldMk cId="658009190" sldId="975"/>
        </pc:sldMkLst>
        <pc:spChg chg="add mod">
          <ac:chgData name="Mohammad Arif Harfianto" userId="eb1692a019be8f06" providerId="LiveId" clId="{A2B3903A-695E-4E21-B30C-432E7BC9F89D}" dt="2026-05-23T03:12:32.652" v="3596" actId="1037"/>
          <ac:spMkLst>
            <pc:docMk/>
            <pc:sldMk cId="658009190" sldId="975"/>
            <ac:spMk id="2" creationId="{FFBB1EE7-E394-2D69-3E94-F4CDBA5EF210}"/>
          </ac:spMkLst>
        </pc:spChg>
        <pc:picChg chg="add mod">
          <ac:chgData name="Mohammad Arif Harfianto" userId="eb1692a019be8f06" providerId="LiveId" clId="{A2B3903A-695E-4E21-B30C-432E7BC9F89D}" dt="2026-05-23T04:51:10.014" v="4008"/>
          <ac:picMkLst>
            <pc:docMk/>
            <pc:sldMk cId="658009190" sldId="975"/>
            <ac:picMk id="4" creationId="{0072EB46-CC1D-7B31-61BB-F63B4F9E11F6}"/>
          </ac:picMkLst>
        </pc:picChg>
      </pc:sldChg>
      <pc:sldChg chg="addSp delSp modSp add mod">
        <pc:chgData name="Mohammad Arif Harfianto" userId="eb1692a019be8f06" providerId="LiveId" clId="{A2B3903A-695E-4E21-B30C-432E7BC9F89D}" dt="2026-05-23T04:51:12.129" v="4010"/>
        <pc:sldMkLst>
          <pc:docMk/>
          <pc:sldMk cId="4026441724" sldId="976"/>
        </pc:sldMkLst>
        <pc:spChg chg="add mod">
          <ac:chgData name="Mohammad Arif Harfianto" userId="eb1692a019be8f06" providerId="LiveId" clId="{A2B3903A-695E-4E21-B30C-432E7BC9F89D}" dt="2026-05-23T03:15:23.653" v="3631" actId="1076"/>
          <ac:spMkLst>
            <pc:docMk/>
            <pc:sldMk cId="4026441724" sldId="976"/>
            <ac:spMk id="7" creationId="{0D18128C-9F84-D7D9-441C-878F25EE2A40}"/>
          </ac:spMkLst>
        </pc:spChg>
        <pc:spChg chg="add mod">
          <ac:chgData name="Mohammad Arif Harfianto" userId="eb1692a019be8f06" providerId="LiveId" clId="{A2B3903A-695E-4E21-B30C-432E7BC9F89D}" dt="2026-05-23T03:17:21.949" v="3649" actId="13822"/>
          <ac:spMkLst>
            <pc:docMk/>
            <pc:sldMk cId="4026441724" sldId="976"/>
            <ac:spMk id="8" creationId="{E76A2D8C-C284-A488-2FE2-35E6A216EC43}"/>
          </ac:spMkLst>
        </pc:spChg>
        <pc:spChg chg="add mod">
          <ac:chgData name="Mohammad Arif Harfianto" userId="eb1692a019be8f06" providerId="LiveId" clId="{A2B3903A-695E-4E21-B30C-432E7BC9F89D}" dt="2026-05-23T03:17:18.995" v="3648" actId="1076"/>
          <ac:spMkLst>
            <pc:docMk/>
            <pc:sldMk cId="4026441724" sldId="976"/>
            <ac:spMk id="10" creationId="{2450A963-5CB1-9422-E2B8-3AC6ABD2D551}"/>
          </ac:spMkLst>
        </pc:spChg>
        <pc:picChg chg="add del mod">
          <ac:chgData name="Mohammad Arif Harfianto" userId="eb1692a019be8f06" providerId="LiveId" clId="{A2B3903A-695E-4E21-B30C-432E7BC9F89D}" dt="2026-05-23T03:14:47.911" v="3620" actId="478"/>
          <ac:picMkLst>
            <pc:docMk/>
            <pc:sldMk cId="4026441724" sldId="976"/>
            <ac:picMk id="3" creationId="{9BE58113-3623-8B13-0EE9-3829D36B1D92}"/>
          </ac:picMkLst>
        </pc:picChg>
        <pc:picChg chg="add mod">
          <ac:chgData name="Mohammad Arif Harfianto" userId="eb1692a019be8f06" providerId="LiveId" clId="{A2B3903A-695E-4E21-B30C-432E7BC9F89D}" dt="2026-05-23T03:14:53.377" v="3624" actId="1076"/>
          <ac:picMkLst>
            <pc:docMk/>
            <pc:sldMk cId="4026441724" sldId="976"/>
            <ac:picMk id="5" creationId="{2939B81F-3F21-569A-38AA-409FA2946C71}"/>
          </ac:picMkLst>
        </pc:picChg>
        <pc:picChg chg="del">
          <ac:chgData name="Mohammad Arif Harfianto" userId="eb1692a019be8f06" providerId="LiveId" clId="{A2B3903A-695E-4E21-B30C-432E7BC9F89D}" dt="2026-05-23T03:14:30.222" v="3617" actId="478"/>
          <ac:picMkLst>
            <pc:docMk/>
            <pc:sldMk cId="4026441724" sldId="976"/>
            <ac:picMk id="9" creationId="{40DE56A2-36C6-E225-3F6E-4AC6553EBC44}"/>
          </ac:picMkLst>
        </pc:picChg>
        <pc:picChg chg="add mod">
          <ac:chgData name="Mohammad Arif Harfianto" userId="eb1692a019be8f06" providerId="LiveId" clId="{A2B3903A-695E-4E21-B30C-432E7BC9F89D}" dt="2026-05-23T04:51:12.129" v="4010"/>
          <ac:picMkLst>
            <pc:docMk/>
            <pc:sldMk cId="4026441724" sldId="976"/>
            <ac:picMk id="11" creationId="{0F4D8820-A558-4CCD-C39F-0EE64A84236D}"/>
          </ac:picMkLst>
        </pc:picChg>
      </pc:sldChg>
      <pc:sldChg chg="addSp delSp modSp new mod">
        <pc:chgData name="Mohammad Arif Harfianto" userId="eb1692a019be8f06" providerId="LiveId" clId="{A2B3903A-695E-4E21-B30C-432E7BC9F89D}" dt="2026-05-23T04:51:12.890" v="4011"/>
        <pc:sldMkLst>
          <pc:docMk/>
          <pc:sldMk cId="2827528419" sldId="977"/>
        </pc:sldMkLst>
        <pc:spChg chg="del">
          <ac:chgData name="Mohammad Arif Harfianto" userId="eb1692a019be8f06" providerId="LiveId" clId="{A2B3903A-695E-4E21-B30C-432E7BC9F89D}" dt="2026-05-23T03:24:01.728" v="3659" actId="478"/>
          <ac:spMkLst>
            <pc:docMk/>
            <pc:sldMk cId="2827528419" sldId="977"/>
            <ac:spMk id="2" creationId="{1CDFF798-9E27-ADD6-5A19-C17C8F828110}"/>
          </ac:spMkLst>
        </pc:spChg>
        <pc:spChg chg="del">
          <ac:chgData name="Mohammad Arif Harfianto" userId="eb1692a019be8f06" providerId="LiveId" clId="{A2B3903A-695E-4E21-B30C-432E7BC9F89D}" dt="2026-05-23T03:23:41.174" v="3654" actId="478"/>
          <ac:spMkLst>
            <pc:docMk/>
            <pc:sldMk cId="2827528419" sldId="977"/>
            <ac:spMk id="3" creationId="{0D95DBD7-D7A9-A9D9-866C-6B5FFF15CB97}"/>
          </ac:spMkLst>
        </pc:spChg>
        <pc:spChg chg="add mod">
          <ac:chgData name="Mohammad Arif Harfianto" userId="eb1692a019be8f06" providerId="LiveId" clId="{A2B3903A-695E-4E21-B30C-432E7BC9F89D}" dt="2026-05-23T03:24:05.273" v="3660" actId="6549"/>
          <ac:spMkLst>
            <pc:docMk/>
            <pc:sldMk cId="2827528419" sldId="977"/>
            <ac:spMk id="8" creationId="{1D0ADAE7-3F59-A0F5-571D-42B826696B4E}"/>
          </ac:spMkLst>
        </pc:spChg>
        <pc:spChg chg="add mod">
          <ac:chgData name="Mohammad Arif Harfianto" userId="eb1692a019be8f06" providerId="LiveId" clId="{A2B3903A-695E-4E21-B30C-432E7BC9F89D}" dt="2026-05-23T03:24:24.104" v="3663" actId="208"/>
          <ac:spMkLst>
            <pc:docMk/>
            <pc:sldMk cId="2827528419" sldId="977"/>
            <ac:spMk id="9" creationId="{4EF94020-08ED-30EB-EE92-FB000600DAE2}"/>
          </ac:spMkLst>
        </pc:spChg>
        <pc:picChg chg="add mod">
          <ac:chgData name="Mohammad Arif Harfianto" userId="eb1692a019be8f06" providerId="LiveId" clId="{A2B3903A-695E-4E21-B30C-432E7BC9F89D}" dt="2026-05-23T03:23:27.061" v="3653" actId="1076"/>
          <ac:picMkLst>
            <pc:docMk/>
            <pc:sldMk cId="2827528419" sldId="977"/>
            <ac:picMk id="5" creationId="{4F014D87-BC54-FF03-9A55-8CE05465AD57}"/>
          </ac:picMkLst>
        </pc:picChg>
        <pc:picChg chg="add mod">
          <ac:chgData name="Mohammad Arif Harfianto" userId="eb1692a019be8f06" providerId="LiveId" clId="{A2B3903A-695E-4E21-B30C-432E7BC9F89D}" dt="2026-05-23T03:23:47.459" v="3657" actId="1076"/>
          <ac:picMkLst>
            <pc:docMk/>
            <pc:sldMk cId="2827528419" sldId="977"/>
            <ac:picMk id="7" creationId="{592A84F5-89AC-570B-B898-B6B3DE057C94}"/>
          </ac:picMkLst>
        </pc:picChg>
        <pc:picChg chg="add mod">
          <ac:chgData name="Mohammad Arif Harfianto" userId="eb1692a019be8f06" providerId="LiveId" clId="{A2B3903A-695E-4E21-B30C-432E7BC9F89D}" dt="2026-05-23T04:51:12.890" v="4011"/>
          <ac:picMkLst>
            <pc:docMk/>
            <pc:sldMk cId="2827528419" sldId="977"/>
            <ac:picMk id="12" creationId="{EFC6A228-F953-0B26-D574-EC887E67BBA0}"/>
          </ac:picMkLst>
        </pc:picChg>
        <pc:cxnChg chg="add mod">
          <ac:chgData name="Mohammad Arif Harfianto" userId="eb1692a019be8f06" providerId="LiveId" clId="{A2B3903A-695E-4E21-B30C-432E7BC9F89D}" dt="2026-05-23T03:24:47.222" v="3670" actId="1036"/>
          <ac:cxnSpMkLst>
            <pc:docMk/>
            <pc:sldMk cId="2827528419" sldId="977"/>
            <ac:cxnSpMk id="11" creationId="{30801895-7BE3-84D6-C259-80CE02BEA604}"/>
          </ac:cxnSpMkLst>
        </pc:cxnChg>
      </pc:sldChg>
      <pc:sldChg chg="addSp delSp modSp add mod">
        <pc:chgData name="Mohammad Arif Harfianto" userId="eb1692a019be8f06" providerId="LiveId" clId="{A2B3903A-695E-4E21-B30C-432E7BC9F89D}" dt="2026-05-23T04:51:14.089" v="4012"/>
        <pc:sldMkLst>
          <pc:docMk/>
          <pc:sldMk cId="1758837217" sldId="978"/>
        </pc:sldMkLst>
        <pc:spChg chg="add del mod">
          <ac:chgData name="Mohammad Arif Harfianto" userId="eb1692a019be8f06" providerId="LiveId" clId="{A2B3903A-695E-4E21-B30C-432E7BC9F89D}" dt="2026-05-23T03:25:48.393" v="3697" actId="478"/>
          <ac:spMkLst>
            <pc:docMk/>
            <pc:sldMk cId="1758837217" sldId="978"/>
            <ac:spMk id="4" creationId="{8D5D5E3C-6C72-3975-F2CD-3ACE0A234F1E}"/>
          </ac:spMkLst>
        </pc:spChg>
        <pc:spChg chg="add mod">
          <ac:chgData name="Mohammad Arif Harfianto" userId="eb1692a019be8f06" providerId="LiveId" clId="{A2B3903A-695E-4E21-B30C-432E7BC9F89D}" dt="2026-05-23T03:25:58.505" v="3700" actId="208"/>
          <ac:spMkLst>
            <pc:docMk/>
            <pc:sldMk cId="1758837217" sldId="978"/>
            <ac:spMk id="5" creationId="{BE731D25-8351-5C32-DD34-070FE7E5077E}"/>
          </ac:spMkLst>
        </pc:spChg>
        <pc:spChg chg="mod">
          <ac:chgData name="Mohammad Arif Harfianto" userId="eb1692a019be8f06" providerId="LiveId" clId="{A2B3903A-695E-4E21-B30C-432E7BC9F89D}" dt="2026-05-23T03:25:18.447" v="3690" actId="20577"/>
          <ac:spMkLst>
            <pc:docMk/>
            <pc:sldMk cId="1758837217" sldId="978"/>
            <ac:spMk id="6" creationId="{D6F8E6AE-81A5-0E4B-1859-EFD6B8BF43A3}"/>
          </ac:spMkLst>
        </pc:spChg>
        <pc:picChg chg="add mod">
          <ac:chgData name="Mohammad Arif Harfianto" userId="eb1692a019be8f06" providerId="LiveId" clId="{A2B3903A-695E-4E21-B30C-432E7BC9F89D}" dt="2026-05-23T03:25:40.925" v="3695" actId="1076"/>
          <ac:picMkLst>
            <pc:docMk/>
            <pc:sldMk cId="1758837217" sldId="978"/>
            <ac:picMk id="3" creationId="{97A18E6A-3D74-6B2C-B0D5-619AA6214774}"/>
          </ac:picMkLst>
        </pc:picChg>
        <pc:picChg chg="add mod">
          <ac:chgData name="Mohammad Arif Harfianto" userId="eb1692a019be8f06" providerId="LiveId" clId="{A2B3903A-695E-4E21-B30C-432E7BC9F89D}" dt="2026-05-23T04:51:14.089" v="4012"/>
          <ac:picMkLst>
            <pc:docMk/>
            <pc:sldMk cId="1758837217" sldId="978"/>
            <ac:picMk id="7" creationId="{74687DD1-1747-199D-AC04-1406BFC83756}"/>
          </ac:picMkLst>
        </pc:picChg>
        <pc:picChg chg="del">
          <ac:chgData name="Mohammad Arif Harfianto" userId="eb1692a019be8f06" providerId="LiveId" clId="{A2B3903A-695E-4E21-B30C-432E7BC9F89D}" dt="2026-05-23T03:25:31.920" v="3691" actId="478"/>
          <ac:picMkLst>
            <pc:docMk/>
            <pc:sldMk cId="1758837217" sldId="978"/>
            <ac:picMk id="9" creationId="{D2A5A015-DD0B-BFAF-8503-89A3D6AC2F1B}"/>
          </ac:picMkLst>
        </pc:picChg>
      </pc:sldChg>
      <pc:sldChg chg="addSp delSp modSp add mod">
        <pc:chgData name="Mohammad Arif Harfianto" userId="eb1692a019be8f06" providerId="LiveId" clId="{A2B3903A-695E-4E21-B30C-432E7BC9F89D}" dt="2026-05-23T04:51:16.463" v="4013"/>
        <pc:sldMkLst>
          <pc:docMk/>
          <pc:sldMk cId="4070915276" sldId="979"/>
        </pc:sldMkLst>
        <pc:spChg chg="del">
          <ac:chgData name="Mohammad Arif Harfianto" userId="eb1692a019be8f06" providerId="LiveId" clId="{A2B3903A-695E-4E21-B30C-432E7BC9F89D}" dt="2026-05-23T03:27:30.132" v="3718" actId="21"/>
          <ac:spMkLst>
            <pc:docMk/>
            <pc:sldMk cId="4070915276" sldId="979"/>
            <ac:spMk id="5" creationId="{6106D34F-EAD1-C2D2-2A2A-DA7E438BA9BE}"/>
          </ac:spMkLst>
        </pc:spChg>
        <pc:spChg chg="mod">
          <ac:chgData name="Mohammad Arif Harfianto" userId="eb1692a019be8f06" providerId="LiveId" clId="{A2B3903A-695E-4E21-B30C-432E7BC9F89D}" dt="2026-05-23T03:26:33.943" v="3712" actId="20577"/>
          <ac:spMkLst>
            <pc:docMk/>
            <pc:sldMk cId="4070915276" sldId="979"/>
            <ac:spMk id="6" creationId="{705A93E2-2B88-C06F-DD21-77140D0CA0BE}"/>
          </ac:spMkLst>
        </pc:spChg>
        <pc:picChg chg="del">
          <ac:chgData name="Mohammad Arif Harfianto" userId="eb1692a019be8f06" providerId="LiveId" clId="{A2B3903A-695E-4E21-B30C-432E7BC9F89D}" dt="2026-05-23T03:26:55.953" v="3713" actId="478"/>
          <ac:picMkLst>
            <pc:docMk/>
            <pc:sldMk cId="4070915276" sldId="979"/>
            <ac:picMk id="3" creationId="{7C819F9D-D6CA-A8A2-643E-AD3F0A0E3605}"/>
          </ac:picMkLst>
        </pc:picChg>
        <pc:picChg chg="add mod">
          <ac:chgData name="Mohammad Arif Harfianto" userId="eb1692a019be8f06" providerId="LiveId" clId="{A2B3903A-695E-4E21-B30C-432E7BC9F89D}" dt="2026-05-23T03:28:37.215" v="3726" actId="1076"/>
          <ac:picMkLst>
            <pc:docMk/>
            <pc:sldMk cId="4070915276" sldId="979"/>
            <ac:picMk id="4" creationId="{5CD6D560-80AB-165D-661D-9B2472312134}"/>
          </ac:picMkLst>
        </pc:picChg>
        <pc:picChg chg="add mod">
          <ac:chgData name="Mohammad Arif Harfianto" userId="eb1692a019be8f06" providerId="LiveId" clId="{A2B3903A-695E-4E21-B30C-432E7BC9F89D}" dt="2026-05-23T04:51:16.463" v="4013"/>
          <ac:picMkLst>
            <pc:docMk/>
            <pc:sldMk cId="4070915276" sldId="979"/>
            <ac:picMk id="7" creationId="{7EC60A77-0DCA-C8F9-C57D-2DED4C29DC5E}"/>
          </ac:picMkLst>
        </pc:picChg>
      </pc:sldChg>
      <pc:sldChg chg="addSp modSp add mod">
        <pc:chgData name="Mohammad Arif Harfianto" userId="eb1692a019be8f06" providerId="LiveId" clId="{A2B3903A-695E-4E21-B30C-432E7BC9F89D}" dt="2026-05-23T04:51:18.251" v="4014"/>
        <pc:sldMkLst>
          <pc:docMk/>
          <pc:sldMk cId="2908372611" sldId="980"/>
        </pc:sldMkLst>
        <pc:spChg chg="add mod">
          <ac:chgData name="Mohammad Arif Harfianto" userId="eb1692a019be8f06" providerId="LiveId" clId="{A2B3903A-695E-4E21-B30C-432E7BC9F89D}" dt="2026-05-23T03:27:35.136" v="3721" actId="14100"/>
          <ac:spMkLst>
            <pc:docMk/>
            <pc:sldMk cId="2908372611" sldId="980"/>
            <ac:spMk id="4" creationId="{6106D34F-EAD1-C2D2-2A2A-DA7E438BA9BE}"/>
          </ac:spMkLst>
        </pc:spChg>
        <pc:picChg chg="add mod">
          <ac:chgData name="Mohammad Arif Harfianto" userId="eb1692a019be8f06" providerId="LiveId" clId="{A2B3903A-695E-4E21-B30C-432E7BC9F89D}" dt="2026-05-23T03:27:25.352" v="3717" actId="1076"/>
          <ac:picMkLst>
            <pc:docMk/>
            <pc:sldMk cId="2908372611" sldId="980"/>
            <ac:picMk id="3" creationId="{FB604CD8-AD75-5E33-AE78-57D464D5C879}"/>
          </ac:picMkLst>
        </pc:picChg>
        <pc:picChg chg="add mod">
          <ac:chgData name="Mohammad Arif Harfianto" userId="eb1692a019be8f06" providerId="LiveId" clId="{A2B3903A-695E-4E21-B30C-432E7BC9F89D}" dt="2026-05-23T04:51:18.251" v="4014"/>
          <ac:picMkLst>
            <pc:docMk/>
            <pc:sldMk cId="2908372611" sldId="980"/>
            <ac:picMk id="7" creationId="{927C35DB-5EA3-A388-009A-92119407D57C}"/>
          </ac:picMkLst>
        </pc:picChg>
      </pc:sldChg>
      <pc:sldChg chg="add del">
        <pc:chgData name="Mohammad Arif Harfianto" userId="eb1692a019be8f06" providerId="LiveId" clId="{A2B3903A-695E-4E21-B30C-432E7BC9F89D}" dt="2026-05-23T03:48:35.172" v="3729" actId="47"/>
        <pc:sldMkLst>
          <pc:docMk/>
          <pc:sldMk cId="2256417401" sldId="981"/>
        </pc:sldMkLst>
      </pc:sldChg>
      <pc:sldChg chg="addSp modSp add mod">
        <pc:chgData name="Mohammad Arif Harfianto" userId="eb1692a019be8f06" providerId="LiveId" clId="{A2B3903A-695E-4E21-B30C-432E7BC9F89D}" dt="2026-05-23T04:51:28.277" v="4025" actId="20577"/>
        <pc:sldMkLst>
          <pc:docMk/>
          <pc:sldMk cId="0" sldId="982"/>
        </pc:sldMkLst>
        <pc:spChg chg="mod">
          <ac:chgData name="Mohammad Arif Harfianto" userId="eb1692a019be8f06" providerId="LiveId" clId="{A2B3903A-695E-4E21-B30C-432E7BC9F89D}" dt="2026-05-23T04:51:28.277" v="4025" actId="20577"/>
          <ac:spMkLst>
            <pc:docMk/>
            <pc:sldMk cId="0" sldId="982"/>
            <ac:spMk id="2" creationId="{00000000-0000-0000-0000-000000000000}"/>
          </ac:spMkLst>
        </pc:spChg>
        <pc:picChg chg="add mod">
          <ac:chgData name="Mohammad Arif Harfianto" userId="eb1692a019be8f06" providerId="LiveId" clId="{A2B3903A-695E-4E21-B30C-432E7BC9F89D}" dt="2026-05-23T04:51:20.577" v="4015"/>
          <ac:picMkLst>
            <pc:docMk/>
            <pc:sldMk cId="0" sldId="982"/>
            <ac:picMk id="8" creationId="{45834344-0B3D-3C2E-4C91-A1565DABC15A}"/>
          </ac:picMkLst>
        </pc:picChg>
      </pc:sldChg>
      <pc:sldChg chg="addSp modSp add mod">
        <pc:chgData name="Mohammad Arif Harfianto" userId="eb1692a019be8f06" providerId="LiveId" clId="{A2B3903A-695E-4E21-B30C-432E7BC9F89D}" dt="2026-05-23T04:51:35.113" v="4027" actId="167"/>
        <pc:sldMkLst>
          <pc:docMk/>
          <pc:sldMk cId="0" sldId="983"/>
        </pc:sldMkLst>
        <pc:picChg chg="add mod ord">
          <ac:chgData name="Mohammad Arif Harfianto" userId="eb1692a019be8f06" providerId="LiveId" clId="{A2B3903A-695E-4E21-B30C-432E7BC9F89D}" dt="2026-05-23T04:51:35.113" v="4027" actId="167"/>
          <ac:picMkLst>
            <pc:docMk/>
            <pc:sldMk cId="0" sldId="983"/>
            <ac:picMk id="5" creationId="{C8DB215F-0263-5D25-A304-52808FFB3C01}"/>
          </ac:picMkLst>
        </pc:picChg>
      </pc:sldChg>
      <pc:sldChg chg="addSp modSp add mod">
        <pc:chgData name="Mohammad Arif Harfianto" userId="eb1692a019be8f06" providerId="LiveId" clId="{A2B3903A-695E-4E21-B30C-432E7BC9F89D}" dt="2026-05-23T04:51:38.997" v="4029" actId="167"/>
        <pc:sldMkLst>
          <pc:docMk/>
          <pc:sldMk cId="0" sldId="984"/>
        </pc:sldMkLst>
        <pc:picChg chg="add mod ord">
          <ac:chgData name="Mohammad Arif Harfianto" userId="eb1692a019be8f06" providerId="LiveId" clId="{A2B3903A-695E-4E21-B30C-432E7BC9F89D}" dt="2026-05-23T04:51:38.997" v="4029" actId="167"/>
          <ac:picMkLst>
            <pc:docMk/>
            <pc:sldMk cId="0" sldId="984"/>
            <ac:picMk id="7" creationId="{EF22FE72-2CE8-C415-1772-AC0FAAA91F8A}"/>
          </ac:picMkLst>
        </pc:picChg>
      </pc:sldChg>
      <pc:sldChg chg="addSp modSp add mod">
        <pc:chgData name="Mohammad Arif Harfianto" userId="eb1692a019be8f06" providerId="LiveId" clId="{A2B3903A-695E-4E21-B30C-432E7BC9F89D}" dt="2026-05-23T04:51:42.750" v="4031" actId="167"/>
        <pc:sldMkLst>
          <pc:docMk/>
          <pc:sldMk cId="0" sldId="985"/>
        </pc:sldMkLst>
        <pc:picChg chg="add mod ord">
          <ac:chgData name="Mohammad Arif Harfianto" userId="eb1692a019be8f06" providerId="LiveId" clId="{A2B3903A-695E-4E21-B30C-432E7BC9F89D}" dt="2026-05-23T04:51:42.750" v="4031" actId="167"/>
          <ac:picMkLst>
            <pc:docMk/>
            <pc:sldMk cId="0" sldId="985"/>
            <ac:picMk id="5" creationId="{1BA7C9C8-D966-313E-93D4-5F060192A544}"/>
          </ac:picMkLst>
        </pc:picChg>
      </pc:sldChg>
      <pc:sldChg chg="addSp modSp add">
        <pc:chgData name="Mohammad Arif Harfianto" userId="eb1692a019be8f06" providerId="LiveId" clId="{A2B3903A-695E-4E21-B30C-432E7BC9F89D}" dt="2026-05-23T04:53:14.622" v="4079"/>
        <pc:sldMkLst>
          <pc:docMk/>
          <pc:sldMk cId="0" sldId="986"/>
        </pc:sldMkLst>
        <pc:picChg chg="add mod">
          <ac:chgData name="Mohammad Arif Harfianto" userId="eb1692a019be8f06" providerId="LiveId" clId="{A2B3903A-695E-4E21-B30C-432E7BC9F89D}" dt="2026-05-23T04:53:14.622" v="4079"/>
          <ac:picMkLst>
            <pc:docMk/>
            <pc:sldMk cId="0" sldId="986"/>
            <ac:picMk id="51" creationId="{A11219D2-12CE-7FB1-B30E-40D14CA6ED98}"/>
          </ac:picMkLst>
        </pc:picChg>
      </pc:sldChg>
      <pc:sldChg chg="addSp delSp modSp new mod">
        <pc:chgData name="Mohammad Arif Harfianto" userId="eb1692a019be8f06" providerId="LiveId" clId="{A2B3903A-695E-4E21-B30C-432E7BC9F89D}" dt="2026-05-23T04:54:19.338" v="4113"/>
        <pc:sldMkLst>
          <pc:docMk/>
          <pc:sldMk cId="4292450679" sldId="987"/>
        </pc:sldMkLst>
        <pc:spChg chg="del">
          <ac:chgData name="Mohammad Arif Harfianto" userId="eb1692a019be8f06" providerId="LiveId" clId="{A2B3903A-695E-4E21-B30C-432E7BC9F89D}" dt="2026-05-23T04:10:56.445" v="3925" actId="478"/>
          <ac:spMkLst>
            <pc:docMk/>
            <pc:sldMk cId="4292450679" sldId="987"/>
            <ac:spMk id="2" creationId="{C5A70CC0-74E8-41FE-E588-246F654CE6EF}"/>
          </ac:spMkLst>
        </pc:spChg>
        <pc:spChg chg="del">
          <ac:chgData name="Mohammad Arif Harfianto" userId="eb1692a019be8f06" providerId="LiveId" clId="{A2B3903A-695E-4E21-B30C-432E7BC9F89D}" dt="2026-05-23T04:10:56.445" v="3925" actId="478"/>
          <ac:spMkLst>
            <pc:docMk/>
            <pc:sldMk cId="4292450679" sldId="987"/>
            <ac:spMk id="3" creationId="{1FC9DADC-44FF-8845-5B73-FAC1492989A7}"/>
          </ac:spMkLst>
        </pc:spChg>
        <pc:picChg chg="add">
          <ac:chgData name="Mohammad Arif Harfianto" userId="eb1692a019be8f06" providerId="LiveId" clId="{A2B3903A-695E-4E21-B30C-432E7BC9F89D}" dt="2026-05-23T04:10:56.716" v="3926" actId="22"/>
          <ac:picMkLst>
            <pc:docMk/>
            <pc:sldMk cId="4292450679" sldId="987"/>
            <ac:picMk id="5" creationId="{3698DD0A-FBDD-63AF-2EA6-3611625EB63A}"/>
          </ac:picMkLst>
        </pc:picChg>
        <pc:picChg chg="add mod">
          <ac:chgData name="Mohammad Arif Harfianto" userId="eb1692a019be8f06" providerId="LiveId" clId="{A2B3903A-695E-4E21-B30C-432E7BC9F89D}" dt="2026-05-23T04:54:19.338" v="4113"/>
          <ac:picMkLst>
            <pc:docMk/>
            <pc:sldMk cId="4292450679" sldId="987"/>
            <ac:picMk id="6" creationId="{406434A1-FF0B-43CC-1C26-03600DB818EF}"/>
          </ac:picMkLst>
        </pc:picChg>
      </pc:sldChg>
      <pc:sldChg chg="addSp modSp add">
        <pc:chgData name="Mohammad Arif Harfianto" userId="eb1692a019be8f06" providerId="LiveId" clId="{A2B3903A-695E-4E21-B30C-432E7BC9F89D}" dt="2026-05-23T04:53:50.870" v="4095"/>
        <pc:sldMkLst>
          <pc:docMk/>
          <pc:sldMk cId="0" sldId="988"/>
        </pc:sldMkLst>
        <pc:picChg chg="add mod">
          <ac:chgData name="Mohammad Arif Harfianto" userId="eb1692a019be8f06" providerId="LiveId" clId="{A2B3903A-695E-4E21-B30C-432E7BC9F89D}" dt="2026-05-23T04:53:50.870" v="4095"/>
          <ac:picMkLst>
            <pc:docMk/>
            <pc:sldMk cId="0" sldId="988"/>
            <ac:picMk id="5" creationId="{9FA2282F-034E-D2DC-02F0-086B22877CA2}"/>
          </ac:picMkLst>
        </pc:picChg>
      </pc:sldChg>
      <pc:sldChg chg="addSp modSp add mod">
        <pc:chgData name="Mohammad Arif Harfianto" userId="eb1692a019be8f06" providerId="LiveId" clId="{A2B3903A-695E-4E21-B30C-432E7BC9F89D}" dt="2026-05-23T04:53:52.377" v="4096"/>
        <pc:sldMkLst>
          <pc:docMk/>
          <pc:sldMk cId="0" sldId="989"/>
        </pc:sldMkLst>
        <pc:graphicFrameChg chg="mod">
          <ac:chgData name="Mohammad Arif Harfianto" userId="eb1692a019be8f06" providerId="LiveId" clId="{A2B3903A-695E-4E21-B30C-432E7BC9F89D}" dt="2026-05-23T04:41:57.697" v="3930" actId="1076"/>
          <ac:graphicFrameMkLst>
            <pc:docMk/>
            <pc:sldMk cId="0" sldId="989"/>
            <ac:graphicFrameMk id="3" creationId="{00000000-0000-0000-0000-000000000000}"/>
          </ac:graphicFrameMkLst>
        </pc:graphicFrameChg>
        <pc:picChg chg="add mod">
          <ac:chgData name="Mohammad Arif Harfianto" userId="eb1692a019be8f06" providerId="LiveId" clId="{A2B3903A-695E-4E21-B30C-432E7BC9F89D}" dt="2026-05-23T04:53:52.377" v="4096"/>
          <ac:picMkLst>
            <pc:docMk/>
            <pc:sldMk cId="0" sldId="989"/>
            <ac:picMk id="4" creationId="{874F51F6-0D2F-C066-616E-986B1DE39167}"/>
          </ac:picMkLst>
        </pc:picChg>
      </pc:sldChg>
      <pc:sldChg chg="addSp modSp add">
        <pc:chgData name="Mohammad Arif Harfianto" userId="eb1692a019be8f06" providerId="LiveId" clId="{A2B3903A-695E-4E21-B30C-432E7BC9F89D}" dt="2026-05-23T04:53:53.931" v="4097"/>
        <pc:sldMkLst>
          <pc:docMk/>
          <pc:sldMk cId="0" sldId="990"/>
        </pc:sldMkLst>
        <pc:picChg chg="add mod">
          <ac:chgData name="Mohammad Arif Harfianto" userId="eb1692a019be8f06" providerId="LiveId" clId="{A2B3903A-695E-4E21-B30C-432E7BC9F89D}" dt="2026-05-23T04:53:53.931" v="4097"/>
          <ac:picMkLst>
            <pc:docMk/>
            <pc:sldMk cId="0" sldId="990"/>
            <ac:picMk id="4" creationId="{03272C3B-8B51-C77A-F712-428560756083}"/>
          </ac:picMkLst>
        </pc:picChg>
      </pc:sldChg>
      <pc:sldChg chg="addSp modSp add mod">
        <pc:chgData name="Mohammad Arif Harfianto" userId="eb1692a019be8f06" providerId="LiveId" clId="{A2B3903A-695E-4E21-B30C-432E7BC9F89D}" dt="2026-05-23T04:53:58.390" v="4101"/>
        <pc:sldMkLst>
          <pc:docMk/>
          <pc:sldMk cId="0" sldId="991"/>
        </pc:sldMkLst>
        <pc:spChg chg="mod">
          <ac:chgData name="Mohammad Arif Harfianto" userId="eb1692a019be8f06" providerId="LiveId" clId="{A2B3903A-695E-4E21-B30C-432E7BC9F89D}" dt="2026-05-23T04:42:11.798" v="3932" actId="14100"/>
          <ac:spMkLst>
            <pc:docMk/>
            <pc:sldMk cId="0" sldId="991"/>
            <ac:spMk id="2" creationId="{00000000-0000-0000-0000-000000000000}"/>
          </ac:spMkLst>
        </pc:spChg>
        <pc:picChg chg="add mod">
          <ac:chgData name="Mohammad Arif Harfianto" userId="eb1692a019be8f06" providerId="LiveId" clId="{A2B3903A-695E-4E21-B30C-432E7BC9F89D}" dt="2026-05-23T04:53:58.390" v="4101"/>
          <ac:picMkLst>
            <pc:docMk/>
            <pc:sldMk cId="0" sldId="991"/>
            <ac:picMk id="4" creationId="{77BC7EC8-EA13-C52E-8BA6-FB6C08E6AC3C}"/>
          </ac:picMkLst>
        </pc:picChg>
      </pc:sldChg>
      <pc:sldChg chg="addSp modSp add">
        <pc:chgData name="Mohammad Arif Harfianto" userId="eb1692a019be8f06" providerId="LiveId" clId="{A2B3903A-695E-4E21-B30C-432E7BC9F89D}" dt="2026-05-23T04:53:58.977" v="4102"/>
        <pc:sldMkLst>
          <pc:docMk/>
          <pc:sldMk cId="0" sldId="992"/>
        </pc:sldMkLst>
        <pc:picChg chg="add mod">
          <ac:chgData name="Mohammad Arif Harfianto" userId="eb1692a019be8f06" providerId="LiveId" clId="{A2B3903A-695E-4E21-B30C-432E7BC9F89D}" dt="2026-05-23T04:53:58.977" v="4102"/>
          <ac:picMkLst>
            <pc:docMk/>
            <pc:sldMk cId="0" sldId="992"/>
            <ac:picMk id="4" creationId="{4F7FF32D-2823-D590-3A23-4BFC021DD69A}"/>
          </ac:picMkLst>
        </pc:picChg>
      </pc:sldChg>
      <pc:sldChg chg="addSp modSp add">
        <pc:chgData name="Mohammad Arif Harfianto" userId="eb1692a019be8f06" providerId="LiveId" clId="{A2B3903A-695E-4E21-B30C-432E7BC9F89D}" dt="2026-05-23T04:54:00.209" v="4103"/>
        <pc:sldMkLst>
          <pc:docMk/>
          <pc:sldMk cId="0" sldId="993"/>
        </pc:sldMkLst>
        <pc:picChg chg="add mod">
          <ac:chgData name="Mohammad Arif Harfianto" userId="eb1692a019be8f06" providerId="LiveId" clId="{A2B3903A-695E-4E21-B30C-432E7BC9F89D}" dt="2026-05-23T04:54:00.209" v="4103"/>
          <ac:picMkLst>
            <pc:docMk/>
            <pc:sldMk cId="0" sldId="993"/>
            <ac:picMk id="4" creationId="{B8404EC1-7714-5B72-C8D7-01577DD0902C}"/>
          </ac:picMkLst>
        </pc:picChg>
      </pc:sldChg>
      <pc:sldChg chg="addSp modSp add">
        <pc:chgData name="Mohammad Arif Harfianto" userId="eb1692a019be8f06" providerId="LiveId" clId="{A2B3903A-695E-4E21-B30C-432E7BC9F89D}" dt="2026-05-23T04:54:01.604" v="4104"/>
        <pc:sldMkLst>
          <pc:docMk/>
          <pc:sldMk cId="0" sldId="994"/>
        </pc:sldMkLst>
        <pc:picChg chg="add mod">
          <ac:chgData name="Mohammad Arif Harfianto" userId="eb1692a019be8f06" providerId="LiveId" clId="{A2B3903A-695E-4E21-B30C-432E7BC9F89D}" dt="2026-05-23T04:54:01.604" v="4104"/>
          <ac:picMkLst>
            <pc:docMk/>
            <pc:sldMk cId="0" sldId="994"/>
            <ac:picMk id="5" creationId="{6DD39ED2-F05B-C464-BF3E-6F17633EE412}"/>
          </ac:picMkLst>
        </pc:picChg>
      </pc:sldChg>
      <pc:sldChg chg="add">
        <pc:chgData name="Mohammad Arif Harfianto" userId="eb1692a019be8f06" providerId="LiveId" clId="{A2B3903A-695E-4E21-B30C-432E7BC9F89D}" dt="2026-05-23T04:41:21.041" v="3928"/>
        <pc:sldMkLst>
          <pc:docMk/>
          <pc:sldMk cId="0" sldId="995"/>
        </pc:sldMkLst>
      </pc:sldChg>
      <pc:sldChg chg="addSp modSp add">
        <pc:chgData name="Mohammad Arif Harfianto" userId="eb1692a019be8f06" providerId="LiveId" clId="{A2B3903A-695E-4E21-B30C-432E7BC9F89D}" dt="2026-05-23T04:54:04.066" v="4105"/>
        <pc:sldMkLst>
          <pc:docMk/>
          <pc:sldMk cId="0" sldId="996"/>
        </pc:sldMkLst>
        <pc:picChg chg="add mod">
          <ac:chgData name="Mohammad Arif Harfianto" userId="eb1692a019be8f06" providerId="LiveId" clId="{A2B3903A-695E-4E21-B30C-432E7BC9F89D}" dt="2026-05-23T04:54:04.066" v="4105"/>
          <ac:picMkLst>
            <pc:docMk/>
            <pc:sldMk cId="0" sldId="996"/>
            <ac:picMk id="5" creationId="{8000E60A-D0BC-ED2F-75A9-97972AE4299E}"/>
          </ac:picMkLst>
        </pc:picChg>
      </pc:sldChg>
      <pc:sldChg chg="addSp modSp add">
        <pc:chgData name="Mohammad Arif Harfianto" userId="eb1692a019be8f06" providerId="LiveId" clId="{A2B3903A-695E-4E21-B30C-432E7BC9F89D}" dt="2026-05-23T04:54:05.414" v="4106"/>
        <pc:sldMkLst>
          <pc:docMk/>
          <pc:sldMk cId="0" sldId="997"/>
        </pc:sldMkLst>
        <pc:picChg chg="add mod">
          <ac:chgData name="Mohammad Arif Harfianto" userId="eb1692a019be8f06" providerId="LiveId" clId="{A2B3903A-695E-4E21-B30C-432E7BC9F89D}" dt="2026-05-23T04:54:05.414" v="4106"/>
          <ac:picMkLst>
            <pc:docMk/>
            <pc:sldMk cId="0" sldId="997"/>
            <ac:picMk id="5" creationId="{33DA1E83-E9E8-4F1F-8B0A-213636F4C41A}"/>
          </ac:picMkLst>
        </pc:picChg>
      </pc:sldChg>
      <pc:sldChg chg="addSp modSp add">
        <pc:chgData name="Mohammad Arif Harfianto" userId="eb1692a019be8f06" providerId="LiveId" clId="{A2B3903A-695E-4E21-B30C-432E7BC9F89D}" dt="2026-05-23T04:54:06.539" v="4107"/>
        <pc:sldMkLst>
          <pc:docMk/>
          <pc:sldMk cId="0" sldId="998"/>
        </pc:sldMkLst>
        <pc:picChg chg="add mod">
          <ac:chgData name="Mohammad Arif Harfianto" userId="eb1692a019be8f06" providerId="LiveId" clId="{A2B3903A-695E-4E21-B30C-432E7BC9F89D}" dt="2026-05-23T04:54:06.539" v="4107"/>
          <ac:picMkLst>
            <pc:docMk/>
            <pc:sldMk cId="0" sldId="998"/>
            <ac:picMk id="4" creationId="{6F8CF65F-1599-B97F-CA20-ACE001F58B16}"/>
          </ac:picMkLst>
        </pc:picChg>
      </pc:sldChg>
      <pc:sldChg chg="addSp modSp add">
        <pc:chgData name="Mohammad Arif Harfianto" userId="eb1692a019be8f06" providerId="LiveId" clId="{A2B3903A-695E-4E21-B30C-432E7BC9F89D}" dt="2026-05-23T04:54:07.838" v="4108"/>
        <pc:sldMkLst>
          <pc:docMk/>
          <pc:sldMk cId="0" sldId="999"/>
        </pc:sldMkLst>
        <pc:picChg chg="add mod">
          <ac:chgData name="Mohammad Arif Harfianto" userId="eb1692a019be8f06" providerId="LiveId" clId="{A2B3903A-695E-4E21-B30C-432E7BC9F89D}" dt="2026-05-23T04:54:07.838" v="4108"/>
          <ac:picMkLst>
            <pc:docMk/>
            <pc:sldMk cId="0" sldId="999"/>
            <ac:picMk id="4" creationId="{62D56836-9D7D-F55B-23BA-A6C6E791D99B}"/>
          </ac:picMkLst>
        </pc:picChg>
      </pc:sldChg>
      <pc:sldChg chg="addSp modSp add">
        <pc:chgData name="Mohammad Arif Harfianto" userId="eb1692a019be8f06" providerId="LiveId" clId="{A2B3903A-695E-4E21-B30C-432E7BC9F89D}" dt="2026-05-23T04:54:10.426" v="4109"/>
        <pc:sldMkLst>
          <pc:docMk/>
          <pc:sldMk cId="0" sldId="1000"/>
        </pc:sldMkLst>
        <pc:picChg chg="add mod">
          <ac:chgData name="Mohammad Arif Harfianto" userId="eb1692a019be8f06" providerId="LiveId" clId="{A2B3903A-695E-4E21-B30C-432E7BC9F89D}" dt="2026-05-23T04:54:10.426" v="4109"/>
          <ac:picMkLst>
            <pc:docMk/>
            <pc:sldMk cId="0" sldId="1000"/>
            <ac:picMk id="4" creationId="{E97604A7-AD49-4C6E-E536-65CDB9A701EF}"/>
          </ac:picMkLst>
        </pc:picChg>
      </pc:sldChg>
      <pc:sldChg chg="addSp modSp add">
        <pc:chgData name="Mohammad Arif Harfianto" userId="eb1692a019be8f06" providerId="LiveId" clId="{A2B3903A-695E-4E21-B30C-432E7BC9F89D}" dt="2026-05-23T04:54:11.974" v="4110"/>
        <pc:sldMkLst>
          <pc:docMk/>
          <pc:sldMk cId="0" sldId="1001"/>
        </pc:sldMkLst>
        <pc:picChg chg="add mod">
          <ac:chgData name="Mohammad Arif Harfianto" userId="eb1692a019be8f06" providerId="LiveId" clId="{A2B3903A-695E-4E21-B30C-432E7BC9F89D}" dt="2026-05-23T04:54:11.974" v="4110"/>
          <ac:picMkLst>
            <pc:docMk/>
            <pc:sldMk cId="0" sldId="1001"/>
            <ac:picMk id="4" creationId="{49580481-B7CA-4184-050F-F9E051A9240C}"/>
          </ac:picMkLst>
        </pc:picChg>
      </pc:sldChg>
      <pc:sldChg chg="addSp modSp add">
        <pc:chgData name="Mohammad Arif Harfianto" userId="eb1692a019be8f06" providerId="LiveId" clId="{A2B3903A-695E-4E21-B30C-432E7BC9F89D}" dt="2026-05-23T04:54:13.211" v="4111"/>
        <pc:sldMkLst>
          <pc:docMk/>
          <pc:sldMk cId="0" sldId="1002"/>
        </pc:sldMkLst>
        <pc:picChg chg="add mod">
          <ac:chgData name="Mohammad Arif Harfianto" userId="eb1692a019be8f06" providerId="LiveId" clId="{A2B3903A-695E-4E21-B30C-432E7BC9F89D}" dt="2026-05-23T04:54:13.211" v="4111"/>
          <ac:picMkLst>
            <pc:docMk/>
            <pc:sldMk cId="0" sldId="1002"/>
            <ac:picMk id="4" creationId="{EC33C53B-7D6F-BD09-1A43-7CF4DD1EBBAE}"/>
          </ac:picMkLst>
        </pc:picChg>
      </pc:sldChg>
      <pc:sldChg chg="addSp modSp add">
        <pc:chgData name="Mohammad Arif Harfianto" userId="eb1692a019be8f06" providerId="LiveId" clId="{A2B3903A-695E-4E21-B30C-432E7BC9F89D}" dt="2026-05-23T04:54:14.505" v="4112"/>
        <pc:sldMkLst>
          <pc:docMk/>
          <pc:sldMk cId="0" sldId="1003"/>
        </pc:sldMkLst>
        <pc:picChg chg="add mod">
          <ac:chgData name="Mohammad Arif Harfianto" userId="eb1692a019be8f06" providerId="LiveId" clId="{A2B3903A-695E-4E21-B30C-432E7BC9F89D}" dt="2026-05-23T04:54:14.505" v="4112"/>
          <ac:picMkLst>
            <pc:docMk/>
            <pc:sldMk cId="0" sldId="1003"/>
            <ac:picMk id="3" creationId="{35FEDED1-7BF5-30A9-B80B-5BA962CC7A03}"/>
          </ac:picMkLst>
        </pc:picChg>
      </pc:sldChg>
      <pc:sldMasterChg chg="delSldLayout">
        <pc:chgData name="Mohammad Arif Harfianto" userId="eb1692a019be8f06" providerId="LiveId" clId="{A2B3903A-695E-4E21-B30C-432E7BC9F89D}" dt="2026-05-23T03:53:49.897" v="3741" actId="47"/>
        <pc:sldMasterMkLst>
          <pc:docMk/>
          <pc:sldMasterMk cId="3260533174" sldId="2147483648"/>
        </pc:sldMasterMkLst>
        <pc:sldLayoutChg chg="del">
          <pc:chgData name="Mohammad Arif Harfianto" userId="eb1692a019be8f06" providerId="LiveId" clId="{A2B3903A-695E-4E21-B30C-432E7BC9F89D}" dt="2026-05-22T01:01:08.577" v="2019" actId="47"/>
          <pc:sldLayoutMkLst>
            <pc:docMk/>
            <pc:sldMasterMk cId="3260533174" sldId="2147483648"/>
            <pc:sldLayoutMk cId="662378031" sldId="2147483660"/>
          </pc:sldLayoutMkLst>
        </pc:sldLayoutChg>
        <pc:sldLayoutChg chg="del">
          <pc:chgData name="Mohammad Arif Harfianto" userId="eb1692a019be8f06" providerId="LiveId" clId="{A2B3903A-695E-4E21-B30C-432E7BC9F89D}" dt="2026-05-23T03:53:49.897" v="3741" actId="47"/>
          <pc:sldLayoutMkLst>
            <pc:docMk/>
            <pc:sldMasterMk cId="3260533174" sldId="2147483648"/>
            <pc:sldLayoutMk cId="2434783900" sldId="2147483660"/>
          </pc:sldLayoutMkLst>
        </pc:sldLayoutChg>
        <pc:sldLayoutChg chg="del">
          <pc:chgData name="Mohammad Arif Harfianto" userId="eb1692a019be8f06" providerId="LiveId" clId="{A2B3903A-695E-4E21-B30C-432E7BC9F89D}" dt="2026-05-22T01:01:08.577" v="2019" actId="47"/>
          <pc:sldLayoutMkLst>
            <pc:docMk/>
            <pc:sldMasterMk cId="3260533174" sldId="2147483648"/>
            <pc:sldLayoutMk cId="4047920997"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D92444-0644-4D2B-B236-7B9C13C5CD69}" type="datetimeFigureOut">
              <a:rPr lang="en-ID" smtClean="0"/>
              <a:t>22/05/2026</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E3A3E2-BB28-4B94-93DF-00EBFED7D810}" type="slidenum">
              <a:rPr lang="en-ID" smtClean="0"/>
              <a:t>‹#›</a:t>
            </a:fld>
            <a:endParaRPr lang="en-ID"/>
          </a:p>
        </p:txBody>
      </p:sp>
    </p:spTree>
    <p:extLst>
      <p:ext uri="{BB962C8B-B14F-4D97-AF65-F5344CB8AC3E}">
        <p14:creationId xmlns:p14="http://schemas.microsoft.com/office/powerpoint/2010/main" val="419673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71.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200" b="0" i="0" kern="1200" dirty="0">
                <a:solidFill>
                  <a:schemeClr val="tx1"/>
                </a:solidFill>
                <a:effectLst/>
                <a:latin typeface="+mn-lt"/>
                <a:ea typeface="+mn-ea"/>
                <a:cs typeface="+mn-cs"/>
              </a:rPr>
              <a:t>1. O horizon: The topmost layer consists of organic matter such as decomposing leaves, plant residues, and living organisms like earthworms. This layer is also referred to as the organic horizon.</a:t>
            </a:r>
            <a:br>
              <a:rPr lang="en-ID" dirty="0"/>
            </a:br>
            <a:br>
              <a:rPr lang="en-ID" dirty="0"/>
            </a:br>
            <a:r>
              <a:rPr lang="en-ID" sz="1200" b="0" i="0" kern="1200" dirty="0">
                <a:solidFill>
                  <a:schemeClr val="tx1"/>
                </a:solidFill>
                <a:effectLst/>
                <a:latin typeface="+mn-lt"/>
                <a:ea typeface="+mn-ea"/>
                <a:cs typeface="+mn-cs"/>
              </a:rPr>
              <a:t>2. A horizon: Also known as the topsoil, this layer is rich in minerals and organic material. It is usually dark in </a:t>
            </a:r>
            <a:r>
              <a:rPr lang="en-ID" sz="1200" b="0" i="0" kern="1200" dirty="0" err="1">
                <a:solidFill>
                  <a:schemeClr val="tx1"/>
                </a:solidFill>
                <a:effectLst/>
                <a:latin typeface="+mn-lt"/>
                <a:ea typeface="+mn-ea"/>
                <a:cs typeface="+mn-cs"/>
              </a:rPr>
              <a:t>color</a:t>
            </a:r>
            <a:r>
              <a:rPr lang="en-ID" sz="1200" b="0" i="0" kern="1200" dirty="0">
                <a:solidFill>
                  <a:schemeClr val="tx1"/>
                </a:solidFill>
                <a:effectLst/>
                <a:latin typeface="+mn-lt"/>
                <a:ea typeface="+mn-ea"/>
                <a:cs typeface="+mn-cs"/>
              </a:rPr>
              <a:t> and has a high fertility level due to the presence of plant roots and microorganisms.</a:t>
            </a:r>
            <a:br>
              <a:rPr lang="en-ID" dirty="0"/>
            </a:br>
            <a:br>
              <a:rPr lang="en-ID" dirty="0"/>
            </a:br>
            <a:r>
              <a:rPr lang="en-ID" sz="1200" b="0" i="0" kern="1200" dirty="0">
                <a:solidFill>
                  <a:schemeClr val="tx1"/>
                </a:solidFill>
                <a:effectLst/>
                <a:latin typeface="+mn-lt"/>
                <a:ea typeface="+mn-ea"/>
                <a:cs typeface="+mn-cs"/>
              </a:rPr>
              <a:t>3. E horizon: Sometimes called the eluviation horizon, this layer is typically found in less mature soils and is characterized by a loss of minerals and clay particles. It is </a:t>
            </a:r>
            <a:r>
              <a:rPr lang="en-ID" sz="1200" b="0" i="0" kern="1200" dirty="0" err="1">
                <a:solidFill>
                  <a:schemeClr val="tx1"/>
                </a:solidFill>
                <a:effectLst/>
                <a:latin typeface="+mn-lt"/>
                <a:ea typeface="+mn-ea"/>
                <a:cs typeface="+mn-cs"/>
              </a:rPr>
              <a:t>light-colored</a:t>
            </a:r>
            <a:r>
              <a:rPr lang="en-ID" sz="1200" b="0" i="0" kern="1200" dirty="0">
                <a:solidFill>
                  <a:schemeClr val="tx1"/>
                </a:solidFill>
                <a:effectLst/>
                <a:latin typeface="+mn-lt"/>
                <a:ea typeface="+mn-ea"/>
                <a:cs typeface="+mn-cs"/>
              </a:rPr>
              <a:t> and often has a sandy texture due to the leaching of materials downward.</a:t>
            </a:r>
            <a:br>
              <a:rPr lang="en-ID" dirty="0"/>
            </a:br>
            <a:br>
              <a:rPr lang="en-ID" dirty="0"/>
            </a:br>
            <a:r>
              <a:rPr lang="en-ID" sz="1200" b="0" i="0" kern="1200" dirty="0">
                <a:solidFill>
                  <a:schemeClr val="tx1"/>
                </a:solidFill>
                <a:effectLst/>
                <a:latin typeface="+mn-lt"/>
                <a:ea typeface="+mn-ea"/>
                <a:cs typeface="+mn-cs"/>
              </a:rPr>
              <a:t>4. B horizon: The subsoil or the accumulation horizon consists of materials that leached out from the layers above. It typically contains minerals like iron, clay, and other substances that have been transported from upper horizons.</a:t>
            </a:r>
            <a:br>
              <a:rPr lang="en-ID" dirty="0"/>
            </a:br>
            <a:br>
              <a:rPr lang="en-ID" dirty="0"/>
            </a:br>
            <a:r>
              <a:rPr lang="en-ID" sz="1200" b="0" i="0" kern="1200" dirty="0">
                <a:solidFill>
                  <a:schemeClr val="tx1"/>
                </a:solidFill>
                <a:effectLst/>
                <a:latin typeface="+mn-lt"/>
                <a:ea typeface="+mn-ea"/>
                <a:cs typeface="+mn-cs"/>
              </a:rPr>
              <a:t>5. C horizon: Often known as the parent material, this layer is composed of partially weathered or </a:t>
            </a:r>
            <a:r>
              <a:rPr lang="en-ID" sz="1200" b="0" i="0" kern="1200" dirty="0" err="1">
                <a:solidFill>
                  <a:schemeClr val="tx1"/>
                </a:solidFill>
                <a:effectLst/>
                <a:latin typeface="+mn-lt"/>
                <a:ea typeface="+mn-ea"/>
                <a:cs typeface="+mn-cs"/>
              </a:rPr>
              <a:t>unweathered</a:t>
            </a:r>
            <a:r>
              <a:rPr lang="en-ID" sz="1200" b="0" i="0" kern="1200" dirty="0">
                <a:solidFill>
                  <a:schemeClr val="tx1"/>
                </a:solidFill>
                <a:effectLst/>
                <a:latin typeface="+mn-lt"/>
                <a:ea typeface="+mn-ea"/>
                <a:cs typeface="+mn-cs"/>
              </a:rPr>
              <a:t> rock fragments. It serves as the source of minerals and nutrients for upper horizons.</a:t>
            </a:r>
            <a:br>
              <a:rPr lang="en-ID" dirty="0"/>
            </a:br>
            <a:br>
              <a:rPr lang="en-ID" dirty="0"/>
            </a:br>
            <a:r>
              <a:rPr lang="en-ID" sz="1200" b="0" i="0" kern="1200" dirty="0">
                <a:solidFill>
                  <a:schemeClr val="tx1"/>
                </a:solidFill>
                <a:effectLst/>
                <a:latin typeface="+mn-lt"/>
                <a:ea typeface="+mn-ea"/>
                <a:cs typeface="+mn-cs"/>
              </a:rPr>
              <a:t>6. R horizon: The bedrock or </a:t>
            </a:r>
            <a:r>
              <a:rPr lang="en-ID" sz="1200" b="0" i="0" kern="1200" dirty="0" err="1">
                <a:solidFill>
                  <a:schemeClr val="tx1"/>
                </a:solidFill>
                <a:effectLst/>
                <a:latin typeface="+mn-lt"/>
                <a:ea typeface="+mn-ea"/>
                <a:cs typeface="+mn-cs"/>
              </a:rPr>
              <a:t>unweathered</a:t>
            </a:r>
            <a:r>
              <a:rPr lang="en-ID" sz="1200" b="0" i="0" kern="1200" dirty="0">
                <a:solidFill>
                  <a:schemeClr val="tx1"/>
                </a:solidFill>
                <a:effectLst/>
                <a:latin typeface="+mn-lt"/>
                <a:ea typeface="+mn-ea"/>
                <a:cs typeface="+mn-cs"/>
              </a:rPr>
              <a:t> rock layer is the deepest layer of the soil profile. It is made up of solid rock and does not contain any soil material.</a:t>
            </a:r>
            <a:br>
              <a:rPr lang="en-ID" dirty="0"/>
            </a:br>
            <a:br>
              <a:rPr lang="en-ID" dirty="0"/>
            </a:br>
            <a:r>
              <a:rPr lang="en-ID" sz="1200" b="0" i="0" kern="1200" dirty="0">
                <a:solidFill>
                  <a:schemeClr val="tx1"/>
                </a:solidFill>
                <a:effectLst/>
                <a:latin typeface="+mn-lt"/>
                <a:ea typeface="+mn-ea"/>
                <a:cs typeface="+mn-cs"/>
              </a:rPr>
              <a:t>The composition and arrangement of these horizons can significantly impact the soil's suitability for various uses, such as agriculture, construction, or natural habitat. Soil profiles are valuable tools for studying and interpreting soil properties, determining soil fertility, or assessing potential soil erosion risks.</a:t>
            </a:r>
            <a:endParaRPr lang="en-ID" dirty="0"/>
          </a:p>
        </p:txBody>
      </p:sp>
      <p:sp>
        <p:nvSpPr>
          <p:cNvPr id="4" name="Slide Number Placeholder 3"/>
          <p:cNvSpPr>
            <a:spLocks noGrp="1"/>
          </p:cNvSpPr>
          <p:nvPr>
            <p:ph type="sldNum" sz="quarter" idx="5"/>
          </p:nvPr>
        </p:nvSpPr>
        <p:spPr/>
        <p:txBody>
          <a:bodyPr/>
          <a:lstStyle/>
          <a:p>
            <a:fld id="{E4E3A3E2-BB28-4B94-93DF-00EBFED7D810}" type="slidenum">
              <a:rPr lang="en-ID" smtClean="0"/>
              <a:t>8</a:t>
            </a:fld>
            <a:endParaRPr lang="en-ID"/>
          </a:p>
        </p:txBody>
      </p:sp>
    </p:spTree>
    <p:extLst>
      <p:ext uri="{BB962C8B-B14F-4D97-AF65-F5344CB8AC3E}">
        <p14:creationId xmlns:p14="http://schemas.microsoft.com/office/powerpoint/2010/main" val="1679754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16125" y="381000"/>
            <a:ext cx="7270750" cy="4090988"/>
          </a:xfrm>
        </p:spPr>
      </p:sp>
      <p:sp>
        <p:nvSpPr>
          <p:cNvPr id="3" name="Notes Placeholder 2"/>
          <p:cNvSpPr>
            <a:spLocks noGrp="1"/>
          </p:cNvSpPr>
          <p:nvPr>
            <p:ph type="body" idx="1"/>
          </p:nvPr>
        </p:nvSpPr>
        <p:spPr>
          <a:xfrm>
            <a:off x="567698" y="4995327"/>
            <a:ext cx="5974023" cy="460588"/>
          </a:xfrm>
        </p:spPr>
        <p:txBody>
          <a:bodyPr/>
          <a:lstStyle/>
          <a:p>
            <a:r>
              <a:rPr lang="en-GB" dirty="0"/>
              <a:t>Context: An operator came to </a:t>
            </a:r>
            <a:r>
              <a:rPr lang="en-GB"/>
              <a:t>you mentioning </a:t>
            </a:r>
            <a:r>
              <a:rPr lang="en-GB" dirty="0"/>
              <a:t>the flash light does not work</a:t>
            </a:r>
          </a:p>
        </p:txBody>
      </p:sp>
      <p:sp>
        <p:nvSpPr>
          <p:cNvPr id="4" name="Slide Number Placeholder 3"/>
          <p:cNvSpPr>
            <a:spLocks noGrp="1"/>
          </p:cNvSpPr>
          <p:nvPr>
            <p:ph type="sldNum" sz="quarter" idx="10"/>
          </p:nvPr>
        </p:nvSpPr>
        <p:spPr/>
        <p:txBody>
          <a:bodyPr/>
          <a:lstStyle/>
          <a:p>
            <a:fld id="{890D5236-A79B-41B4-BE2D-662889E0C701}" type="slidenum">
              <a:rPr lang="en-GB" smtClean="0">
                <a:solidFill>
                  <a:srgbClr val="000000"/>
                </a:solidFill>
              </a:rPr>
              <a:pPr/>
              <a:t>47</a:t>
            </a:fld>
            <a:endParaRPr lang="en-GB">
              <a:solidFill>
                <a:srgbClr val="000000"/>
              </a:solidFill>
            </a:endParaRPr>
          </a:p>
        </p:txBody>
      </p:sp>
      <p:sp>
        <p:nvSpPr>
          <p:cNvPr id="5" name="Footer Placeholder 4"/>
          <p:cNvSpPr>
            <a:spLocks noGrp="1"/>
          </p:cNvSpPr>
          <p:nvPr>
            <p:ph type="ftr" sz="quarter" idx="11"/>
          </p:nvPr>
        </p:nvSpPr>
        <p:spPr>
          <a:xfrm>
            <a:off x="6439094" y="103470"/>
            <a:ext cx="373274" cy="115535"/>
          </a:xfrm>
        </p:spPr>
        <p:txBody>
          <a:bodyPr/>
          <a:lstStyle/>
          <a:p>
            <a:r>
              <a:rPr lang="en-GB">
                <a:solidFill>
                  <a:srgbClr val="000000"/>
                </a:solidFill>
              </a:rPr>
              <a:t>DOC ID</a:t>
            </a:r>
          </a:p>
        </p:txBody>
      </p:sp>
    </p:spTree>
    <p:extLst>
      <p:ext uri="{BB962C8B-B14F-4D97-AF65-F5344CB8AC3E}">
        <p14:creationId xmlns:p14="http://schemas.microsoft.com/office/powerpoint/2010/main" val="3056846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16125" y="381000"/>
            <a:ext cx="7270750" cy="4090988"/>
          </a:xfrm>
        </p:spPr>
      </p:sp>
      <p:sp>
        <p:nvSpPr>
          <p:cNvPr id="3" name="Notes Placeholder 2"/>
          <p:cNvSpPr>
            <a:spLocks noGrp="1"/>
          </p:cNvSpPr>
          <p:nvPr>
            <p:ph type="body" idx="1"/>
          </p:nvPr>
        </p:nvSpPr>
        <p:spPr>
          <a:xfrm>
            <a:off x="567698" y="4995327"/>
            <a:ext cx="5974023" cy="231069"/>
          </a:xfrm>
        </p:spPr>
        <p:txBody>
          <a:bodyPr/>
          <a:lstStyle/>
          <a:p>
            <a:endParaRPr lang="en-GB" dirty="0"/>
          </a:p>
        </p:txBody>
      </p:sp>
      <p:sp>
        <p:nvSpPr>
          <p:cNvPr id="4" name="Slide Number Placeholder 3"/>
          <p:cNvSpPr>
            <a:spLocks noGrp="1"/>
          </p:cNvSpPr>
          <p:nvPr>
            <p:ph type="sldNum" sz="quarter" idx="10"/>
          </p:nvPr>
        </p:nvSpPr>
        <p:spPr/>
        <p:txBody>
          <a:bodyPr/>
          <a:lstStyle/>
          <a:p>
            <a:fld id="{890D5236-A79B-41B4-BE2D-662889E0C701}" type="slidenum">
              <a:rPr lang="en-GB" smtClean="0">
                <a:solidFill>
                  <a:srgbClr val="000000"/>
                </a:solidFill>
              </a:rPr>
              <a:pPr/>
              <a:t>48</a:t>
            </a:fld>
            <a:endParaRPr lang="en-GB">
              <a:solidFill>
                <a:srgbClr val="000000"/>
              </a:solidFill>
            </a:endParaRPr>
          </a:p>
        </p:txBody>
      </p:sp>
      <p:sp>
        <p:nvSpPr>
          <p:cNvPr id="5" name="Footer Placeholder 4"/>
          <p:cNvSpPr>
            <a:spLocks noGrp="1"/>
          </p:cNvSpPr>
          <p:nvPr>
            <p:ph type="ftr" sz="quarter" idx="11"/>
          </p:nvPr>
        </p:nvSpPr>
        <p:spPr>
          <a:xfrm>
            <a:off x="6439094" y="103470"/>
            <a:ext cx="373274" cy="115535"/>
          </a:xfrm>
        </p:spPr>
        <p:txBody>
          <a:bodyPr/>
          <a:lstStyle/>
          <a:p>
            <a:r>
              <a:rPr lang="en-GB">
                <a:solidFill>
                  <a:srgbClr val="000000"/>
                </a:solidFill>
              </a:rPr>
              <a:t>DOC ID</a:t>
            </a:r>
          </a:p>
        </p:txBody>
      </p:sp>
    </p:spTree>
    <p:extLst>
      <p:ext uri="{BB962C8B-B14F-4D97-AF65-F5344CB8AC3E}">
        <p14:creationId xmlns:p14="http://schemas.microsoft.com/office/powerpoint/2010/main" val="2570761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xfrm>
            <a:off x="-3573463" y="1196975"/>
            <a:ext cx="14116051" cy="7940675"/>
          </a:xfrm>
          <a:noFill/>
          <a:ln>
            <a:solidFill>
              <a:srgbClr val="000000"/>
            </a:solidFill>
            <a:miter lim="800000"/>
            <a:headEnd/>
            <a:tailEnd/>
          </a:ln>
        </p:spPr>
      </p:sp>
      <p:sp>
        <p:nvSpPr>
          <p:cNvPr id="67587" name="Rectangle 3"/>
          <p:cNvSpPr>
            <a:spLocks noGrp="1" noChangeArrowheads="1"/>
          </p:cNvSpPr>
          <p:nvPr>
            <p:ph type="body" idx="1"/>
          </p:nvPr>
        </p:nvSpPr>
        <p:spPr bwMode="auto">
          <a:xfrm>
            <a:off x="563104" y="332475"/>
            <a:ext cx="4146197" cy="238866"/>
          </a:xfrm>
          <a:noFill/>
        </p:spPr>
        <p:txBody>
          <a:bodyPr wrap="square" numCol="1" anchor="t" anchorCtr="0" compatLnSpc="1">
            <a:prstTxWarp prst="textNoShape">
              <a:avLst/>
            </a:prstTxWarp>
          </a:bodyPr>
          <a:lstStyle/>
          <a:p>
            <a:pPr eaLnBrk="1" hangingPunct="1"/>
            <a:r>
              <a:rPr lang="en-US" dirty="0"/>
              <a:t>Have Fun</a:t>
            </a:r>
          </a:p>
          <a:p>
            <a:pPr eaLnBrk="1" hangingPunct="1"/>
            <a:r>
              <a:rPr lang="en-US" dirty="0"/>
              <a:t>Set some</a:t>
            </a:r>
            <a:r>
              <a:rPr lang="en-US" baseline="0" dirty="0"/>
              <a:t> ground rules to have fun in the class</a:t>
            </a:r>
            <a:endParaRPr lang="en-US" dirty="0"/>
          </a:p>
          <a:p>
            <a:pPr eaLnBrk="1" hangingPunct="1"/>
            <a:r>
              <a:rPr lang="en-US" dirty="0"/>
              <a:t>Encourage</a:t>
            </a:r>
            <a:r>
              <a:rPr lang="en-US" baseline="0" dirty="0"/>
              <a:t> participate in the discussion</a:t>
            </a:r>
          </a:p>
          <a:p>
            <a:pPr eaLnBrk="1" hangingPunct="1"/>
            <a:r>
              <a:rPr lang="en-US" baseline="0" dirty="0"/>
              <a:t>All input are welcomed</a:t>
            </a:r>
          </a:p>
          <a:p>
            <a:pPr eaLnBrk="1" hangingPunct="1"/>
            <a:r>
              <a:rPr lang="en-US" baseline="0" dirty="0"/>
              <a:t>Avoid Idea Killers</a:t>
            </a:r>
          </a:p>
          <a:p>
            <a:pPr eaLnBrk="1" hangingPunct="1"/>
            <a:r>
              <a:rPr lang="en-US" baseline="0" dirty="0"/>
              <a:t>Remember the Ground Rules are….</a:t>
            </a:r>
          </a:p>
          <a:p>
            <a:pPr eaLnBrk="1" hangingPunct="1"/>
            <a:endParaRPr lang="en-US" dirty="0"/>
          </a:p>
        </p:txBody>
      </p:sp>
      <p:sp>
        <p:nvSpPr>
          <p:cNvPr id="67588" name="McK Separator"/>
          <p:cNvSpPr>
            <a:spLocks noChangeShapeType="1"/>
          </p:cNvSpPr>
          <p:nvPr>
            <p:custDataLst>
              <p:tags r:id="rId1"/>
            </p:custDataLst>
          </p:nvPr>
        </p:nvSpPr>
        <p:spPr bwMode="auto">
          <a:xfrm>
            <a:off x="574463" y="1420283"/>
            <a:ext cx="5720292" cy="0"/>
          </a:xfrm>
          <a:prstGeom prst="line">
            <a:avLst/>
          </a:prstGeom>
          <a:noFill/>
          <a:ln w="9525">
            <a:solidFill>
              <a:schemeClr val="tx1"/>
            </a:solidFill>
            <a:round/>
            <a:headEnd/>
            <a:tailEnd/>
          </a:ln>
        </p:spPr>
        <p:txBody>
          <a:bodyPr lIns="93177" tIns="46589" rIns="93177" bIns="46589"/>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E4E3A3E2-BB28-4B94-93DF-00EBFED7D810}" type="slidenum">
              <a:rPr lang="en-ID" smtClean="0"/>
              <a:t>73</a:t>
            </a:fld>
            <a:endParaRPr lang="en-ID"/>
          </a:p>
        </p:txBody>
      </p:sp>
    </p:spTree>
    <p:extLst>
      <p:ext uri="{BB962C8B-B14F-4D97-AF65-F5344CB8AC3E}">
        <p14:creationId xmlns:p14="http://schemas.microsoft.com/office/powerpoint/2010/main" val="791199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24F26-461B-AC35-E748-EE8CEC1122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F39DF6E9-0909-34FD-7470-0AB6A6CAC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F1197B74-B563-9BE1-9252-FAE8D04436B3}"/>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5" name="Footer Placeholder 4">
            <a:extLst>
              <a:ext uri="{FF2B5EF4-FFF2-40B4-BE49-F238E27FC236}">
                <a16:creationId xmlns:a16="http://schemas.microsoft.com/office/drawing/2014/main" id="{B372B830-89D3-B8F6-27D9-F4E4A7981AC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114BD52C-920C-3335-B9A5-2A67B388CB8B}"/>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3152412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E6F1E-742E-0EDF-A998-8733D2ECEBF0}"/>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55F20CE-950E-1439-1C94-74C199AE4C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6E61C5C9-D5AA-9E41-50C1-EE9338DF7FA3}"/>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5" name="Footer Placeholder 4">
            <a:extLst>
              <a:ext uri="{FF2B5EF4-FFF2-40B4-BE49-F238E27FC236}">
                <a16:creationId xmlns:a16="http://schemas.microsoft.com/office/drawing/2014/main" id="{773373A0-5063-8A21-043C-6D8CF3EB61A2}"/>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265ADEC3-2E1E-1096-D5FF-78F423B45690}"/>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755671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543E8-527D-DDAE-B166-4BAB6FE7AF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B3C05775-6FDE-AF9B-D3A3-02CC5F9DA57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9FE0FD-1B56-2FBF-F147-EF3DA99FA127}"/>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5" name="Footer Placeholder 4">
            <a:extLst>
              <a:ext uri="{FF2B5EF4-FFF2-40B4-BE49-F238E27FC236}">
                <a16:creationId xmlns:a16="http://schemas.microsoft.com/office/drawing/2014/main" id="{150A59F4-762A-2108-B458-8E77FCBBD252}"/>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E14B1C65-BE94-0210-A29E-70E126433C1E}"/>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1705123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92094-E715-0991-A8AA-7F6F0CB270C8}"/>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DD71558B-6432-5B53-2962-3B182199AD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5C8B77AE-7A86-D244-6F14-4E9967DC0A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B6B645D9-B15F-6105-F135-6862FFF6A812}"/>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6" name="Footer Placeholder 5">
            <a:extLst>
              <a:ext uri="{FF2B5EF4-FFF2-40B4-BE49-F238E27FC236}">
                <a16:creationId xmlns:a16="http://schemas.microsoft.com/office/drawing/2014/main" id="{AEC85E47-E5E4-DB85-CAF7-6F6ACCC68BD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33DFA9F3-2F89-AB3B-B745-BFA4A3ACE7A5}"/>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1067754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847C-CD4E-14E0-9320-ADE89AF7CC73}"/>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813D4A39-5B57-7FF5-38A9-F77A30F571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2F41ED-BCA3-1ACB-A6D7-0F28EF93DA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E69A7D13-EEE7-0113-5F38-5439F62153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42947A-8E4C-F790-0F65-7F2A3AB53A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23DFA871-F4EA-E24E-F918-0B946DE8DF43}"/>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8" name="Footer Placeholder 7">
            <a:extLst>
              <a:ext uri="{FF2B5EF4-FFF2-40B4-BE49-F238E27FC236}">
                <a16:creationId xmlns:a16="http://schemas.microsoft.com/office/drawing/2014/main" id="{445B71A4-09DD-C5DF-5597-774436D5A4CA}"/>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9BDED2C3-C847-9176-7E0C-F27B39668D1B}"/>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4230525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449F7-B51A-482C-5A12-CCE46E075FD3}"/>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08C39E76-9F84-772D-1B2F-582C8C3CE625}"/>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4" name="Footer Placeholder 3">
            <a:extLst>
              <a:ext uri="{FF2B5EF4-FFF2-40B4-BE49-F238E27FC236}">
                <a16:creationId xmlns:a16="http://schemas.microsoft.com/office/drawing/2014/main" id="{D54A85B2-F441-22E9-304B-A11C28165E59}"/>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1052F473-9F13-EEEE-66AB-31CA6F3F312D}"/>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1744731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269792-9F44-C5EE-F22D-4669E5376A20}"/>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3" name="Footer Placeholder 2">
            <a:extLst>
              <a:ext uri="{FF2B5EF4-FFF2-40B4-BE49-F238E27FC236}">
                <a16:creationId xmlns:a16="http://schemas.microsoft.com/office/drawing/2014/main" id="{0CE6C9D4-BE44-BA9A-4217-0C50712B775A}"/>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D533949E-6DD9-B24D-E5BA-F437950D49EF}"/>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234037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B0E0D-E2B3-B8FF-CC99-B5B70A559B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AA317C88-DB5C-1C29-1EE6-105236218B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B4B7281B-8F32-14AA-A816-C97546D817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7365AD-8BBD-6C8D-B587-E5558293D121}"/>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6" name="Footer Placeholder 5">
            <a:extLst>
              <a:ext uri="{FF2B5EF4-FFF2-40B4-BE49-F238E27FC236}">
                <a16:creationId xmlns:a16="http://schemas.microsoft.com/office/drawing/2014/main" id="{3B63B453-542B-6A22-9B2A-FAE30345CC39}"/>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5FD6549-E1F6-1188-55F2-760D1AE4B9D9}"/>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301218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8EDD3-ED14-0AB7-45B5-E1940B4403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2860F2E8-83F7-328E-F969-3F4BE66525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828A7032-26FF-4A26-8F4D-48F57BC72E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A646DE-0CEB-8C98-3317-17ADA8DE9127}"/>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6" name="Footer Placeholder 5">
            <a:extLst>
              <a:ext uri="{FF2B5EF4-FFF2-40B4-BE49-F238E27FC236}">
                <a16:creationId xmlns:a16="http://schemas.microsoft.com/office/drawing/2014/main" id="{B0C2C3E5-4D2E-1B4A-49CB-0F0DDE4BE997}"/>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0C1C00B5-801D-9398-6928-C6F12E031963}"/>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2462054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988A-E218-EB43-1785-85FD8F6E25C1}"/>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3197E0A2-3F97-D8FF-3642-6F7EFB4F77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1D55C2C8-164F-36FA-3A58-636E1BF86000}"/>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5" name="Footer Placeholder 4">
            <a:extLst>
              <a:ext uri="{FF2B5EF4-FFF2-40B4-BE49-F238E27FC236}">
                <a16:creationId xmlns:a16="http://schemas.microsoft.com/office/drawing/2014/main" id="{24500B70-91A2-DBDF-888D-E49031A075D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B9F4710-F271-5AAA-F8F7-F58CC7CC050C}"/>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4012849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B01FE4-2D27-40F4-020B-E5B5B33AB40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80AA5809-0A55-0FB1-CE8C-94FD7DDCCE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BD1AB65-9573-9540-5D39-38F94E6FCDF5}"/>
              </a:ext>
            </a:extLst>
          </p:cNvPr>
          <p:cNvSpPr>
            <a:spLocks noGrp="1"/>
          </p:cNvSpPr>
          <p:nvPr>
            <p:ph type="dt" sz="half" idx="10"/>
          </p:nvPr>
        </p:nvSpPr>
        <p:spPr/>
        <p:txBody>
          <a:bodyPr/>
          <a:lstStyle/>
          <a:p>
            <a:fld id="{5AD9672A-9EFE-423F-B6D0-FAD86BFD32DC}" type="datetimeFigureOut">
              <a:rPr lang="en-ID" smtClean="0"/>
              <a:t>22/05/2026</a:t>
            </a:fld>
            <a:endParaRPr lang="en-ID"/>
          </a:p>
        </p:txBody>
      </p:sp>
      <p:sp>
        <p:nvSpPr>
          <p:cNvPr id="5" name="Footer Placeholder 4">
            <a:extLst>
              <a:ext uri="{FF2B5EF4-FFF2-40B4-BE49-F238E27FC236}">
                <a16:creationId xmlns:a16="http://schemas.microsoft.com/office/drawing/2014/main" id="{C7461E95-62F7-5072-95E2-F3F5F980D48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9AF08E6D-0D00-B8D3-F66E-C70A014AF71E}"/>
              </a:ext>
            </a:extLst>
          </p:cNvPr>
          <p:cNvSpPr>
            <a:spLocks noGrp="1"/>
          </p:cNvSpPr>
          <p:nvPr>
            <p:ph type="sldNum" sz="quarter" idx="12"/>
          </p:nvPr>
        </p:nvSpPr>
        <p:spPr/>
        <p:txBody>
          <a:bodyPr/>
          <a:lstStyle/>
          <a:p>
            <a:fld id="{ECB7E089-FA0C-4746-BC0F-CE10D1E7F7BC}" type="slidenum">
              <a:rPr lang="en-ID" smtClean="0"/>
              <a:t>‹#›</a:t>
            </a:fld>
            <a:endParaRPr lang="en-ID"/>
          </a:p>
        </p:txBody>
      </p:sp>
    </p:spTree>
    <p:extLst>
      <p:ext uri="{BB962C8B-B14F-4D97-AF65-F5344CB8AC3E}">
        <p14:creationId xmlns:p14="http://schemas.microsoft.com/office/powerpoint/2010/main" val="2649756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28" b="0" i="0">
                <a:solidFill>
                  <a:srgbClr val="2A2A2A"/>
                </a:solidFill>
                <a:latin typeface="Cambria"/>
                <a:cs typeface="Cambria"/>
              </a:defRPr>
            </a:lvl1pPr>
          </a:lstStyle>
          <a:p>
            <a:endParaRPr/>
          </a:p>
        </p:txBody>
      </p:sp>
      <p:sp>
        <p:nvSpPr>
          <p:cNvPr id="3" name="Holder 3"/>
          <p:cNvSpPr>
            <a:spLocks noGrp="1"/>
          </p:cNvSpPr>
          <p:nvPr>
            <p:ph sz="half" idx="2"/>
          </p:nvPr>
        </p:nvSpPr>
        <p:spPr>
          <a:xfrm>
            <a:off x="980982" y="1285635"/>
            <a:ext cx="4040293" cy="313612"/>
          </a:xfrm>
          <a:prstGeom prst="rect">
            <a:avLst/>
          </a:prstGeom>
        </p:spPr>
        <p:txBody>
          <a:bodyPr wrap="square" lIns="0" tIns="0" rIns="0" bIns="0">
            <a:spAutoFit/>
          </a:bodyPr>
          <a:lstStyle>
            <a:lvl1pPr>
              <a:defRPr sz="2264" b="0" i="0">
                <a:solidFill>
                  <a:schemeClr val="tx1"/>
                </a:solidFill>
                <a:latin typeface="Calibri"/>
                <a:cs typeface="Calibri"/>
              </a:defRPr>
            </a:lvl1pPr>
          </a:lstStyle>
          <a:p>
            <a:endParaRPr/>
          </a:p>
        </p:txBody>
      </p:sp>
      <p:sp>
        <p:nvSpPr>
          <p:cNvPr id="4" name="Holder 4"/>
          <p:cNvSpPr>
            <a:spLocks noGrp="1"/>
          </p:cNvSpPr>
          <p:nvPr>
            <p:ph sz="half" idx="3"/>
          </p:nvPr>
        </p:nvSpPr>
        <p:spPr>
          <a:xfrm>
            <a:off x="7026589" y="2273222"/>
            <a:ext cx="4332393" cy="313612"/>
          </a:xfrm>
          <a:prstGeom prst="rect">
            <a:avLst/>
          </a:prstGeom>
        </p:spPr>
        <p:txBody>
          <a:bodyPr wrap="square" lIns="0" tIns="0" rIns="0" bIns="0">
            <a:spAutoFit/>
          </a:bodyPr>
          <a:lstStyle>
            <a:lvl1pPr>
              <a:defRPr sz="2264" b="0" i="0">
                <a:solidFill>
                  <a:schemeClr val="tx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1151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376830" y="571988"/>
            <a:ext cx="8079740" cy="571695"/>
          </a:xfrm>
          <a:prstGeom prst="rect">
            <a:avLst/>
          </a:prstGeom>
        </p:spPr>
        <p:txBody>
          <a:bodyPr wrap="square" lIns="0" tIns="0" rIns="0" bIns="0">
            <a:spAutoFit/>
          </a:bodyPr>
          <a:lstStyle>
            <a:lvl1pPr>
              <a:defRPr sz="4128" b="0" i="0">
                <a:solidFill>
                  <a:srgbClr val="2A2A2A"/>
                </a:solidFill>
                <a:latin typeface="Cambria"/>
                <a:cs typeface="Cambria"/>
              </a:defRPr>
            </a:lvl1pPr>
          </a:lstStyle>
          <a:p>
            <a:endParaRPr/>
          </a:p>
        </p:txBody>
      </p:sp>
      <p:sp>
        <p:nvSpPr>
          <p:cNvPr id="3" name="Holder 3"/>
          <p:cNvSpPr>
            <a:spLocks noGrp="1"/>
          </p:cNvSpPr>
          <p:nvPr>
            <p:ph type="subTitle" idx="4"/>
          </p:nvPr>
        </p:nvSpPr>
        <p:spPr>
          <a:xfrm>
            <a:off x="1828800" y="3840480"/>
            <a:ext cx="8534400" cy="442622"/>
          </a:xfrm>
          <a:prstGeom prst="rect">
            <a:avLst/>
          </a:prstGeom>
        </p:spPr>
        <p:txBody>
          <a:bodyPr wrap="square" lIns="0" tIns="0" rIns="0" bIns="0">
            <a:spAutoFit/>
          </a:bodyPr>
          <a:lstStyle>
            <a:lvl1pPr>
              <a:defRPr sz="3196"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59135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B0AE45-BC5A-A50E-C583-D5E60F4820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4A379ACC-9FCD-63FA-C89F-13B1F5EABC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6BE6DC91-C6CE-260E-859B-3298257601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D9672A-9EFE-423F-B6D0-FAD86BFD32DC}" type="datetimeFigureOut">
              <a:rPr lang="en-ID" smtClean="0"/>
              <a:t>22/05/2026</a:t>
            </a:fld>
            <a:endParaRPr lang="en-ID"/>
          </a:p>
        </p:txBody>
      </p:sp>
      <p:sp>
        <p:nvSpPr>
          <p:cNvPr id="5" name="Footer Placeholder 4">
            <a:extLst>
              <a:ext uri="{FF2B5EF4-FFF2-40B4-BE49-F238E27FC236}">
                <a16:creationId xmlns:a16="http://schemas.microsoft.com/office/drawing/2014/main" id="{0D98909B-19F7-6806-ED12-53B507DAEA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D"/>
          </a:p>
        </p:txBody>
      </p:sp>
      <p:sp>
        <p:nvSpPr>
          <p:cNvPr id="6" name="Slide Number Placeholder 5">
            <a:extLst>
              <a:ext uri="{FF2B5EF4-FFF2-40B4-BE49-F238E27FC236}">
                <a16:creationId xmlns:a16="http://schemas.microsoft.com/office/drawing/2014/main" id="{AFE42ABB-6DEB-9965-9D17-ABC84A7DB9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B7E089-FA0C-4746-BC0F-CE10D1E7F7BC}" type="slidenum">
              <a:rPr lang="en-ID" smtClean="0"/>
              <a:t>‹#›</a:t>
            </a:fld>
            <a:endParaRPr lang="en-ID"/>
          </a:p>
        </p:txBody>
      </p:sp>
    </p:spTree>
    <p:extLst>
      <p:ext uri="{BB962C8B-B14F-4D97-AF65-F5344CB8AC3E}">
        <p14:creationId xmlns:p14="http://schemas.microsoft.com/office/powerpoint/2010/main" val="3260533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slideLayout" Target="../slideLayouts/slideLayout6.xml"/><Relationship Id="rId7" Type="http://schemas.openxmlformats.org/officeDocument/2006/relationships/image" Target="../media/image6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64.emf"/><Relationship Id="rId5" Type="http://schemas.openxmlformats.org/officeDocument/2006/relationships/oleObject" Target="../embeddings/oleObject1.bin"/><Relationship Id="rId4" Type="http://schemas.openxmlformats.org/officeDocument/2006/relationships/notesSlide" Target="../notesSlides/notesSlide2.xml"/><Relationship Id="rId9" Type="http://schemas.openxmlformats.org/officeDocument/2006/relationships/image" Target="../media/image2.png"/></Relationships>
</file>

<file path=ppt/slides/_rels/slide4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slideLayout" Target="../slideLayouts/slideLayout6.xml"/><Relationship Id="rId7" Type="http://schemas.openxmlformats.org/officeDocument/2006/relationships/image" Target="../media/image65.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64.emf"/><Relationship Id="rId5" Type="http://schemas.openxmlformats.org/officeDocument/2006/relationships/oleObject" Target="../embeddings/oleObject1.bin"/><Relationship Id="rId4" Type="http://schemas.openxmlformats.org/officeDocument/2006/relationships/notesSlide" Target="../notesSlides/notesSlide3.xml"/><Relationship Id="rId9"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g"/></Relationships>
</file>

<file path=ppt/slides/_rels/slide5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85.jpg"/><Relationship Id="rId3" Type="http://schemas.openxmlformats.org/officeDocument/2006/relationships/image" Target="../media/image80.jpg"/><Relationship Id="rId7" Type="http://schemas.openxmlformats.org/officeDocument/2006/relationships/image" Target="../media/image84.jpg"/><Relationship Id="rId12" Type="http://schemas.openxmlformats.org/officeDocument/2006/relationships/image" Target="../media/image2.png"/><Relationship Id="rId2" Type="http://schemas.openxmlformats.org/officeDocument/2006/relationships/image" Target="../media/image79.png"/><Relationship Id="rId1" Type="http://schemas.openxmlformats.org/officeDocument/2006/relationships/slideLayout" Target="../slideLayouts/slideLayout7.xml"/><Relationship Id="rId6" Type="http://schemas.openxmlformats.org/officeDocument/2006/relationships/image" Target="../media/image83.jpg"/><Relationship Id="rId11" Type="http://schemas.openxmlformats.org/officeDocument/2006/relationships/image" Target="../media/image88.jpg"/><Relationship Id="rId5" Type="http://schemas.openxmlformats.org/officeDocument/2006/relationships/image" Target="../media/image82.jpg"/><Relationship Id="rId10" Type="http://schemas.openxmlformats.org/officeDocument/2006/relationships/image" Target="../media/image87.jpg"/><Relationship Id="rId4" Type="http://schemas.openxmlformats.org/officeDocument/2006/relationships/image" Target="../media/image81.jpg"/><Relationship Id="rId9" Type="http://schemas.openxmlformats.org/officeDocument/2006/relationships/image" Target="../media/image86.jp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9.jp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1.jp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4.png"/></Relationships>
</file>

<file path=ppt/slides/_rels/slide65.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jpg"/><Relationship Id="rId7" Type="http://schemas.openxmlformats.org/officeDocument/2006/relationships/image" Target="../media/image102.jpg"/><Relationship Id="rId2" Type="http://schemas.openxmlformats.org/officeDocument/2006/relationships/image" Target="../media/image97.jpg"/><Relationship Id="rId1" Type="http://schemas.openxmlformats.org/officeDocument/2006/relationships/slideLayout" Target="../slideLayouts/slideLayout2.xml"/><Relationship Id="rId6" Type="http://schemas.openxmlformats.org/officeDocument/2006/relationships/image" Target="../media/image101.jpg"/><Relationship Id="rId5" Type="http://schemas.openxmlformats.org/officeDocument/2006/relationships/image" Target="../media/image100.png"/><Relationship Id="rId4" Type="http://schemas.openxmlformats.org/officeDocument/2006/relationships/image" Target="../media/image99.png"/><Relationship Id="rId9"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image" Target="../media/image106.wmf"/><Relationship Id="rId3" Type="http://schemas.openxmlformats.org/officeDocument/2006/relationships/tags" Target="../tags/tag7.xml"/><Relationship Id="rId21" Type="http://schemas.openxmlformats.org/officeDocument/2006/relationships/image" Target="../media/image2.png"/><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oleObject" Target="../embeddings/oleObject2.bin"/><Relationship Id="rId2" Type="http://schemas.openxmlformats.org/officeDocument/2006/relationships/tags" Target="../tags/tag6.xml"/><Relationship Id="rId16" Type="http://schemas.openxmlformats.org/officeDocument/2006/relationships/notesSlide" Target="../notesSlides/notesSlide4.xml"/><Relationship Id="rId20" Type="http://schemas.openxmlformats.org/officeDocument/2006/relationships/image" Target="../media/image107.wmf"/><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slideLayout" Target="../slideLayouts/slideLayout6.xml"/><Relationship Id="rId10" Type="http://schemas.openxmlformats.org/officeDocument/2006/relationships/tags" Target="../tags/tag14.xml"/><Relationship Id="rId19" Type="http://schemas.openxmlformats.org/officeDocument/2006/relationships/oleObject" Target="../embeddings/oleObject3.bin"/><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111.jpg"/></Relationships>
</file>

<file path=ppt/slides/_rels/slide7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8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3.png"/></Relationships>
</file>

<file path=ppt/slides/_rels/slide92.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9.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ver RCA tanpa teks">
            <a:extLst>
              <a:ext uri="{FF2B5EF4-FFF2-40B4-BE49-F238E27FC236}">
                <a16:creationId xmlns:a16="http://schemas.microsoft.com/office/drawing/2014/main" id="{E06DD3CD-59FF-3775-D35C-AB8FBD169E90}"/>
              </a:ext>
            </a:extLst>
          </p:cNvPr>
          <p:cNvPicPr>
            <a:picLocks noChangeAspect="1"/>
          </p:cNvPicPr>
          <p:nvPr/>
        </p:nvPicPr>
        <p:blipFill>
          <a:blip r:embed="rId2"/>
          <a:stretch>
            <a:fillRect/>
          </a:stretch>
        </p:blipFill>
        <p:spPr>
          <a:xfrm>
            <a:off x="-9527" y="-6350"/>
            <a:ext cx="12201528" cy="6864350"/>
          </a:xfrm>
          <a:prstGeom prst="rect">
            <a:avLst/>
          </a:prstGeom>
        </p:spPr>
      </p:pic>
      <p:sp>
        <p:nvSpPr>
          <p:cNvPr id="8" name="Rectangle 7">
            <a:extLst>
              <a:ext uri="{FF2B5EF4-FFF2-40B4-BE49-F238E27FC236}">
                <a16:creationId xmlns:a16="http://schemas.microsoft.com/office/drawing/2014/main" id="{97C1986C-E73F-DA9D-3BA1-4C3A7FCC9C92}"/>
              </a:ext>
            </a:extLst>
          </p:cNvPr>
          <p:cNvSpPr/>
          <p:nvPr/>
        </p:nvSpPr>
        <p:spPr>
          <a:xfrm>
            <a:off x="-14292" y="276478"/>
            <a:ext cx="12206291" cy="1528433"/>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E5360293-215D-EF06-85F7-A25B5424D2FF}"/>
              </a:ext>
            </a:extLst>
          </p:cNvPr>
          <p:cNvSpPr txBox="1"/>
          <p:nvPr/>
        </p:nvSpPr>
        <p:spPr>
          <a:xfrm>
            <a:off x="5318792" y="409753"/>
            <a:ext cx="6877973" cy="1261884"/>
          </a:xfrm>
          <a:prstGeom prst="rect">
            <a:avLst/>
          </a:prstGeom>
          <a:noFill/>
        </p:spPr>
        <p:txBody>
          <a:bodyPr wrap="none" rtlCol="0">
            <a:spAutoFit/>
          </a:bodyPr>
          <a:lstStyle/>
          <a:p>
            <a:r>
              <a:rPr lang="en-US" sz="4000" b="1" dirty="0"/>
              <a:t>Root Cause Analysis Training</a:t>
            </a:r>
          </a:p>
          <a:p>
            <a:endParaRPr lang="en-US" sz="2000" b="1" dirty="0"/>
          </a:p>
          <a:p>
            <a:r>
              <a:rPr lang="en-ID" sz="1600" dirty="0"/>
              <a:t>26 Mei 2026 | SPIE Office </a:t>
            </a:r>
          </a:p>
        </p:txBody>
      </p:sp>
      <p:pic>
        <p:nvPicPr>
          <p:cNvPr id="6" name="Picture 5" descr="A black and red logo&#10;&#10;AI-generated content may be incorrect.">
            <a:extLst>
              <a:ext uri="{FF2B5EF4-FFF2-40B4-BE49-F238E27FC236}">
                <a16:creationId xmlns:a16="http://schemas.microsoft.com/office/drawing/2014/main" id="{DA626096-74B5-F0FB-825E-1AD11A0E8E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837" y="276479"/>
            <a:ext cx="1528433" cy="1528433"/>
          </a:xfrm>
          <a:prstGeom prst="rect">
            <a:avLst/>
          </a:prstGeom>
        </p:spPr>
      </p:pic>
    </p:spTree>
    <p:extLst>
      <p:ext uri="{BB962C8B-B14F-4D97-AF65-F5344CB8AC3E}">
        <p14:creationId xmlns:p14="http://schemas.microsoft.com/office/powerpoint/2010/main" val="150590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black and red logo&#10;&#10;AI-generated content may be incorrect.">
            <a:extLst>
              <a:ext uri="{FF2B5EF4-FFF2-40B4-BE49-F238E27FC236}">
                <a16:creationId xmlns:a16="http://schemas.microsoft.com/office/drawing/2014/main" id="{84847278-7D17-259E-50C0-C8DAD27B9BE9}"/>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grpSp>
        <p:nvGrpSpPr>
          <p:cNvPr id="4" name="object 2">
            <a:extLst>
              <a:ext uri="{FF2B5EF4-FFF2-40B4-BE49-F238E27FC236}">
                <a16:creationId xmlns:a16="http://schemas.microsoft.com/office/drawing/2014/main" id="{CAB0410A-B00F-A9F8-AD59-327FDF6888A5}"/>
              </a:ext>
            </a:extLst>
          </p:cNvPr>
          <p:cNvGrpSpPr/>
          <p:nvPr/>
        </p:nvGrpSpPr>
        <p:grpSpPr>
          <a:xfrm>
            <a:off x="384181" y="1051179"/>
            <a:ext cx="10682212" cy="6431915"/>
            <a:chOff x="774839" y="1324355"/>
            <a:chExt cx="9144000" cy="5701030"/>
          </a:xfrm>
        </p:grpSpPr>
        <p:pic>
          <p:nvPicPr>
            <p:cNvPr id="5" name="object 3">
              <a:extLst>
                <a:ext uri="{FF2B5EF4-FFF2-40B4-BE49-F238E27FC236}">
                  <a16:creationId xmlns:a16="http://schemas.microsoft.com/office/drawing/2014/main" id="{515D4874-3EBA-8DC2-30BB-24BC5728345C}"/>
                </a:ext>
              </a:extLst>
            </p:cNvPr>
            <p:cNvPicPr/>
            <p:nvPr/>
          </p:nvPicPr>
          <p:blipFill>
            <a:blip r:embed="rId3" cstate="print"/>
            <a:stretch>
              <a:fillRect/>
            </a:stretch>
          </p:blipFill>
          <p:spPr>
            <a:xfrm>
              <a:off x="774839" y="1402080"/>
              <a:ext cx="9144000" cy="5002529"/>
            </a:xfrm>
            <a:prstGeom prst="rect">
              <a:avLst/>
            </a:prstGeom>
          </p:spPr>
        </p:pic>
        <p:sp>
          <p:nvSpPr>
            <p:cNvPr id="6" name="object 4">
              <a:extLst>
                <a:ext uri="{FF2B5EF4-FFF2-40B4-BE49-F238E27FC236}">
                  <a16:creationId xmlns:a16="http://schemas.microsoft.com/office/drawing/2014/main" id="{7071BA7D-1318-0642-8D10-6F278D24D0DF}"/>
                </a:ext>
              </a:extLst>
            </p:cNvPr>
            <p:cNvSpPr/>
            <p:nvPr/>
          </p:nvSpPr>
          <p:spPr>
            <a:xfrm>
              <a:off x="774839" y="1324355"/>
              <a:ext cx="9144000" cy="83185"/>
            </a:xfrm>
            <a:custGeom>
              <a:avLst/>
              <a:gdLst/>
              <a:ahLst/>
              <a:cxnLst/>
              <a:rect l="l" t="t" r="r" b="b"/>
              <a:pathLst>
                <a:path w="9144000" h="83184">
                  <a:moveTo>
                    <a:pt x="9144000" y="0"/>
                  </a:moveTo>
                  <a:lnTo>
                    <a:pt x="0" y="0"/>
                  </a:lnTo>
                  <a:lnTo>
                    <a:pt x="0" y="6096"/>
                  </a:lnTo>
                  <a:lnTo>
                    <a:pt x="0" y="11430"/>
                  </a:lnTo>
                  <a:lnTo>
                    <a:pt x="0" y="72390"/>
                  </a:lnTo>
                  <a:lnTo>
                    <a:pt x="0" y="77724"/>
                  </a:lnTo>
                  <a:lnTo>
                    <a:pt x="0" y="83058"/>
                  </a:lnTo>
                  <a:lnTo>
                    <a:pt x="6096" y="83058"/>
                  </a:lnTo>
                  <a:lnTo>
                    <a:pt x="9138666" y="83058"/>
                  </a:lnTo>
                  <a:lnTo>
                    <a:pt x="9144000" y="83058"/>
                  </a:lnTo>
                  <a:lnTo>
                    <a:pt x="9144000" y="77724"/>
                  </a:lnTo>
                  <a:lnTo>
                    <a:pt x="9144000" y="72390"/>
                  </a:lnTo>
                  <a:lnTo>
                    <a:pt x="9144000" y="11430"/>
                  </a:lnTo>
                  <a:lnTo>
                    <a:pt x="9144000" y="6096"/>
                  </a:lnTo>
                  <a:lnTo>
                    <a:pt x="9144000" y="0"/>
                  </a:lnTo>
                  <a:close/>
                </a:path>
              </a:pathLst>
            </a:custGeom>
            <a:solidFill>
              <a:srgbClr val="D9D9D9"/>
            </a:solidFill>
          </p:spPr>
          <p:txBody>
            <a:bodyPr wrap="square" lIns="0" tIns="0" rIns="0" bIns="0" rtlCol="0"/>
            <a:lstStyle/>
            <a:p>
              <a:endParaRPr/>
            </a:p>
          </p:txBody>
        </p:sp>
        <p:pic>
          <p:nvPicPr>
            <p:cNvPr id="7" name="object 5">
              <a:extLst>
                <a:ext uri="{FF2B5EF4-FFF2-40B4-BE49-F238E27FC236}">
                  <a16:creationId xmlns:a16="http://schemas.microsoft.com/office/drawing/2014/main" id="{0883FDFA-6FB4-85CC-7C04-9EC6CA49876F}"/>
                </a:ext>
              </a:extLst>
            </p:cNvPr>
            <p:cNvPicPr/>
            <p:nvPr/>
          </p:nvPicPr>
          <p:blipFill>
            <a:blip r:embed="rId4" cstate="print"/>
            <a:stretch>
              <a:fillRect/>
            </a:stretch>
          </p:blipFill>
          <p:spPr>
            <a:xfrm>
              <a:off x="928001" y="1470660"/>
              <a:ext cx="8517635" cy="4593335"/>
            </a:xfrm>
            <a:prstGeom prst="rect">
              <a:avLst/>
            </a:prstGeom>
          </p:spPr>
        </p:pic>
      </p:grpSp>
      <p:grpSp>
        <p:nvGrpSpPr>
          <p:cNvPr id="9" name="object 9">
            <a:extLst>
              <a:ext uri="{FF2B5EF4-FFF2-40B4-BE49-F238E27FC236}">
                <a16:creationId xmlns:a16="http://schemas.microsoft.com/office/drawing/2014/main" id="{A83BE592-2D87-DA44-A2F9-54B3A06D15B2}"/>
              </a:ext>
            </a:extLst>
          </p:cNvPr>
          <p:cNvGrpSpPr/>
          <p:nvPr/>
        </p:nvGrpSpPr>
        <p:grpSpPr>
          <a:xfrm>
            <a:off x="9610725" y="5307215"/>
            <a:ext cx="2581276" cy="1554024"/>
            <a:chOff x="6841121" y="5142738"/>
            <a:chExt cx="3077845" cy="2064385"/>
          </a:xfrm>
        </p:grpSpPr>
        <p:pic>
          <p:nvPicPr>
            <p:cNvPr id="10" name="object 10">
              <a:extLst>
                <a:ext uri="{FF2B5EF4-FFF2-40B4-BE49-F238E27FC236}">
                  <a16:creationId xmlns:a16="http://schemas.microsoft.com/office/drawing/2014/main" id="{A059EB12-6983-DA6D-F328-1E513215C121}"/>
                </a:ext>
              </a:extLst>
            </p:cNvPr>
            <p:cNvPicPr/>
            <p:nvPr/>
          </p:nvPicPr>
          <p:blipFill>
            <a:blip r:embed="rId5" cstate="print"/>
            <a:stretch>
              <a:fillRect/>
            </a:stretch>
          </p:blipFill>
          <p:spPr>
            <a:xfrm>
              <a:off x="7186307" y="5142738"/>
              <a:ext cx="2599931" cy="2064257"/>
            </a:xfrm>
            <a:prstGeom prst="rect">
              <a:avLst/>
            </a:prstGeom>
          </p:spPr>
        </p:pic>
        <p:sp>
          <p:nvSpPr>
            <p:cNvPr id="11" name="object 11">
              <a:extLst>
                <a:ext uri="{FF2B5EF4-FFF2-40B4-BE49-F238E27FC236}">
                  <a16:creationId xmlns:a16="http://schemas.microsoft.com/office/drawing/2014/main" id="{1FAE2E8C-88E9-2FFE-1A95-B61BC6148BE1}"/>
                </a:ext>
              </a:extLst>
            </p:cNvPr>
            <p:cNvSpPr/>
            <p:nvPr/>
          </p:nvSpPr>
          <p:spPr>
            <a:xfrm>
              <a:off x="6841109" y="5920714"/>
              <a:ext cx="3077845" cy="1049020"/>
            </a:xfrm>
            <a:custGeom>
              <a:avLst/>
              <a:gdLst/>
              <a:ahLst/>
              <a:cxnLst/>
              <a:rect l="l" t="t" r="r" b="b"/>
              <a:pathLst>
                <a:path w="3077845" h="1049020">
                  <a:moveTo>
                    <a:pt x="130302" y="936523"/>
                  </a:moveTo>
                  <a:lnTo>
                    <a:pt x="102108" y="910615"/>
                  </a:lnTo>
                  <a:lnTo>
                    <a:pt x="0" y="1022629"/>
                  </a:lnTo>
                  <a:lnTo>
                    <a:pt x="27432" y="1048537"/>
                  </a:lnTo>
                  <a:lnTo>
                    <a:pt x="108204" y="960907"/>
                  </a:lnTo>
                  <a:lnTo>
                    <a:pt x="130302" y="936523"/>
                  </a:lnTo>
                  <a:close/>
                </a:path>
                <a:path w="3077845" h="1049020">
                  <a:moveTo>
                    <a:pt x="311658" y="740689"/>
                  </a:moveTo>
                  <a:lnTo>
                    <a:pt x="284226" y="714781"/>
                  </a:lnTo>
                  <a:lnTo>
                    <a:pt x="179832" y="826033"/>
                  </a:lnTo>
                  <a:lnTo>
                    <a:pt x="208026" y="851941"/>
                  </a:lnTo>
                  <a:lnTo>
                    <a:pt x="311658" y="740689"/>
                  </a:lnTo>
                  <a:close/>
                </a:path>
                <a:path w="3077845" h="1049020">
                  <a:moveTo>
                    <a:pt x="496824" y="549427"/>
                  </a:moveTo>
                  <a:lnTo>
                    <a:pt x="469392" y="522757"/>
                  </a:lnTo>
                  <a:lnTo>
                    <a:pt x="437388" y="554761"/>
                  </a:lnTo>
                  <a:lnTo>
                    <a:pt x="397764" y="595147"/>
                  </a:lnTo>
                  <a:lnTo>
                    <a:pt x="362712" y="631723"/>
                  </a:lnTo>
                  <a:lnTo>
                    <a:pt x="390144" y="658393"/>
                  </a:lnTo>
                  <a:lnTo>
                    <a:pt x="425196" y="621055"/>
                  </a:lnTo>
                  <a:lnTo>
                    <a:pt x="496824" y="549427"/>
                  </a:lnTo>
                  <a:close/>
                </a:path>
                <a:path w="3077845" h="1049020">
                  <a:moveTo>
                    <a:pt x="689610" y="366547"/>
                  </a:moveTo>
                  <a:lnTo>
                    <a:pt x="663702" y="338353"/>
                  </a:lnTo>
                  <a:lnTo>
                    <a:pt x="630936" y="368071"/>
                  </a:lnTo>
                  <a:lnTo>
                    <a:pt x="592836" y="403123"/>
                  </a:lnTo>
                  <a:lnTo>
                    <a:pt x="553974" y="439699"/>
                  </a:lnTo>
                  <a:lnTo>
                    <a:pt x="551688" y="441985"/>
                  </a:lnTo>
                  <a:lnTo>
                    <a:pt x="578358" y="469417"/>
                  </a:lnTo>
                  <a:lnTo>
                    <a:pt x="580644" y="467131"/>
                  </a:lnTo>
                  <a:lnTo>
                    <a:pt x="656844" y="395503"/>
                  </a:lnTo>
                  <a:lnTo>
                    <a:pt x="689610" y="366547"/>
                  </a:lnTo>
                  <a:close/>
                </a:path>
                <a:path w="3077845" h="1049020">
                  <a:moveTo>
                    <a:pt x="894588" y="199669"/>
                  </a:moveTo>
                  <a:lnTo>
                    <a:pt x="872490" y="169189"/>
                  </a:lnTo>
                  <a:lnTo>
                    <a:pt x="854202" y="182143"/>
                  </a:lnTo>
                  <a:lnTo>
                    <a:pt x="817626" y="209575"/>
                  </a:lnTo>
                  <a:lnTo>
                    <a:pt x="781050" y="238531"/>
                  </a:lnTo>
                  <a:lnTo>
                    <a:pt x="751332" y="262915"/>
                  </a:lnTo>
                  <a:lnTo>
                    <a:pt x="774954" y="292633"/>
                  </a:lnTo>
                  <a:lnTo>
                    <a:pt x="805434" y="268249"/>
                  </a:lnTo>
                  <a:lnTo>
                    <a:pt x="841248" y="239293"/>
                  </a:lnTo>
                  <a:lnTo>
                    <a:pt x="877062" y="212623"/>
                  </a:lnTo>
                  <a:lnTo>
                    <a:pt x="894588" y="199669"/>
                  </a:lnTo>
                  <a:close/>
                </a:path>
                <a:path w="3077845" h="1049020">
                  <a:moveTo>
                    <a:pt x="1121664" y="70891"/>
                  </a:moveTo>
                  <a:lnTo>
                    <a:pt x="1107948" y="35077"/>
                  </a:lnTo>
                  <a:lnTo>
                    <a:pt x="1100328" y="38125"/>
                  </a:lnTo>
                  <a:lnTo>
                    <a:pt x="1066038" y="53365"/>
                  </a:lnTo>
                  <a:lnTo>
                    <a:pt x="1031748" y="70129"/>
                  </a:lnTo>
                  <a:lnTo>
                    <a:pt x="996696" y="88417"/>
                  </a:lnTo>
                  <a:lnTo>
                    <a:pt x="969264" y="105181"/>
                  </a:lnTo>
                  <a:lnTo>
                    <a:pt x="988314" y="137947"/>
                  </a:lnTo>
                  <a:lnTo>
                    <a:pt x="1016508" y="121945"/>
                  </a:lnTo>
                  <a:lnTo>
                    <a:pt x="1050036" y="103657"/>
                  </a:lnTo>
                  <a:lnTo>
                    <a:pt x="1082802" y="87655"/>
                  </a:lnTo>
                  <a:lnTo>
                    <a:pt x="1115568" y="73177"/>
                  </a:lnTo>
                  <a:lnTo>
                    <a:pt x="1121664" y="70891"/>
                  </a:lnTo>
                  <a:close/>
                </a:path>
                <a:path w="3077845" h="1049020">
                  <a:moveTo>
                    <a:pt x="1380744" y="25171"/>
                  </a:moveTo>
                  <a:lnTo>
                    <a:pt x="1359408" y="16789"/>
                  </a:lnTo>
                  <a:lnTo>
                    <a:pt x="1329690" y="7810"/>
                  </a:lnTo>
                  <a:lnTo>
                    <a:pt x="1297101" y="2146"/>
                  </a:lnTo>
                  <a:lnTo>
                    <a:pt x="1264056" y="0"/>
                  </a:lnTo>
                  <a:lnTo>
                    <a:pt x="1232916" y="1549"/>
                  </a:lnTo>
                  <a:lnTo>
                    <a:pt x="1222248" y="2311"/>
                  </a:lnTo>
                  <a:lnTo>
                    <a:pt x="1226820" y="40411"/>
                  </a:lnTo>
                  <a:lnTo>
                    <a:pt x="1238250" y="38887"/>
                  </a:lnTo>
                  <a:lnTo>
                    <a:pt x="1264056" y="38265"/>
                  </a:lnTo>
                  <a:lnTo>
                    <a:pt x="1321917" y="45135"/>
                  </a:lnTo>
                  <a:lnTo>
                    <a:pt x="1366266" y="60223"/>
                  </a:lnTo>
                  <a:lnTo>
                    <a:pt x="1380744" y="25171"/>
                  </a:lnTo>
                  <a:close/>
                </a:path>
                <a:path w="3077845" h="1049020">
                  <a:moveTo>
                    <a:pt x="1598676" y="188239"/>
                  </a:moveTo>
                  <a:lnTo>
                    <a:pt x="1556004" y="146329"/>
                  </a:lnTo>
                  <a:lnTo>
                    <a:pt x="1502664" y="99847"/>
                  </a:lnTo>
                  <a:lnTo>
                    <a:pt x="1483614" y="85369"/>
                  </a:lnTo>
                  <a:lnTo>
                    <a:pt x="1460754" y="115087"/>
                  </a:lnTo>
                  <a:lnTo>
                    <a:pt x="1479804" y="130327"/>
                  </a:lnTo>
                  <a:lnTo>
                    <a:pt x="1504950" y="151663"/>
                  </a:lnTo>
                  <a:lnTo>
                    <a:pt x="1530858" y="174523"/>
                  </a:lnTo>
                  <a:lnTo>
                    <a:pt x="1555242" y="198907"/>
                  </a:lnTo>
                  <a:lnTo>
                    <a:pt x="1572006" y="214909"/>
                  </a:lnTo>
                  <a:lnTo>
                    <a:pt x="1598676" y="188239"/>
                  </a:lnTo>
                  <a:close/>
                </a:path>
                <a:path w="3077845" h="1049020">
                  <a:moveTo>
                    <a:pt x="1777746" y="387121"/>
                  </a:moveTo>
                  <a:lnTo>
                    <a:pt x="1754886" y="361975"/>
                  </a:lnTo>
                  <a:lnTo>
                    <a:pt x="1706880" y="307111"/>
                  </a:lnTo>
                  <a:lnTo>
                    <a:pt x="1677162" y="273583"/>
                  </a:lnTo>
                  <a:lnTo>
                    <a:pt x="1648206" y="298729"/>
                  </a:lnTo>
                  <a:lnTo>
                    <a:pt x="1677924" y="332257"/>
                  </a:lnTo>
                  <a:lnTo>
                    <a:pt x="1725930" y="387121"/>
                  </a:lnTo>
                  <a:lnTo>
                    <a:pt x="1749552" y="413029"/>
                  </a:lnTo>
                  <a:lnTo>
                    <a:pt x="1777746" y="387121"/>
                  </a:lnTo>
                  <a:close/>
                </a:path>
                <a:path w="3077845" h="1049020">
                  <a:moveTo>
                    <a:pt x="1972056" y="557809"/>
                  </a:moveTo>
                  <a:lnTo>
                    <a:pt x="1918716" y="523519"/>
                  </a:lnTo>
                  <a:lnTo>
                    <a:pt x="1872234" y="484657"/>
                  </a:lnTo>
                  <a:lnTo>
                    <a:pt x="1855470" y="468655"/>
                  </a:lnTo>
                  <a:lnTo>
                    <a:pt x="1829562" y="496849"/>
                  </a:lnTo>
                  <a:lnTo>
                    <a:pt x="1869948" y="533425"/>
                  </a:lnTo>
                  <a:lnTo>
                    <a:pt x="1919478" y="571525"/>
                  </a:lnTo>
                  <a:lnTo>
                    <a:pt x="1954530" y="592099"/>
                  </a:lnTo>
                  <a:lnTo>
                    <a:pt x="1972056" y="557809"/>
                  </a:lnTo>
                  <a:close/>
                </a:path>
                <a:path w="3077845" h="1049020">
                  <a:moveTo>
                    <a:pt x="2226564" y="627151"/>
                  </a:moveTo>
                  <a:lnTo>
                    <a:pt x="2221992" y="589051"/>
                  </a:lnTo>
                  <a:lnTo>
                    <a:pt x="2215134" y="589813"/>
                  </a:lnTo>
                  <a:lnTo>
                    <a:pt x="2182368" y="592518"/>
                  </a:lnTo>
                  <a:lnTo>
                    <a:pt x="2181415" y="592607"/>
                  </a:lnTo>
                  <a:lnTo>
                    <a:pt x="2146592" y="592912"/>
                  </a:lnTo>
                  <a:lnTo>
                    <a:pt x="2111756" y="591299"/>
                  </a:lnTo>
                  <a:lnTo>
                    <a:pt x="2077974" y="588289"/>
                  </a:lnTo>
                  <a:lnTo>
                    <a:pt x="2074926" y="587527"/>
                  </a:lnTo>
                  <a:lnTo>
                    <a:pt x="2069592" y="625627"/>
                  </a:lnTo>
                  <a:lnTo>
                    <a:pt x="2072640" y="625627"/>
                  </a:lnTo>
                  <a:lnTo>
                    <a:pt x="2109089" y="629577"/>
                  </a:lnTo>
                  <a:lnTo>
                    <a:pt x="2145703" y="630986"/>
                  </a:lnTo>
                  <a:lnTo>
                    <a:pt x="2181415" y="630301"/>
                  </a:lnTo>
                  <a:lnTo>
                    <a:pt x="2182368" y="630275"/>
                  </a:lnTo>
                  <a:lnTo>
                    <a:pt x="2218944" y="627913"/>
                  </a:lnTo>
                  <a:lnTo>
                    <a:pt x="2226564" y="627151"/>
                  </a:lnTo>
                  <a:close/>
                </a:path>
                <a:path w="3077845" h="1049020">
                  <a:moveTo>
                    <a:pt x="2486406" y="547141"/>
                  </a:moveTo>
                  <a:lnTo>
                    <a:pt x="2469642" y="512851"/>
                  </a:lnTo>
                  <a:lnTo>
                    <a:pt x="2460498" y="517423"/>
                  </a:lnTo>
                  <a:lnTo>
                    <a:pt x="2433967" y="529818"/>
                  </a:lnTo>
                  <a:lnTo>
                    <a:pt x="2405723" y="541185"/>
                  </a:lnTo>
                  <a:lnTo>
                    <a:pt x="2377059" y="551726"/>
                  </a:lnTo>
                  <a:lnTo>
                    <a:pt x="2349246" y="561619"/>
                  </a:lnTo>
                  <a:lnTo>
                    <a:pt x="2330958" y="566953"/>
                  </a:lnTo>
                  <a:lnTo>
                    <a:pt x="2341626" y="603529"/>
                  </a:lnTo>
                  <a:lnTo>
                    <a:pt x="2388857" y="588302"/>
                  </a:lnTo>
                  <a:lnTo>
                    <a:pt x="2448433" y="564769"/>
                  </a:lnTo>
                  <a:lnTo>
                    <a:pt x="2476500" y="552475"/>
                  </a:lnTo>
                  <a:lnTo>
                    <a:pt x="2486406" y="547141"/>
                  </a:lnTo>
                  <a:close/>
                </a:path>
                <a:path w="3077845" h="1049020">
                  <a:moveTo>
                    <a:pt x="2718054" y="410743"/>
                  </a:moveTo>
                  <a:lnTo>
                    <a:pt x="2696718" y="378739"/>
                  </a:lnTo>
                  <a:lnTo>
                    <a:pt x="2688336" y="384835"/>
                  </a:lnTo>
                  <a:lnTo>
                    <a:pt x="2659608" y="403593"/>
                  </a:lnTo>
                  <a:lnTo>
                    <a:pt x="2631427" y="422198"/>
                  </a:lnTo>
                  <a:lnTo>
                    <a:pt x="2602928" y="440410"/>
                  </a:lnTo>
                  <a:lnTo>
                    <a:pt x="2573274" y="457987"/>
                  </a:lnTo>
                  <a:lnTo>
                    <a:pt x="2569464" y="460273"/>
                  </a:lnTo>
                  <a:lnTo>
                    <a:pt x="2588514" y="493039"/>
                  </a:lnTo>
                  <a:lnTo>
                    <a:pt x="2622296" y="472833"/>
                  </a:lnTo>
                  <a:lnTo>
                    <a:pt x="2651556" y="454634"/>
                  </a:lnTo>
                  <a:lnTo>
                    <a:pt x="2680538" y="436016"/>
                  </a:lnTo>
                  <a:lnTo>
                    <a:pt x="2709672" y="416839"/>
                  </a:lnTo>
                  <a:lnTo>
                    <a:pt x="2718054" y="410743"/>
                  </a:lnTo>
                  <a:close/>
                </a:path>
                <a:path w="3077845" h="1049020">
                  <a:moveTo>
                    <a:pt x="2925318" y="237007"/>
                  </a:moveTo>
                  <a:lnTo>
                    <a:pt x="2897886" y="211099"/>
                  </a:lnTo>
                  <a:lnTo>
                    <a:pt x="2879598" y="230149"/>
                  </a:lnTo>
                  <a:lnTo>
                    <a:pt x="2855214" y="254533"/>
                  </a:lnTo>
                  <a:lnTo>
                    <a:pt x="2830830" y="277393"/>
                  </a:lnTo>
                  <a:lnTo>
                    <a:pt x="2806446" y="298729"/>
                  </a:lnTo>
                  <a:lnTo>
                    <a:pt x="2788158" y="313207"/>
                  </a:lnTo>
                  <a:lnTo>
                    <a:pt x="2812542" y="342925"/>
                  </a:lnTo>
                  <a:lnTo>
                    <a:pt x="2830830" y="327685"/>
                  </a:lnTo>
                  <a:lnTo>
                    <a:pt x="2855976" y="305587"/>
                  </a:lnTo>
                  <a:lnTo>
                    <a:pt x="2881122" y="281965"/>
                  </a:lnTo>
                  <a:lnTo>
                    <a:pt x="2906268" y="256819"/>
                  </a:lnTo>
                  <a:lnTo>
                    <a:pt x="2925318" y="237007"/>
                  </a:lnTo>
                  <a:close/>
                </a:path>
                <a:path w="3077845" h="1049020">
                  <a:moveTo>
                    <a:pt x="3077718" y="15989"/>
                  </a:moveTo>
                  <a:lnTo>
                    <a:pt x="3070098" y="9931"/>
                  </a:lnTo>
                  <a:lnTo>
                    <a:pt x="3055620" y="28981"/>
                  </a:lnTo>
                  <a:lnTo>
                    <a:pt x="3004566" y="90703"/>
                  </a:lnTo>
                  <a:lnTo>
                    <a:pt x="2979420" y="120421"/>
                  </a:lnTo>
                  <a:lnTo>
                    <a:pt x="2973324" y="126517"/>
                  </a:lnTo>
                  <a:lnTo>
                    <a:pt x="3002280" y="151663"/>
                  </a:lnTo>
                  <a:lnTo>
                    <a:pt x="3008376" y="144805"/>
                  </a:lnTo>
                  <a:lnTo>
                    <a:pt x="3033522" y="115087"/>
                  </a:lnTo>
                  <a:lnTo>
                    <a:pt x="3077718" y="60998"/>
                  </a:lnTo>
                  <a:lnTo>
                    <a:pt x="3077718" y="15989"/>
                  </a:lnTo>
                  <a:close/>
                </a:path>
              </a:pathLst>
            </a:custGeom>
            <a:solidFill>
              <a:srgbClr val="FFFFFF"/>
            </a:solidFill>
          </p:spPr>
          <p:txBody>
            <a:bodyPr wrap="square" lIns="0" tIns="0" rIns="0" bIns="0" rtlCol="0"/>
            <a:lstStyle/>
            <a:p>
              <a:endParaRPr/>
            </a:p>
          </p:txBody>
        </p:sp>
        <p:sp>
          <p:nvSpPr>
            <p:cNvPr id="12" name="object 12">
              <a:extLst>
                <a:ext uri="{FF2B5EF4-FFF2-40B4-BE49-F238E27FC236}">
                  <a16:creationId xmlns:a16="http://schemas.microsoft.com/office/drawing/2014/main" id="{5C99D66F-15D9-F1F9-68EF-20946FE13DC7}"/>
                </a:ext>
              </a:extLst>
            </p:cNvPr>
            <p:cNvSpPr/>
            <p:nvPr/>
          </p:nvSpPr>
          <p:spPr>
            <a:xfrm>
              <a:off x="6900544" y="5971032"/>
              <a:ext cx="453390" cy="504190"/>
            </a:xfrm>
            <a:custGeom>
              <a:avLst/>
              <a:gdLst/>
              <a:ahLst/>
              <a:cxnLst/>
              <a:rect l="l" t="t" r="r" b="b"/>
              <a:pathLst>
                <a:path w="453390" h="504189">
                  <a:moveTo>
                    <a:pt x="453389" y="310895"/>
                  </a:moveTo>
                  <a:lnTo>
                    <a:pt x="411479" y="294893"/>
                  </a:lnTo>
                  <a:lnTo>
                    <a:pt x="411634" y="273641"/>
                  </a:lnTo>
                  <a:lnTo>
                    <a:pt x="409860" y="252317"/>
                  </a:lnTo>
                  <a:lnTo>
                    <a:pt x="406229" y="231136"/>
                  </a:lnTo>
                  <a:lnTo>
                    <a:pt x="400811" y="210311"/>
                  </a:lnTo>
                  <a:lnTo>
                    <a:pt x="438911" y="185165"/>
                  </a:lnTo>
                  <a:lnTo>
                    <a:pt x="419861" y="141731"/>
                  </a:lnTo>
                  <a:lnTo>
                    <a:pt x="375665" y="152399"/>
                  </a:lnTo>
                  <a:lnTo>
                    <a:pt x="363985" y="134135"/>
                  </a:lnTo>
                  <a:lnTo>
                    <a:pt x="350805" y="117157"/>
                  </a:lnTo>
                  <a:lnTo>
                    <a:pt x="336339" y="101607"/>
                  </a:lnTo>
                  <a:lnTo>
                    <a:pt x="320801" y="87629"/>
                  </a:lnTo>
                  <a:lnTo>
                    <a:pt x="337565" y="45719"/>
                  </a:lnTo>
                  <a:lnTo>
                    <a:pt x="300989" y="23621"/>
                  </a:lnTo>
                  <a:lnTo>
                    <a:pt x="271271" y="57149"/>
                  </a:lnTo>
                  <a:lnTo>
                    <a:pt x="252745" y="50161"/>
                  </a:lnTo>
                  <a:lnTo>
                    <a:pt x="233933" y="45243"/>
                  </a:lnTo>
                  <a:lnTo>
                    <a:pt x="215122" y="42469"/>
                  </a:lnTo>
                  <a:lnTo>
                    <a:pt x="196595" y="41909"/>
                  </a:lnTo>
                  <a:lnTo>
                    <a:pt x="179831" y="0"/>
                  </a:lnTo>
                  <a:lnTo>
                    <a:pt x="144017" y="7619"/>
                  </a:lnTo>
                  <a:lnTo>
                    <a:pt x="145541" y="52577"/>
                  </a:lnTo>
                  <a:lnTo>
                    <a:pt x="129301" y="60412"/>
                  </a:lnTo>
                  <a:lnTo>
                    <a:pt x="113918" y="70103"/>
                  </a:lnTo>
                  <a:lnTo>
                    <a:pt x="99679" y="81510"/>
                  </a:lnTo>
                  <a:lnTo>
                    <a:pt x="86867" y="94487"/>
                  </a:lnTo>
                  <a:lnTo>
                    <a:pt x="44957" y="78485"/>
                  </a:lnTo>
                  <a:lnTo>
                    <a:pt x="24383" y="112013"/>
                  </a:lnTo>
                  <a:lnTo>
                    <a:pt x="58673" y="141731"/>
                  </a:lnTo>
                  <a:lnTo>
                    <a:pt x="52113" y="160115"/>
                  </a:lnTo>
                  <a:lnTo>
                    <a:pt x="47339" y="179641"/>
                  </a:lnTo>
                  <a:lnTo>
                    <a:pt x="44422" y="200024"/>
                  </a:lnTo>
                  <a:lnTo>
                    <a:pt x="43433" y="220979"/>
                  </a:lnTo>
                  <a:lnTo>
                    <a:pt x="0" y="233933"/>
                  </a:lnTo>
                  <a:lnTo>
                    <a:pt x="5333" y="279653"/>
                  </a:lnTo>
                  <a:lnTo>
                    <a:pt x="50291" y="281939"/>
                  </a:lnTo>
                  <a:lnTo>
                    <a:pt x="56733" y="302906"/>
                  </a:lnTo>
                  <a:lnTo>
                    <a:pt x="64674" y="323373"/>
                  </a:lnTo>
                  <a:lnTo>
                    <a:pt x="74187" y="343126"/>
                  </a:lnTo>
                  <a:lnTo>
                    <a:pt x="85343" y="361949"/>
                  </a:lnTo>
                  <a:lnTo>
                    <a:pt x="56387" y="396239"/>
                  </a:lnTo>
                  <a:lnTo>
                    <a:pt x="86105" y="431291"/>
                  </a:lnTo>
                  <a:lnTo>
                    <a:pt x="124967" y="408431"/>
                  </a:lnTo>
                  <a:lnTo>
                    <a:pt x="141267" y="421850"/>
                  </a:lnTo>
                  <a:lnTo>
                    <a:pt x="158210" y="433482"/>
                  </a:lnTo>
                  <a:lnTo>
                    <a:pt x="175867" y="443257"/>
                  </a:lnTo>
                  <a:lnTo>
                    <a:pt x="194309" y="451103"/>
                  </a:lnTo>
                  <a:lnTo>
                    <a:pt x="192785" y="496061"/>
                  </a:lnTo>
                  <a:lnTo>
                    <a:pt x="231647" y="503681"/>
                  </a:lnTo>
                  <a:lnTo>
                    <a:pt x="247649" y="461771"/>
                  </a:lnTo>
                  <a:lnTo>
                    <a:pt x="266223" y="461331"/>
                  </a:lnTo>
                  <a:lnTo>
                    <a:pt x="284225" y="458819"/>
                  </a:lnTo>
                  <a:lnTo>
                    <a:pt x="301656" y="454163"/>
                  </a:lnTo>
                  <a:lnTo>
                    <a:pt x="318515" y="447293"/>
                  </a:lnTo>
                  <a:lnTo>
                    <a:pt x="350519" y="478535"/>
                  </a:lnTo>
                  <a:lnTo>
                    <a:pt x="380237" y="457199"/>
                  </a:lnTo>
                  <a:lnTo>
                    <a:pt x="360425" y="416813"/>
                  </a:lnTo>
                  <a:lnTo>
                    <a:pt x="372832" y="402836"/>
                  </a:lnTo>
                  <a:lnTo>
                    <a:pt x="383666" y="387286"/>
                  </a:lnTo>
                  <a:lnTo>
                    <a:pt x="392787" y="370308"/>
                  </a:lnTo>
                  <a:lnTo>
                    <a:pt x="400049" y="352043"/>
                  </a:lnTo>
                  <a:lnTo>
                    <a:pt x="445007" y="352805"/>
                  </a:lnTo>
                  <a:lnTo>
                    <a:pt x="453389" y="310895"/>
                  </a:lnTo>
                  <a:close/>
                </a:path>
              </a:pathLst>
            </a:custGeom>
            <a:solidFill>
              <a:srgbClr val="000000"/>
            </a:solidFill>
          </p:spPr>
          <p:txBody>
            <a:bodyPr wrap="square" lIns="0" tIns="0" rIns="0" bIns="0" rtlCol="0"/>
            <a:lstStyle/>
            <a:p>
              <a:endParaRPr/>
            </a:p>
          </p:txBody>
        </p:sp>
        <p:sp>
          <p:nvSpPr>
            <p:cNvPr id="13" name="object 13">
              <a:extLst>
                <a:ext uri="{FF2B5EF4-FFF2-40B4-BE49-F238E27FC236}">
                  <a16:creationId xmlns:a16="http://schemas.microsoft.com/office/drawing/2014/main" id="{AE50CB20-9F2B-E1C0-B44D-ED8541520E77}"/>
                </a:ext>
              </a:extLst>
            </p:cNvPr>
            <p:cNvSpPr/>
            <p:nvPr/>
          </p:nvSpPr>
          <p:spPr>
            <a:xfrm>
              <a:off x="6975233" y="5633466"/>
              <a:ext cx="308610" cy="361950"/>
            </a:xfrm>
            <a:custGeom>
              <a:avLst/>
              <a:gdLst/>
              <a:ahLst/>
              <a:cxnLst/>
              <a:rect l="l" t="t" r="r" b="b"/>
              <a:pathLst>
                <a:path w="308609" h="361950">
                  <a:moveTo>
                    <a:pt x="308609" y="140208"/>
                  </a:moveTo>
                  <a:lnTo>
                    <a:pt x="289559" y="95250"/>
                  </a:lnTo>
                  <a:lnTo>
                    <a:pt x="240029" y="104394"/>
                  </a:lnTo>
                  <a:lnTo>
                    <a:pt x="228599" y="90273"/>
                  </a:lnTo>
                  <a:lnTo>
                    <a:pt x="216026" y="77724"/>
                  </a:lnTo>
                  <a:lnTo>
                    <a:pt x="202310" y="66889"/>
                  </a:lnTo>
                  <a:lnTo>
                    <a:pt x="187451" y="57912"/>
                  </a:lnTo>
                  <a:lnTo>
                    <a:pt x="186689" y="8382"/>
                  </a:lnTo>
                  <a:lnTo>
                    <a:pt x="148589" y="0"/>
                  </a:lnTo>
                  <a:lnTo>
                    <a:pt x="127253" y="44958"/>
                  </a:lnTo>
                  <a:lnTo>
                    <a:pt x="112264" y="47684"/>
                  </a:lnTo>
                  <a:lnTo>
                    <a:pt x="98202" y="52482"/>
                  </a:lnTo>
                  <a:lnTo>
                    <a:pt x="85141" y="59424"/>
                  </a:lnTo>
                  <a:lnTo>
                    <a:pt x="73151" y="68580"/>
                  </a:lnTo>
                  <a:lnTo>
                    <a:pt x="25907" y="54102"/>
                  </a:lnTo>
                  <a:lnTo>
                    <a:pt x="5333" y="87630"/>
                  </a:lnTo>
                  <a:lnTo>
                    <a:pt x="41909" y="121920"/>
                  </a:lnTo>
                  <a:lnTo>
                    <a:pt x="38350" y="138767"/>
                  </a:lnTo>
                  <a:lnTo>
                    <a:pt x="36861" y="156114"/>
                  </a:lnTo>
                  <a:lnTo>
                    <a:pt x="37516" y="173890"/>
                  </a:lnTo>
                  <a:lnTo>
                    <a:pt x="40385" y="192024"/>
                  </a:lnTo>
                  <a:lnTo>
                    <a:pt x="0" y="221742"/>
                  </a:lnTo>
                  <a:lnTo>
                    <a:pt x="19811" y="266700"/>
                  </a:lnTo>
                  <a:lnTo>
                    <a:pt x="68579" y="258318"/>
                  </a:lnTo>
                  <a:lnTo>
                    <a:pt x="80129" y="272438"/>
                  </a:lnTo>
                  <a:lnTo>
                    <a:pt x="92963" y="284988"/>
                  </a:lnTo>
                  <a:lnTo>
                    <a:pt x="106941" y="295822"/>
                  </a:lnTo>
                  <a:lnTo>
                    <a:pt x="121919" y="304800"/>
                  </a:lnTo>
                  <a:lnTo>
                    <a:pt x="122681" y="354330"/>
                  </a:lnTo>
                  <a:lnTo>
                    <a:pt x="160781" y="361950"/>
                  </a:lnTo>
                  <a:lnTo>
                    <a:pt x="182117" y="316992"/>
                  </a:lnTo>
                  <a:lnTo>
                    <a:pt x="196786" y="314586"/>
                  </a:lnTo>
                  <a:lnTo>
                    <a:pt x="210883" y="309753"/>
                  </a:lnTo>
                  <a:lnTo>
                    <a:pt x="224123" y="302633"/>
                  </a:lnTo>
                  <a:lnTo>
                    <a:pt x="236219" y="293370"/>
                  </a:lnTo>
                  <a:lnTo>
                    <a:pt x="283463" y="308610"/>
                  </a:lnTo>
                  <a:lnTo>
                    <a:pt x="303275" y="275082"/>
                  </a:lnTo>
                  <a:lnTo>
                    <a:pt x="267461" y="240792"/>
                  </a:lnTo>
                  <a:lnTo>
                    <a:pt x="271021" y="223825"/>
                  </a:lnTo>
                  <a:lnTo>
                    <a:pt x="272510" y="206216"/>
                  </a:lnTo>
                  <a:lnTo>
                    <a:pt x="271855" y="188178"/>
                  </a:lnTo>
                  <a:lnTo>
                    <a:pt x="268985" y="169926"/>
                  </a:lnTo>
                  <a:lnTo>
                    <a:pt x="308609" y="140208"/>
                  </a:lnTo>
                  <a:close/>
                </a:path>
              </a:pathLst>
            </a:custGeom>
            <a:solidFill>
              <a:srgbClr val="B1B1B1"/>
            </a:solidFill>
          </p:spPr>
          <p:txBody>
            <a:bodyPr wrap="square" lIns="0" tIns="0" rIns="0" bIns="0" rtlCol="0"/>
            <a:lstStyle/>
            <a:p>
              <a:endParaRPr/>
            </a:p>
          </p:txBody>
        </p:sp>
        <p:sp>
          <p:nvSpPr>
            <p:cNvPr id="14" name="object 14">
              <a:extLst>
                <a:ext uri="{FF2B5EF4-FFF2-40B4-BE49-F238E27FC236}">
                  <a16:creationId xmlns:a16="http://schemas.microsoft.com/office/drawing/2014/main" id="{C0C652CB-119C-4DDB-4263-6DE90793B708}"/>
                </a:ext>
              </a:extLst>
            </p:cNvPr>
            <p:cNvSpPr/>
            <p:nvPr/>
          </p:nvSpPr>
          <p:spPr>
            <a:xfrm>
              <a:off x="7266317" y="5780532"/>
              <a:ext cx="329565" cy="344805"/>
            </a:xfrm>
            <a:custGeom>
              <a:avLst/>
              <a:gdLst/>
              <a:ahLst/>
              <a:cxnLst/>
              <a:rect l="l" t="t" r="r" b="b"/>
              <a:pathLst>
                <a:path w="329565" h="344804">
                  <a:moveTo>
                    <a:pt x="329183" y="223265"/>
                  </a:moveTo>
                  <a:lnTo>
                    <a:pt x="286511" y="199643"/>
                  </a:lnTo>
                  <a:lnTo>
                    <a:pt x="285511" y="182951"/>
                  </a:lnTo>
                  <a:lnTo>
                    <a:pt x="282511" y="166115"/>
                  </a:lnTo>
                  <a:lnTo>
                    <a:pt x="277510" y="149280"/>
                  </a:lnTo>
                  <a:lnTo>
                    <a:pt x="270509" y="132587"/>
                  </a:lnTo>
                  <a:lnTo>
                    <a:pt x="300227" y="94487"/>
                  </a:lnTo>
                  <a:lnTo>
                    <a:pt x="270509" y="57149"/>
                  </a:lnTo>
                  <a:lnTo>
                    <a:pt x="226313" y="77723"/>
                  </a:lnTo>
                  <a:lnTo>
                    <a:pt x="211633" y="67175"/>
                  </a:lnTo>
                  <a:lnTo>
                    <a:pt x="196310" y="58483"/>
                  </a:lnTo>
                  <a:lnTo>
                    <a:pt x="180558" y="51792"/>
                  </a:lnTo>
                  <a:lnTo>
                    <a:pt x="164591" y="47243"/>
                  </a:lnTo>
                  <a:lnTo>
                    <a:pt x="150875" y="0"/>
                  </a:lnTo>
                  <a:lnTo>
                    <a:pt x="112775" y="2285"/>
                  </a:lnTo>
                  <a:lnTo>
                    <a:pt x="104393" y="50291"/>
                  </a:lnTo>
                  <a:lnTo>
                    <a:pt x="90820" y="56435"/>
                  </a:lnTo>
                  <a:lnTo>
                    <a:pt x="78676" y="64579"/>
                  </a:lnTo>
                  <a:lnTo>
                    <a:pt x="67960" y="74723"/>
                  </a:lnTo>
                  <a:lnTo>
                    <a:pt x="58673" y="86867"/>
                  </a:lnTo>
                  <a:lnTo>
                    <a:pt x="9905" y="84581"/>
                  </a:lnTo>
                  <a:lnTo>
                    <a:pt x="0" y="121157"/>
                  </a:lnTo>
                  <a:lnTo>
                    <a:pt x="42671" y="144779"/>
                  </a:lnTo>
                  <a:lnTo>
                    <a:pt x="43672" y="161472"/>
                  </a:lnTo>
                  <a:lnTo>
                    <a:pt x="46672" y="178307"/>
                  </a:lnTo>
                  <a:lnTo>
                    <a:pt x="51673" y="195143"/>
                  </a:lnTo>
                  <a:lnTo>
                    <a:pt x="58673" y="211835"/>
                  </a:lnTo>
                  <a:lnTo>
                    <a:pt x="28955" y="249935"/>
                  </a:lnTo>
                  <a:lnTo>
                    <a:pt x="58673" y="287273"/>
                  </a:lnTo>
                  <a:lnTo>
                    <a:pt x="102869" y="266699"/>
                  </a:lnTo>
                  <a:lnTo>
                    <a:pt x="117550" y="277248"/>
                  </a:lnTo>
                  <a:lnTo>
                    <a:pt x="132873" y="285940"/>
                  </a:lnTo>
                  <a:lnTo>
                    <a:pt x="148625" y="292631"/>
                  </a:lnTo>
                  <a:lnTo>
                    <a:pt x="164591" y="297179"/>
                  </a:lnTo>
                  <a:lnTo>
                    <a:pt x="178307" y="344423"/>
                  </a:lnTo>
                  <a:lnTo>
                    <a:pt x="216407" y="342137"/>
                  </a:lnTo>
                  <a:lnTo>
                    <a:pt x="224789" y="294131"/>
                  </a:lnTo>
                  <a:lnTo>
                    <a:pt x="238363" y="287881"/>
                  </a:lnTo>
                  <a:lnTo>
                    <a:pt x="250507" y="279558"/>
                  </a:lnTo>
                  <a:lnTo>
                    <a:pt x="261223" y="269378"/>
                  </a:lnTo>
                  <a:lnTo>
                    <a:pt x="270509" y="257555"/>
                  </a:lnTo>
                  <a:lnTo>
                    <a:pt x="319277" y="259841"/>
                  </a:lnTo>
                  <a:lnTo>
                    <a:pt x="329183" y="223265"/>
                  </a:lnTo>
                  <a:close/>
                </a:path>
              </a:pathLst>
            </a:custGeom>
            <a:solidFill>
              <a:srgbClr val="FF2B1F"/>
            </a:solidFill>
          </p:spPr>
          <p:txBody>
            <a:bodyPr wrap="square" lIns="0" tIns="0" rIns="0" bIns="0" rtlCol="0"/>
            <a:lstStyle/>
            <a:p>
              <a:endParaRPr/>
            </a:p>
          </p:txBody>
        </p:sp>
        <p:pic>
          <p:nvPicPr>
            <p:cNvPr id="15" name="object 15">
              <a:extLst>
                <a:ext uri="{FF2B5EF4-FFF2-40B4-BE49-F238E27FC236}">
                  <a16:creationId xmlns:a16="http://schemas.microsoft.com/office/drawing/2014/main" id="{FEB1A396-E79D-A2E5-0F2F-80C3D8300161}"/>
                </a:ext>
              </a:extLst>
            </p:cNvPr>
            <p:cNvPicPr/>
            <p:nvPr/>
          </p:nvPicPr>
          <p:blipFill>
            <a:blip r:embed="rId6" cstate="print"/>
            <a:stretch>
              <a:fillRect/>
            </a:stretch>
          </p:blipFill>
          <p:spPr>
            <a:xfrm>
              <a:off x="7878965" y="7125461"/>
              <a:ext cx="231648" cy="81534"/>
            </a:xfrm>
            <a:prstGeom prst="rect">
              <a:avLst/>
            </a:prstGeom>
          </p:spPr>
        </p:pic>
      </p:grpSp>
      <p:sp>
        <p:nvSpPr>
          <p:cNvPr id="17" name="object 7" descr="$PPTXTitle">
            <a:extLst>
              <a:ext uri="{FF2B5EF4-FFF2-40B4-BE49-F238E27FC236}">
                <a16:creationId xmlns:a16="http://schemas.microsoft.com/office/drawing/2014/main" id="{8CB1A48E-0020-8BDB-89BB-F62F83EBAD82}"/>
              </a:ext>
            </a:extLst>
          </p:cNvPr>
          <p:cNvSpPr txBox="1">
            <a:spLocks/>
          </p:cNvSpPr>
          <p:nvPr/>
        </p:nvSpPr>
        <p:spPr>
          <a:xfrm>
            <a:off x="384181" y="326265"/>
            <a:ext cx="4387844" cy="428322"/>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en-ID" sz="2700" b="1" dirty="0">
                <a:latin typeface="Tahoma"/>
                <a:cs typeface="Tahoma"/>
              </a:rPr>
              <a:t>Course Objective</a:t>
            </a:r>
          </a:p>
        </p:txBody>
      </p:sp>
      <p:sp>
        <p:nvSpPr>
          <p:cNvPr id="18" name="object 8">
            <a:extLst>
              <a:ext uri="{FF2B5EF4-FFF2-40B4-BE49-F238E27FC236}">
                <a16:creationId xmlns:a16="http://schemas.microsoft.com/office/drawing/2014/main" id="{A9AA1A22-AF83-5819-166B-45BE6F7E4097}"/>
              </a:ext>
            </a:extLst>
          </p:cNvPr>
          <p:cNvSpPr txBox="1"/>
          <p:nvPr/>
        </p:nvSpPr>
        <p:spPr>
          <a:xfrm>
            <a:off x="563109" y="1232790"/>
            <a:ext cx="10373430" cy="4829527"/>
          </a:xfrm>
          <a:prstGeom prst="rect">
            <a:avLst/>
          </a:prstGeom>
        </p:spPr>
        <p:txBody>
          <a:bodyPr vert="horz" wrap="square" lIns="0" tIns="12700" rIns="0" bIns="0" rtlCol="0">
            <a:spAutoFit/>
          </a:bodyPr>
          <a:lstStyle/>
          <a:p>
            <a:pPr marL="12700" marR="732155">
              <a:lnSpc>
                <a:spcPct val="100000"/>
              </a:lnSpc>
              <a:spcBef>
                <a:spcPts val="100"/>
              </a:spcBef>
            </a:pPr>
            <a:endParaRPr lang="en-US" dirty="0">
              <a:solidFill>
                <a:srgbClr val="FFFFFF"/>
              </a:solidFill>
              <a:latin typeface="Tahoma"/>
              <a:cs typeface="Tahoma"/>
            </a:endParaRPr>
          </a:p>
          <a:p>
            <a:pPr marL="12700" marR="732155">
              <a:lnSpc>
                <a:spcPct val="100000"/>
              </a:lnSpc>
              <a:spcBef>
                <a:spcPts val="100"/>
              </a:spcBef>
            </a:pPr>
            <a:r>
              <a:rPr sz="1800" dirty="0">
                <a:solidFill>
                  <a:srgbClr val="FFFFFF"/>
                </a:solidFill>
                <a:latin typeface="Tahoma"/>
                <a:cs typeface="Tahoma"/>
              </a:rPr>
              <a:t>To</a:t>
            </a:r>
            <a:r>
              <a:rPr sz="1800" spc="-35" dirty="0">
                <a:solidFill>
                  <a:srgbClr val="FFFFFF"/>
                </a:solidFill>
                <a:latin typeface="Tahoma"/>
                <a:cs typeface="Tahoma"/>
              </a:rPr>
              <a:t> </a:t>
            </a:r>
            <a:r>
              <a:rPr sz="1800" dirty="0">
                <a:solidFill>
                  <a:srgbClr val="FFFFFF"/>
                </a:solidFill>
                <a:latin typeface="Tahoma"/>
                <a:cs typeface="Tahoma"/>
              </a:rPr>
              <a:t>gain</a:t>
            </a:r>
            <a:r>
              <a:rPr sz="1800" spc="-20" dirty="0">
                <a:solidFill>
                  <a:srgbClr val="FFFFFF"/>
                </a:solidFill>
                <a:latin typeface="Tahoma"/>
                <a:cs typeface="Tahoma"/>
              </a:rPr>
              <a:t> </a:t>
            </a:r>
            <a:r>
              <a:rPr sz="1800" dirty="0">
                <a:solidFill>
                  <a:srgbClr val="FFFFFF"/>
                </a:solidFill>
                <a:latin typeface="Tahoma"/>
                <a:cs typeface="Tahoma"/>
              </a:rPr>
              <a:t>an</a:t>
            </a:r>
            <a:r>
              <a:rPr sz="1800" spc="-25" dirty="0">
                <a:solidFill>
                  <a:srgbClr val="FFFFFF"/>
                </a:solidFill>
                <a:latin typeface="Tahoma"/>
                <a:cs typeface="Tahoma"/>
              </a:rPr>
              <a:t> </a:t>
            </a:r>
            <a:r>
              <a:rPr sz="1800" spc="-10" dirty="0">
                <a:solidFill>
                  <a:srgbClr val="FFFFFF"/>
                </a:solidFill>
                <a:latin typeface="Tahoma"/>
                <a:cs typeface="Tahoma"/>
              </a:rPr>
              <a:t>understanding</a:t>
            </a:r>
            <a:r>
              <a:rPr sz="1800" spc="-15" dirty="0">
                <a:solidFill>
                  <a:srgbClr val="FFFFFF"/>
                </a:solidFill>
                <a:latin typeface="Tahoma"/>
                <a:cs typeface="Tahoma"/>
              </a:rPr>
              <a:t> </a:t>
            </a:r>
            <a:r>
              <a:rPr sz="1800" dirty="0">
                <a:solidFill>
                  <a:srgbClr val="FFFFFF"/>
                </a:solidFill>
                <a:latin typeface="Tahoma"/>
                <a:cs typeface="Tahoma"/>
              </a:rPr>
              <a:t>of</a:t>
            </a:r>
            <a:r>
              <a:rPr sz="1800" spc="-35" dirty="0">
                <a:solidFill>
                  <a:srgbClr val="FFFFFF"/>
                </a:solidFill>
                <a:latin typeface="Tahoma"/>
                <a:cs typeface="Tahoma"/>
              </a:rPr>
              <a:t> </a:t>
            </a:r>
            <a:r>
              <a:rPr sz="1800" dirty="0">
                <a:solidFill>
                  <a:srgbClr val="FFFFFF"/>
                </a:solidFill>
                <a:latin typeface="Tahoma"/>
                <a:cs typeface="Tahoma"/>
              </a:rPr>
              <a:t>effective</a:t>
            </a:r>
            <a:r>
              <a:rPr sz="1800" spc="-30" dirty="0">
                <a:solidFill>
                  <a:srgbClr val="FFFFFF"/>
                </a:solidFill>
                <a:latin typeface="Tahoma"/>
                <a:cs typeface="Tahoma"/>
              </a:rPr>
              <a:t> </a:t>
            </a:r>
            <a:r>
              <a:rPr sz="1800" dirty="0">
                <a:solidFill>
                  <a:srgbClr val="FFFFFF"/>
                </a:solidFill>
                <a:latin typeface="Tahoma"/>
                <a:cs typeface="Tahoma"/>
              </a:rPr>
              <a:t>occupational</a:t>
            </a:r>
            <a:r>
              <a:rPr sz="1800" spc="-25" dirty="0">
                <a:solidFill>
                  <a:srgbClr val="FFFFFF"/>
                </a:solidFill>
                <a:latin typeface="Tahoma"/>
                <a:cs typeface="Tahoma"/>
              </a:rPr>
              <a:t> </a:t>
            </a:r>
            <a:r>
              <a:rPr sz="1800" dirty="0">
                <a:solidFill>
                  <a:srgbClr val="FFFFFF"/>
                </a:solidFill>
                <a:latin typeface="Tahoma"/>
                <a:cs typeface="Tahoma"/>
              </a:rPr>
              <a:t>health</a:t>
            </a:r>
            <a:r>
              <a:rPr sz="1800" spc="-25" dirty="0">
                <a:solidFill>
                  <a:srgbClr val="FFFFFF"/>
                </a:solidFill>
                <a:latin typeface="Tahoma"/>
                <a:cs typeface="Tahoma"/>
              </a:rPr>
              <a:t> </a:t>
            </a:r>
            <a:r>
              <a:rPr sz="1800" dirty="0">
                <a:solidFill>
                  <a:srgbClr val="FFFFFF"/>
                </a:solidFill>
                <a:latin typeface="Tahoma"/>
                <a:cs typeface="Tahoma"/>
              </a:rPr>
              <a:t>and</a:t>
            </a:r>
            <a:r>
              <a:rPr sz="1800" spc="-20" dirty="0">
                <a:solidFill>
                  <a:srgbClr val="FFFFFF"/>
                </a:solidFill>
                <a:latin typeface="Tahoma"/>
                <a:cs typeface="Tahoma"/>
              </a:rPr>
              <a:t> </a:t>
            </a:r>
            <a:r>
              <a:rPr sz="1800" spc="-10" dirty="0">
                <a:solidFill>
                  <a:srgbClr val="FFFFFF"/>
                </a:solidFill>
                <a:latin typeface="Tahoma"/>
                <a:cs typeface="Tahoma"/>
              </a:rPr>
              <a:t>safety </a:t>
            </a:r>
            <a:r>
              <a:rPr sz="1800" dirty="0">
                <a:solidFill>
                  <a:srgbClr val="FFFFFF"/>
                </a:solidFill>
                <a:latin typeface="Tahoma"/>
                <a:cs typeface="Tahoma"/>
              </a:rPr>
              <a:t>management</a:t>
            </a:r>
            <a:r>
              <a:rPr sz="1800" spc="-60" dirty="0">
                <a:solidFill>
                  <a:srgbClr val="FFFFFF"/>
                </a:solidFill>
                <a:latin typeface="Tahoma"/>
                <a:cs typeface="Tahoma"/>
              </a:rPr>
              <a:t> </a:t>
            </a:r>
            <a:r>
              <a:rPr sz="1800" dirty="0">
                <a:solidFill>
                  <a:srgbClr val="FFFFFF"/>
                </a:solidFill>
                <a:latin typeface="Tahoma"/>
                <a:cs typeface="Tahoma"/>
              </a:rPr>
              <a:t>in</a:t>
            </a:r>
            <a:r>
              <a:rPr sz="1800" spc="-75" dirty="0">
                <a:solidFill>
                  <a:srgbClr val="FFFFFF"/>
                </a:solidFill>
                <a:latin typeface="Tahoma"/>
                <a:cs typeface="Tahoma"/>
              </a:rPr>
              <a:t> </a:t>
            </a:r>
            <a:r>
              <a:rPr sz="1800" dirty="0">
                <a:solidFill>
                  <a:srgbClr val="FFFFFF"/>
                </a:solidFill>
                <a:latin typeface="Tahoma"/>
                <a:cs typeface="Tahoma"/>
              </a:rPr>
              <a:t>an</a:t>
            </a:r>
            <a:r>
              <a:rPr sz="1800" spc="-65" dirty="0">
                <a:solidFill>
                  <a:srgbClr val="FFFFFF"/>
                </a:solidFill>
                <a:latin typeface="Tahoma"/>
                <a:cs typeface="Tahoma"/>
              </a:rPr>
              <a:t> </a:t>
            </a:r>
            <a:r>
              <a:rPr sz="1800" dirty="0">
                <a:solidFill>
                  <a:srgbClr val="FFFFFF"/>
                </a:solidFill>
                <a:latin typeface="Tahoma"/>
                <a:cs typeface="Tahoma"/>
              </a:rPr>
              <a:t>organization,</a:t>
            </a:r>
            <a:r>
              <a:rPr sz="1800" spc="-65" dirty="0">
                <a:solidFill>
                  <a:srgbClr val="FFFFFF"/>
                </a:solidFill>
                <a:latin typeface="Tahoma"/>
                <a:cs typeface="Tahoma"/>
              </a:rPr>
              <a:t> </a:t>
            </a:r>
            <a:r>
              <a:rPr sz="1800" dirty="0">
                <a:solidFill>
                  <a:srgbClr val="FFFFFF"/>
                </a:solidFill>
                <a:latin typeface="Tahoma"/>
                <a:cs typeface="Tahoma"/>
              </a:rPr>
              <a:t>by</a:t>
            </a:r>
            <a:r>
              <a:rPr sz="1800" spc="-65" dirty="0">
                <a:solidFill>
                  <a:srgbClr val="FFFFFF"/>
                </a:solidFill>
                <a:latin typeface="Tahoma"/>
                <a:cs typeface="Tahoma"/>
              </a:rPr>
              <a:t> </a:t>
            </a:r>
            <a:r>
              <a:rPr sz="1800" dirty="0">
                <a:solidFill>
                  <a:srgbClr val="FFFFFF"/>
                </a:solidFill>
                <a:latin typeface="Tahoma"/>
                <a:cs typeface="Tahoma"/>
              </a:rPr>
              <a:t>providing</a:t>
            </a:r>
            <a:r>
              <a:rPr sz="1800" spc="-65" dirty="0">
                <a:solidFill>
                  <a:srgbClr val="FFFFFF"/>
                </a:solidFill>
                <a:latin typeface="Tahoma"/>
                <a:cs typeface="Tahoma"/>
              </a:rPr>
              <a:t> </a:t>
            </a:r>
            <a:r>
              <a:rPr sz="1800" dirty="0">
                <a:solidFill>
                  <a:srgbClr val="FFFFFF"/>
                </a:solidFill>
                <a:latin typeface="Tahoma"/>
                <a:cs typeface="Tahoma"/>
              </a:rPr>
              <a:t>a</a:t>
            </a:r>
            <a:r>
              <a:rPr sz="1800" spc="-65" dirty="0">
                <a:solidFill>
                  <a:srgbClr val="FFFFFF"/>
                </a:solidFill>
                <a:latin typeface="Tahoma"/>
                <a:cs typeface="Tahoma"/>
              </a:rPr>
              <a:t> </a:t>
            </a:r>
            <a:r>
              <a:rPr sz="1800" dirty="0">
                <a:solidFill>
                  <a:srgbClr val="FFFFFF"/>
                </a:solidFill>
                <a:latin typeface="Tahoma"/>
                <a:cs typeface="Tahoma"/>
              </a:rPr>
              <a:t>framework</a:t>
            </a:r>
            <a:r>
              <a:rPr sz="1800" spc="-65" dirty="0">
                <a:solidFill>
                  <a:srgbClr val="FFFFFF"/>
                </a:solidFill>
                <a:latin typeface="Tahoma"/>
                <a:cs typeface="Tahoma"/>
              </a:rPr>
              <a:t> </a:t>
            </a:r>
            <a:r>
              <a:rPr sz="1800" spc="-25" dirty="0">
                <a:solidFill>
                  <a:srgbClr val="FFFFFF"/>
                </a:solidFill>
                <a:latin typeface="Tahoma"/>
                <a:cs typeface="Tahoma"/>
              </a:rPr>
              <a:t>to:</a:t>
            </a:r>
            <a:endParaRPr lang="en-US" sz="1800" spc="-25" dirty="0">
              <a:solidFill>
                <a:srgbClr val="FFFFFF"/>
              </a:solidFill>
              <a:latin typeface="Tahoma"/>
              <a:cs typeface="Tahoma"/>
            </a:endParaRPr>
          </a:p>
          <a:p>
            <a:pPr marL="12700" marR="732155">
              <a:lnSpc>
                <a:spcPct val="100000"/>
              </a:lnSpc>
              <a:spcBef>
                <a:spcPts val="100"/>
              </a:spcBef>
            </a:pPr>
            <a:endParaRPr sz="1800" dirty="0">
              <a:latin typeface="Tahoma"/>
              <a:cs typeface="Tahoma"/>
            </a:endParaRPr>
          </a:p>
          <a:p>
            <a:pPr marL="355600" indent="-342900">
              <a:lnSpc>
                <a:spcPct val="150000"/>
              </a:lnSpc>
              <a:buFont typeface="+mj-lt"/>
              <a:buAutoNum type="arabicPeriod"/>
              <a:tabLst>
                <a:tab pos="291465" algn="l"/>
              </a:tabLst>
            </a:pPr>
            <a:r>
              <a:rPr lang="en-US" sz="1800" dirty="0">
                <a:solidFill>
                  <a:srgbClr val="FFFFFF"/>
                </a:solidFill>
                <a:latin typeface="Tahoma"/>
                <a:cs typeface="Tahoma"/>
              </a:rPr>
              <a:t>Explain the purpose and importance of Root Cause Analysis in incident investigation and continuous improvement.</a:t>
            </a:r>
          </a:p>
          <a:p>
            <a:pPr marL="355600" indent="-342900">
              <a:lnSpc>
                <a:spcPct val="150000"/>
              </a:lnSpc>
              <a:buFont typeface="+mj-lt"/>
              <a:buAutoNum type="arabicPeriod"/>
              <a:tabLst>
                <a:tab pos="291465" algn="l"/>
              </a:tabLst>
            </a:pPr>
            <a:r>
              <a:rPr lang="en-US" sz="1800" dirty="0">
                <a:solidFill>
                  <a:srgbClr val="FFFFFF"/>
                </a:solidFill>
                <a:latin typeface="Tahoma"/>
                <a:cs typeface="Tahoma"/>
              </a:rPr>
              <a:t>Differentiate between symptoms, immediate causes, contributing causes, and root causes.</a:t>
            </a:r>
          </a:p>
          <a:p>
            <a:pPr marL="355600" indent="-342900">
              <a:lnSpc>
                <a:spcPct val="150000"/>
              </a:lnSpc>
              <a:buFont typeface="+mj-lt"/>
              <a:buAutoNum type="arabicPeriod"/>
              <a:tabLst>
                <a:tab pos="291465" algn="l"/>
              </a:tabLst>
            </a:pPr>
            <a:r>
              <a:rPr lang="en-US" sz="1800" dirty="0">
                <a:solidFill>
                  <a:srgbClr val="FFFFFF"/>
                </a:solidFill>
                <a:latin typeface="Tahoma"/>
                <a:cs typeface="Tahoma"/>
              </a:rPr>
              <a:t>Apply basic RCA tools, including the 5 Whys and Fishbone Diagram, to analyze workplace problems.</a:t>
            </a:r>
          </a:p>
          <a:p>
            <a:pPr marL="355600" indent="-342900">
              <a:lnSpc>
                <a:spcPct val="150000"/>
              </a:lnSpc>
              <a:buFont typeface="+mj-lt"/>
              <a:buAutoNum type="arabicPeriod"/>
              <a:tabLst>
                <a:tab pos="291465" algn="l"/>
              </a:tabLst>
            </a:pPr>
            <a:r>
              <a:rPr lang="en-US" sz="1800" dirty="0">
                <a:solidFill>
                  <a:srgbClr val="FFFFFF"/>
                </a:solidFill>
                <a:latin typeface="Tahoma"/>
                <a:cs typeface="Tahoma"/>
              </a:rPr>
              <a:t>Develop corrective and preventive actions that address identified root causes and reduce recurrence.</a:t>
            </a:r>
          </a:p>
          <a:p>
            <a:pPr marL="355600" indent="-342900">
              <a:lnSpc>
                <a:spcPct val="150000"/>
              </a:lnSpc>
              <a:buFont typeface="+mj-lt"/>
              <a:buAutoNum type="arabicPeriod"/>
              <a:tabLst>
                <a:tab pos="291465" algn="l"/>
              </a:tabLst>
            </a:pPr>
            <a:r>
              <a:rPr lang="en-US" sz="1800" dirty="0">
                <a:solidFill>
                  <a:srgbClr val="FFFFFF"/>
                </a:solidFill>
                <a:latin typeface="Tahoma"/>
                <a:cs typeface="Tahoma"/>
              </a:rPr>
              <a:t>Compile a concise RCA report and communicate key findings and recommendations to stakeholders.</a:t>
            </a:r>
            <a:endParaRPr sz="1800" dirty="0">
              <a:latin typeface="Tahoma"/>
              <a:cs typeface="Tahoma"/>
            </a:endParaRPr>
          </a:p>
        </p:txBody>
      </p:sp>
    </p:spTree>
    <p:extLst>
      <p:ext uri="{BB962C8B-B14F-4D97-AF65-F5344CB8AC3E}">
        <p14:creationId xmlns:p14="http://schemas.microsoft.com/office/powerpoint/2010/main" val="3994897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B4ACF70-6C77-BAE9-0BE1-FE129DA54A64}"/>
              </a:ext>
            </a:extLst>
          </p:cNvPr>
          <p:cNvGraphicFramePr>
            <a:graphicFrameLocks noGrp="1"/>
          </p:cNvGraphicFramePr>
          <p:nvPr>
            <p:ph idx="1"/>
            <p:extLst>
              <p:ext uri="{D42A27DB-BD31-4B8C-83A1-F6EECF244321}">
                <p14:modId xmlns:p14="http://schemas.microsoft.com/office/powerpoint/2010/main" val="2925285047"/>
              </p:ext>
            </p:extLst>
          </p:nvPr>
        </p:nvGraphicFramePr>
        <p:xfrm>
          <a:off x="838199" y="1825625"/>
          <a:ext cx="10258425" cy="3505200"/>
        </p:xfrm>
        <a:graphic>
          <a:graphicData uri="http://schemas.openxmlformats.org/drawingml/2006/table">
            <a:tbl>
              <a:tblPr firstRow="1" bandRow="1">
                <a:tableStyleId>{5C22544A-7EE6-4342-B048-85BDC9FD1C3A}</a:tableStyleId>
              </a:tblPr>
              <a:tblGrid>
                <a:gridCol w="1828801">
                  <a:extLst>
                    <a:ext uri="{9D8B030D-6E8A-4147-A177-3AD203B41FA5}">
                      <a16:colId xmlns:a16="http://schemas.microsoft.com/office/drawing/2014/main" val="3994998194"/>
                    </a:ext>
                  </a:extLst>
                </a:gridCol>
                <a:gridCol w="2381250">
                  <a:extLst>
                    <a:ext uri="{9D8B030D-6E8A-4147-A177-3AD203B41FA5}">
                      <a16:colId xmlns:a16="http://schemas.microsoft.com/office/drawing/2014/main" val="3345235455"/>
                    </a:ext>
                  </a:extLst>
                </a:gridCol>
                <a:gridCol w="6048374">
                  <a:extLst>
                    <a:ext uri="{9D8B030D-6E8A-4147-A177-3AD203B41FA5}">
                      <a16:colId xmlns:a16="http://schemas.microsoft.com/office/drawing/2014/main" val="4100367074"/>
                    </a:ext>
                  </a:extLst>
                </a:gridCol>
              </a:tblGrid>
              <a:tr h="370840">
                <a:tc>
                  <a:txBody>
                    <a:bodyPr/>
                    <a:lstStyle/>
                    <a:p>
                      <a:pPr algn="ctr"/>
                      <a:r>
                        <a:rPr lang="en-US" dirty="0"/>
                        <a:t>Time</a:t>
                      </a:r>
                      <a:endParaRPr lang="en-ID" dirty="0"/>
                    </a:p>
                  </a:txBody>
                  <a:tcPr/>
                </a:tc>
                <a:tc>
                  <a:txBody>
                    <a:bodyPr/>
                    <a:lstStyle/>
                    <a:p>
                      <a:pPr algn="ctr"/>
                      <a:r>
                        <a:rPr lang="en-US" dirty="0"/>
                        <a:t>Activity</a:t>
                      </a:r>
                      <a:endParaRPr lang="en-ID" dirty="0"/>
                    </a:p>
                  </a:txBody>
                  <a:tcPr/>
                </a:tc>
                <a:tc>
                  <a:txBody>
                    <a:bodyPr/>
                    <a:lstStyle/>
                    <a:p>
                      <a:pPr algn="ctr"/>
                      <a:r>
                        <a:rPr lang="en-US" dirty="0"/>
                        <a:t>Title</a:t>
                      </a:r>
                      <a:endParaRPr lang="en-ID" dirty="0"/>
                    </a:p>
                  </a:txBody>
                  <a:tcPr/>
                </a:tc>
                <a:extLst>
                  <a:ext uri="{0D108BD9-81ED-4DB2-BD59-A6C34878D82A}">
                    <a16:rowId xmlns:a16="http://schemas.microsoft.com/office/drawing/2014/main" val="145096903"/>
                  </a:ext>
                </a:extLst>
              </a:tr>
              <a:tr h="370840">
                <a:tc>
                  <a:txBody>
                    <a:bodyPr/>
                    <a:lstStyle/>
                    <a:p>
                      <a:r>
                        <a:rPr lang="en-US" dirty="0"/>
                        <a:t>09:00 – 10:30</a:t>
                      </a:r>
                      <a:endParaRPr lang="en-ID" dirty="0"/>
                    </a:p>
                  </a:txBody>
                  <a:tcPr/>
                </a:tc>
                <a:tc>
                  <a:txBody>
                    <a:bodyPr/>
                    <a:lstStyle/>
                    <a:p>
                      <a:r>
                        <a:rPr lang="en-US" dirty="0"/>
                        <a:t>Module 1-2</a:t>
                      </a:r>
                      <a:endParaRPr lang="en-ID" dirty="0"/>
                    </a:p>
                  </a:txBody>
                  <a:tcPr/>
                </a:tc>
                <a:tc>
                  <a:txBody>
                    <a:bodyPr/>
                    <a:lstStyle/>
                    <a:p>
                      <a:pPr marL="285750" indent="-285750">
                        <a:buFont typeface="Arial" panose="020B0604020202020204" pitchFamily="34" charset="0"/>
                        <a:buChar char="•"/>
                      </a:pPr>
                      <a:r>
                        <a:rPr lang="en-US" dirty="0"/>
                        <a:t>Introduction to Root Cause Analysis</a:t>
                      </a:r>
                    </a:p>
                    <a:p>
                      <a:pPr marL="285750" indent="-285750">
                        <a:buFont typeface="Arial" panose="020B0604020202020204" pitchFamily="34" charset="0"/>
                        <a:buChar char="•"/>
                      </a:pPr>
                      <a:r>
                        <a:rPr lang="en-US" dirty="0"/>
                        <a:t>Types of Causes and Problem Definition</a:t>
                      </a:r>
                      <a:endParaRPr lang="en-ID" dirty="0"/>
                    </a:p>
                  </a:txBody>
                  <a:tcPr/>
                </a:tc>
                <a:extLst>
                  <a:ext uri="{0D108BD9-81ED-4DB2-BD59-A6C34878D82A}">
                    <a16:rowId xmlns:a16="http://schemas.microsoft.com/office/drawing/2014/main" val="3163735696"/>
                  </a:ext>
                </a:extLst>
              </a:tr>
              <a:tr h="370840">
                <a:tc>
                  <a:txBody>
                    <a:bodyPr/>
                    <a:lstStyle/>
                    <a:p>
                      <a:r>
                        <a:rPr lang="en-US" dirty="0"/>
                        <a:t>10:30 – 10:45</a:t>
                      </a:r>
                      <a:endParaRPr lang="en-ID" dirty="0"/>
                    </a:p>
                  </a:txBody>
                  <a:tcPr/>
                </a:tc>
                <a:tc>
                  <a:txBody>
                    <a:bodyPr/>
                    <a:lstStyle/>
                    <a:p>
                      <a:r>
                        <a:rPr lang="en-US" dirty="0"/>
                        <a:t>Coffee Break</a:t>
                      </a:r>
                      <a:endParaRPr lang="en-ID" dirty="0"/>
                    </a:p>
                  </a:txBody>
                  <a:tcPr/>
                </a:tc>
                <a:tc>
                  <a:txBody>
                    <a:bodyPr/>
                    <a:lstStyle/>
                    <a:p>
                      <a:endParaRPr lang="en-ID" dirty="0"/>
                    </a:p>
                  </a:txBody>
                  <a:tcPr/>
                </a:tc>
                <a:extLst>
                  <a:ext uri="{0D108BD9-81ED-4DB2-BD59-A6C34878D82A}">
                    <a16:rowId xmlns:a16="http://schemas.microsoft.com/office/drawing/2014/main" val="1460077529"/>
                  </a:ext>
                </a:extLst>
              </a:tr>
              <a:tr h="370840">
                <a:tc>
                  <a:txBody>
                    <a:bodyPr/>
                    <a:lstStyle/>
                    <a:p>
                      <a:r>
                        <a:rPr lang="en-US" dirty="0"/>
                        <a:t>10:45 – 12:00</a:t>
                      </a:r>
                      <a:endParaRPr lang="en-ID" dirty="0"/>
                    </a:p>
                  </a:txBody>
                  <a:tcPr/>
                </a:tc>
                <a:tc>
                  <a:txBody>
                    <a:bodyPr/>
                    <a:lstStyle/>
                    <a:p>
                      <a:r>
                        <a:rPr lang="en-US" dirty="0"/>
                        <a:t>Module 3-4</a:t>
                      </a:r>
                      <a:endParaRPr lang="en-ID" dirty="0"/>
                    </a:p>
                  </a:txBody>
                  <a:tcPr/>
                </a:tc>
                <a:tc>
                  <a:txBody>
                    <a:bodyPr/>
                    <a:lstStyle/>
                    <a:p>
                      <a:pPr marL="285750" indent="-285750">
                        <a:buFont typeface="Arial" panose="020B0604020202020204" pitchFamily="34" charset="0"/>
                        <a:buChar char="•"/>
                      </a:pPr>
                      <a:r>
                        <a:rPr lang="en-US" dirty="0"/>
                        <a:t>RCA Tools: 5 Whys and Fishbone</a:t>
                      </a:r>
                    </a:p>
                    <a:p>
                      <a:pPr marL="285750" indent="-285750">
                        <a:buFont typeface="Arial" panose="020B0604020202020204" pitchFamily="34" charset="0"/>
                        <a:buChar char="•"/>
                      </a:pPr>
                      <a:r>
                        <a:rPr lang="en-ID" dirty="0"/>
                        <a:t>Investigation and Data Collection</a:t>
                      </a:r>
                    </a:p>
                  </a:txBody>
                  <a:tcPr/>
                </a:tc>
                <a:extLst>
                  <a:ext uri="{0D108BD9-81ED-4DB2-BD59-A6C34878D82A}">
                    <a16:rowId xmlns:a16="http://schemas.microsoft.com/office/drawing/2014/main" val="54916675"/>
                  </a:ext>
                </a:extLst>
              </a:tr>
              <a:tr h="370840">
                <a:tc>
                  <a:txBody>
                    <a:bodyPr/>
                    <a:lstStyle/>
                    <a:p>
                      <a:r>
                        <a:rPr lang="en-US" dirty="0"/>
                        <a:t>12:00 – 13:00</a:t>
                      </a:r>
                      <a:endParaRPr lang="en-ID" dirty="0"/>
                    </a:p>
                  </a:txBody>
                  <a:tcPr/>
                </a:tc>
                <a:tc>
                  <a:txBody>
                    <a:bodyPr/>
                    <a:lstStyle/>
                    <a:p>
                      <a:r>
                        <a:rPr lang="en-US" dirty="0"/>
                        <a:t>Lunch Break</a:t>
                      </a:r>
                      <a:endParaRPr lang="en-ID" dirty="0"/>
                    </a:p>
                  </a:txBody>
                  <a:tcPr/>
                </a:tc>
                <a:tc>
                  <a:txBody>
                    <a:bodyPr/>
                    <a:lstStyle/>
                    <a:p>
                      <a:endParaRPr lang="en-ID" dirty="0"/>
                    </a:p>
                  </a:txBody>
                  <a:tcPr/>
                </a:tc>
                <a:extLst>
                  <a:ext uri="{0D108BD9-81ED-4DB2-BD59-A6C34878D82A}">
                    <a16:rowId xmlns:a16="http://schemas.microsoft.com/office/drawing/2014/main" val="2859520966"/>
                  </a:ext>
                </a:extLst>
              </a:tr>
              <a:tr h="370840">
                <a:tc>
                  <a:txBody>
                    <a:bodyPr/>
                    <a:lstStyle/>
                    <a:p>
                      <a:r>
                        <a:rPr lang="en-US" dirty="0"/>
                        <a:t>13:00 – 14:30</a:t>
                      </a:r>
                      <a:endParaRPr lang="en-ID" dirty="0"/>
                    </a:p>
                  </a:txBody>
                  <a:tcPr/>
                </a:tc>
                <a:tc>
                  <a:txBody>
                    <a:bodyPr/>
                    <a:lstStyle/>
                    <a:p>
                      <a:r>
                        <a:rPr lang="en-US" dirty="0"/>
                        <a:t>Module 5</a:t>
                      </a:r>
                      <a:endParaRPr lang="en-ID" dirty="0"/>
                    </a:p>
                  </a:txBody>
                  <a:tcPr/>
                </a:tc>
                <a:tc>
                  <a:txBody>
                    <a:bodyPr/>
                    <a:lstStyle/>
                    <a:p>
                      <a:pPr marL="285750" indent="-285750">
                        <a:buFont typeface="Arial" panose="020B0604020202020204" pitchFamily="34" charset="0"/>
                        <a:buChar char="•"/>
                      </a:pPr>
                      <a:r>
                        <a:rPr lang="en-ID" dirty="0"/>
                        <a:t>Developing Actions and Reporting</a:t>
                      </a:r>
                    </a:p>
                  </a:txBody>
                  <a:tcPr/>
                </a:tc>
                <a:extLst>
                  <a:ext uri="{0D108BD9-81ED-4DB2-BD59-A6C34878D82A}">
                    <a16:rowId xmlns:a16="http://schemas.microsoft.com/office/drawing/2014/main" val="1798395492"/>
                  </a:ext>
                </a:extLst>
              </a:tr>
              <a:tr h="370840">
                <a:tc>
                  <a:txBody>
                    <a:bodyPr/>
                    <a:lstStyle/>
                    <a:p>
                      <a:r>
                        <a:rPr lang="en-US" dirty="0"/>
                        <a:t>14:30 – 14:45</a:t>
                      </a:r>
                      <a:endParaRPr lang="en-ID" dirty="0"/>
                    </a:p>
                  </a:txBody>
                  <a:tcPr/>
                </a:tc>
                <a:tc>
                  <a:txBody>
                    <a:bodyPr/>
                    <a:lstStyle/>
                    <a:p>
                      <a:r>
                        <a:rPr lang="en-US" dirty="0"/>
                        <a:t>Afternoon Break</a:t>
                      </a:r>
                      <a:endParaRPr lang="en-ID" dirty="0"/>
                    </a:p>
                  </a:txBody>
                  <a:tcPr/>
                </a:tc>
                <a:tc>
                  <a:txBody>
                    <a:bodyPr/>
                    <a:lstStyle/>
                    <a:p>
                      <a:endParaRPr lang="en-ID" dirty="0"/>
                    </a:p>
                  </a:txBody>
                  <a:tcPr/>
                </a:tc>
                <a:extLst>
                  <a:ext uri="{0D108BD9-81ED-4DB2-BD59-A6C34878D82A}">
                    <a16:rowId xmlns:a16="http://schemas.microsoft.com/office/drawing/2014/main" val="1003504341"/>
                  </a:ext>
                </a:extLst>
              </a:tr>
              <a:tr h="370840">
                <a:tc>
                  <a:txBody>
                    <a:bodyPr/>
                    <a:lstStyle/>
                    <a:p>
                      <a:r>
                        <a:rPr lang="en-US" dirty="0"/>
                        <a:t>14:45 – 16:00  </a:t>
                      </a:r>
                      <a:endParaRPr lang="en-ID" dirty="0"/>
                    </a:p>
                  </a:txBody>
                  <a:tcPr/>
                </a:tc>
                <a:tc>
                  <a:txBody>
                    <a:bodyPr/>
                    <a:lstStyle/>
                    <a:p>
                      <a:r>
                        <a:rPr lang="en-US" dirty="0"/>
                        <a:t>Module 6</a:t>
                      </a:r>
                      <a:endParaRPr lang="en-ID" dirty="0"/>
                    </a:p>
                  </a:txBody>
                  <a:tcPr/>
                </a:tc>
                <a:tc>
                  <a:txBody>
                    <a:bodyPr/>
                    <a:lstStyle/>
                    <a:p>
                      <a:pPr marL="285750" indent="-285750">
                        <a:buFont typeface="Arial" panose="020B0604020202020204" pitchFamily="34" charset="0"/>
                        <a:buChar char="•"/>
                      </a:pPr>
                      <a:r>
                        <a:rPr lang="en-US" dirty="0"/>
                        <a:t>Case Study and Group Exercise</a:t>
                      </a:r>
                    </a:p>
                  </a:txBody>
                  <a:tcPr/>
                </a:tc>
                <a:extLst>
                  <a:ext uri="{0D108BD9-81ED-4DB2-BD59-A6C34878D82A}">
                    <a16:rowId xmlns:a16="http://schemas.microsoft.com/office/drawing/2014/main" val="2820278754"/>
                  </a:ext>
                </a:extLst>
              </a:tr>
            </a:tbl>
          </a:graphicData>
        </a:graphic>
      </p:graphicFrame>
      <p:sp>
        <p:nvSpPr>
          <p:cNvPr id="5" name="object 7" descr="$PPTXTitle">
            <a:extLst>
              <a:ext uri="{FF2B5EF4-FFF2-40B4-BE49-F238E27FC236}">
                <a16:creationId xmlns:a16="http://schemas.microsoft.com/office/drawing/2014/main" id="{273B814D-811A-75DD-1196-3DBEE5F77441}"/>
              </a:ext>
            </a:extLst>
          </p:cNvPr>
          <p:cNvSpPr txBox="1">
            <a:spLocks/>
          </p:cNvSpPr>
          <p:nvPr/>
        </p:nvSpPr>
        <p:spPr>
          <a:xfrm>
            <a:off x="384181" y="326265"/>
            <a:ext cx="4387844" cy="428322"/>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en-ID" sz="2700" b="1" dirty="0">
                <a:latin typeface="Tahoma"/>
                <a:cs typeface="Tahoma"/>
              </a:rPr>
              <a:t>Course Rundown</a:t>
            </a:r>
          </a:p>
        </p:txBody>
      </p:sp>
      <p:pic>
        <p:nvPicPr>
          <p:cNvPr id="2" name="Picture 1" descr="A black and red logo&#10;&#10;AI-generated content may be incorrect.">
            <a:extLst>
              <a:ext uri="{FF2B5EF4-FFF2-40B4-BE49-F238E27FC236}">
                <a16:creationId xmlns:a16="http://schemas.microsoft.com/office/drawing/2014/main" id="{7774CC35-3D31-0C46-DE6E-6F0BDA0F412E}"/>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084625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CA3BA-9970-327E-9937-53044764988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736B2AA-5CAA-3C5C-9EAB-F12F09585850}"/>
              </a:ext>
            </a:extLst>
          </p:cNvPr>
          <p:cNvPicPr>
            <a:picLocks noChangeAspect="1"/>
          </p:cNvPicPr>
          <p:nvPr/>
        </p:nvPicPr>
        <p:blipFill>
          <a:blip r:embed="rId2">
            <a:duotone>
              <a:schemeClr val="bg2">
                <a:shade val="45000"/>
                <a:satMod val="135000"/>
              </a:schemeClr>
              <a:prstClr val="white"/>
            </a:duotone>
          </a:blip>
          <a:stretch>
            <a:fillRect/>
          </a:stretch>
        </p:blipFill>
        <p:spPr>
          <a:xfrm>
            <a:off x="0" y="380"/>
            <a:ext cx="12192000" cy="6857239"/>
          </a:xfrm>
          <a:prstGeom prst="rect">
            <a:avLst/>
          </a:prstGeom>
        </p:spPr>
      </p:pic>
      <p:sp>
        <p:nvSpPr>
          <p:cNvPr id="8" name="Rectangle 7">
            <a:extLst>
              <a:ext uri="{FF2B5EF4-FFF2-40B4-BE49-F238E27FC236}">
                <a16:creationId xmlns:a16="http://schemas.microsoft.com/office/drawing/2014/main" id="{676D68E6-9F2B-79E0-86AA-F1A297E6554B}"/>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144F0F27-C0AD-A5C4-1C4E-2756A6AF20DF}"/>
              </a:ext>
            </a:extLst>
          </p:cNvPr>
          <p:cNvSpPr txBox="1"/>
          <p:nvPr/>
        </p:nvSpPr>
        <p:spPr>
          <a:xfrm>
            <a:off x="4881756" y="3838484"/>
            <a:ext cx="7310244" cy="720710"/>
          </a:xfrm>
          <a:prstGeom prst="rect">
            <a:avLst/>
          </a:prstGeom>
          <a:noFill/>
        </p:spPr>
        <p:txBody>
          <a:bodyPr wrap="square" rtlCol="0">
            <a:spAutoFit/>
          </a:bodyPr>
          <a:lstStyle/>
          <a:p>
            <a:pPr marL="12700">
              <a:lnSpc>
                <a:spcPct val="100000"/>
              </a:lnSpc>
              <a:spcBef>
                <a:spcPts val="100"/>
              </a:spcBef>
            </a:pPr>
            <a:r>
              <a:rPr lang="en-US" sz="2000" b="1" dirty="0">
                <a:latin typeface="Tahoma"/>
                <a:cs typeface="Tahoma"/>
              </a:rPr>
              <a:t>Module 1</a:t>
            </a:r>
          </a:p>
          <a:p>
            <a:pPr marL="12700">
              <a:lnSpc>
                <a:spcPct val="100000"/>
              </a:lnSpc>
              <a:spcBef>
                <a:spcPts val="100"/>
              </a:spcBef>
            </a:pPr>
            <a:r>
              <a:rPr lang="en-US" sz="2000" b="1" dirty="0">
                <a:latin typeface="Tahoma"/>
                <a:cs typeface="Tahoma"/>
              </a:rPr>
              <a:t>Introduction to Root Cause Analysis</a:t>
            </a:r>
          </a:p>
        </p:txBody>
      </p:sp>
      <p:pic>
        <p:nvPicPr>
          <p:cNvPr id="2" name="Picture 1" descr="A black and red logo&#10;&#10;AI-generated content may be incorrect.">
            <a:extLst>
              <a:ext uri="{FF2B5EF4-FFF2-40B4-BE49-F238E27FC236}">
                <a16:creationId xmlns:a16="http://schemas.microsoft.com/office/drawing/2014/main" id="{405A96BD-32DF-D094-C2A0-9BFFD5BB27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6" name="TextBox 5">
            <a:extLst>
              <a:ext uri="{FF2B5EF4-FFF2-40B4-BE49-F238E27FC236}">
                <a16:creationId xmlns:a16="http://schemas.microsoft.com/office/drawing/2014/main" id="{06C16276-BF34-7ED3-E2F8-446007CAABC0}"/>
              </a:ext>
            </a:extLst>
          </p:cNvPr>
          <p:cNvSpPr txBox="1"/>
          <p:nvPr/>
        </p:nvSpPr>
        <p:spPr>
          <a:xfrm>
            <a:off x="4881757" y="4829531"/>
            <a:ext cx="7112845" cy="923330"/>
          </a:xfrm>
          <a:prstGeom prst="rect">
            <a:avLst/>
          </a:prstGeom>
          <a:noFill/>
        </p:spPr>
        <p:txBody>
          <a:bodyPr wrap="none" rtlCol="0">
            <a:spAutoFit/>
          </a:bodyPr>
          <a:lstStyle/>
          <a:p>
            <a:pPr marL="285750" indent="-285750">
              <a:buFont typeface="Arial" panose="020B0604020202020204" pitchFamily="34" charset="0"/>
              <a:buChar char="•"/>
            </a:pPr>
            <a:r>
              <a:rPr lang="en-US" dirty="0"/>
              <a:t>Definition and objectives of RCA;</a:t>
            </a:r>
          </a:p>
          <a:p>
            <a:pPr marL="285750" indent="-285750">
              <a:buFont typeface="Arial" panose="020B0604020202020204" pitchFamily="34" charset="0"/>
              <a:buChar char="•"/>
            </a:pPr>
            <a:r>
              <a:rPr lang="en-US" dirty="0"/>
              <a:t>Benefits for safety, quality, and productivity;</a:t>
            </a:r>
          </a:p>
          <a:p>
            <a:pPr marL="285750" indent="-285750">
              <a:buFont typeface="Arial" panose="020B0604020202020204" pitchFamily="34" charset="0"/>
              <a:buChar char="•"/>
            </a:pPr>
            <a:r>
              <a:rPr lang="en-US" dirty="0"/>
              <a:t>Difference between treating symptoms and eliminating root causes</a:t>
            </a:r>
            <a:endParaRPr lang="en-ID" dirty="0"/>
          </a:p>
        </p:txBody>
      </p:sp>
    </p:spTree>
    <p:extLst>
      <p:ext uri="{BB962C8B-B14F-4D97-AF65-F5344CB8AC3E}">
        <p14:creationId xmlns:p14="http://schemas.microsoft.com/office/powerpoint/2010/main" val="2987581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A black and red logo&#10;&#10;AI-generated content may be incorrect.">
            <a:extLst>
              <a:ext uri="{FF2B5EF4-FFF2-40B4-BE49-F238E27FC236}">
                <a16:creationId xmlns:a16="http://schemas.microsoft.com/office/drawing/2014/main" id="{2F535CE4-77FE-7F2D-A75C-4FEE7A06AA20}"/>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
        <p:nvSpPr>
          <p:cNvPr id="4" name="object 2">
            <a:extLst>
              <a:ext uri="{FF2B5EF4-FFF2-40B4-BE49-F238E27FC236}">
                <a16:creationId xmlns:a16="http://schemas.microsoft.com/office/drawing/2014/main" id="{C77CAF22-2FF3-C206-A121-ED3FB284E545}"/>
              </a:ext>
            </a:extLst>
          </p:cNvPr>
          <p:cNvSpPr txBox="1">
            <a:spLocks noGrp="1"/>
          </p:cNvSpPr>
          <p:nvPr>
            <p:ph type="title"/>
          </p:nvPr>
        </p:nvSpPr>
        <p:spPr>
          <a:xfrm>
            <a:off x="853876" y="546100"/>
            <a:ext cx="10491788" cy="1035861"/>
          </a:xfrm>
          <a:prstGeom prst="rect">
            <a:avLst/>
          </a:prstGeom>
        </p:spPr>
        <p:txBody>
          <a:bodyPr vert="horz" wrap="square" lIns="0" tIns="20003" rIns="0" bIns="0" rtlCol="0" anchor="ctr">
            <a:spAutoFit/>
          </a:bodyPr>
          <a:lstStyle/>
          <a:p>
            <a:pPr marL="19050">
              <a:spcBef>
                <a:spcPts val="158"/>
              </a:spcBef>
            </a:pPr>
            <a:r>
              <a:rPr sz="6600" spc="-30" dirty="0"/>
              <a:t>Root </a:t>
            </a:r>
            <a:r>
              <a:rPr sz="6600" spc="-8" dirty="0"/>
              <a:t>Cause</a:t>
            </a:r>
            <a:r>
              <a:rPr sz="6600" spc="-23" dirty="0"/>
              <a:t> </a:t>
            </a:r>
            <a:r>
              <a:rPr sz="6600" spc="-15" dirty="0"/>
              <a:t>Analysis</a:t>
            </a:r>
            <a:r>
              <a:rPr sz="6600" spc="-38" dirty="0"/>
              <a:t> </a:t>
            </a:r>
            <a:r>
              <a:rPr sz="6600" spc="-8" dirty="0"/>
              <a:t>Overview</a:t>
            </a:r>
            <a:endParaRPr sz="6600" dirty="0"/>
          </a:p>
        </p:txBody>
      </p:sp>
      <p:pic>
        <p:nvPicPr>
          <p:cNvPr id="5" name="object 3">
            <a:extLst>
              <a:ext uri="{FF2B5EF4-FFF2-40B4-BE49-F238E27FC236}">
                <a16:creationId xmlns:a16="http://schemas.microsoft.com/office/drawing/2014/main" id="{864369B0-80CB-CB9F-EDD0-872D3CF5636D}"/>
              </a:ext>
            </a:extLst>
          </p:cNvPr>
          <p:cNvPicPr/>
          <p:nvPr/>
        </p:nvPicPr>
        <p:blipFill>
          <a:blip r:embed="rId3" cstate="print"/>
          <a:stretch>
            <a:fillRect/>
          </a:stretch>
        </p:blipFill>
        <p:spPr>
          <a:xfrm>
            <a:off x="726539" y="1825891"/>
            <a:ext cx="10743596" cy="480773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23899" y="1975359"/>
            <a:ext cx="10220325" cy="3126497"/>
          </a:xfrm>
          <a:prstGeom prst="rect">
            <a:avLst/>
          </a:prstGeom>
        </p:spPr>
        <p:txBody>
          <a:bodyPr vert="horz" wrap="square" lIns="0" tIns="12700" rIns="0" bIns="0" rtlCol="0">
            <a:spAutoFit/>
          </a:bodyPr>
          <a:lstStyle/>
          <a:p>
            <a:pPr marL="354983" marR="5080" indent="-342917">
              <a:buFont typeface="Arial MT"/>
              <a:buChar char="•"/>
              <a:tabLst>
                <a:tab pos="354983" algn="l"/>
                <a:tab pos="355618" algn="l"/>
              </a:tabLst>
            </a:pPr>
            <a:r>
              <a:rPr sz="2400" spc="-10" dirty="0">
                <a:latin typeface="Calibri"/>
                <a:cs typeface="Calibri"/>
              </a:rPr>
              <a:t>RCA </a:t>
            </a:r>
            <a:r>
              <a:rPr sz="2400" dirty="0">
                <a:latin typeface="Calibri"/>
                <a:cs typeface="Calibri"/>
              </a:rPr>
              <a:t>“is a </a:t>
            </a:r>
            <a:r>
              <a:rPr sz="2400" spc="-10" dirty="0">
                <a:latin typeface="Calibri"/>
                <a:cs typeface="Calibri"/>
              </a:rPr>
              <a:t>process </a:t>
            </a:r>
            <a:r>
              <a:rPr sz="2400" spc="-5" dirty="0">
                <a:latin typeface="Calibri"/>
                <a:cs typeface="Calibri"/>
              </a:rPr>
              <a:t>of analysis </a:t>
            </a:r>
            <a:r>
              <a:rPr sz="2400" spc="-15" dirty="0">
                <a:latin typeface="Calibri"/>
                <a:cs typeface="Calibri"/>
              </a:rPr>
              <a:t>to </a:t>
            </a:r>
            <a:r>
              <a:rPr sz="2400" u="heavy" spc="-10" dirty="0">
                <a:uFill>
                  <a:solidFill>
                    <a:srgbClr val="000000"/>
                  </a:solidFill>
                </a:uFill>
                <a:latin typeface="Calibri"/>
                <a:cs typeface="Calibri"/>
              </a:rPr>
              <a:t>define </a:t>
            </a:r>
            <a:r>
              <a:rPr sz="2400" dirty="0">
                <a:latin typeface="Calibri"/>
                <a:cs typeface="Calibri"/>
              </a:rPr>
              <a:t>the </a:t>
            </a:r>
            <a:r>
              <a:rPr sz="2400" spc="-10" dirty="0">
                <a:latin typeface="Calibri"/>
                <a:cs typeface="Calibri"/>
              </a:rPr>
              <a:t>problem, </a:t>
            </a:r>
            <a:r>
              <a:rPr sz="2400" spc="-5" dirty="0">
                <a:latin typeface="Calibri"/>
                <a:cs typeface="Calibri"/>
              </a:rPr>
              <a:t> </a:t>
            </a:r>
            <a:r>
              <a:rPr sz="2400" u="heavy" spc="-15" dirty="0">
                <a:uFill>
                  <a:solidFill>
                    <a:srgbClr val="000000"/>
                  </a:solidFill>
                </a:uFill>
                <a:latin typeface="Calibri"/>
                <a:cs typeface="Calibri"/>
              </a:rPr>
              <a:t>understand</a:t>
            </a:r>
            <a:r>
              <a:rPr sz="2400" spc="-15" dirty="0">
                <a:latin typeface="Calibri"/>
                <a:cs typeface="Calibri"/>
              </a:rPr>
              <a:t> </a:t>
            </a:r>
            <a:r>
              <a:rPr sz="2400" dirty="0">
                <a:latin typeface="Calibri"/>
                <a:cs typeface="Calibri"/>
              </a:rPr>
              <a:t>the </a:t>
            </a:r>
            <a:r>
              <a:rPr sz="2400" spc="-5" dirty="0">
                <a:latin typeface="Calibri"/>
                <a:cs typeface="Calibri"/>
              </a:rPr>
              <a:t>causal </a:t>
            </a:r>
            <a:r>
              <a:rPr sz="2400" dirty="0">
                <a:latin typeface="Calibri"/>
                <a:cs typeface="Calibri"/>
              </a:rPr>
              <a:t>mechanism </a:t>
            </a:r>
            <a:r>
              <a:rPr sz="2400" spc="-5" dirty="0">
                <a:latin typeface="Calibri"/>
                <a:cs typeface="Calibri"/>
              </a:rPr>
              <a:t>underlying </a:t>
            </a:r>
            <a:r>
              <a:rPr sz="2400" spc="-10" dirty="0">
                <a:latin typeface="Calibri"/>
                <a:cs typeface="Calibri"/>
              </a:rPr>
              <a:t>transition </a:t>
            </a:r>
            <a:r>
              <a:rPr sz="2400" spc="-15" dirty="0">
                <a:latin typeface="Calibri"/>
                <a:cs typeface="Calibri"/>
              </a:rPr>
              <a:t>from </a:t>
            </a:r>
            <a:r>
              <a:rPr sz="2400" spc="-530" dirty="0">
                <a:latin typeface="Calibri"/>
                <a:cs typeface="Calibri"/>
              </a:rPr>
              <a:t> </a:t>
            </a:r>
            <a:r>
              <a:rPr sz="2400" spc="-10" dirty="0">
                <a:latin typeface="Calibri"/>
                <a:cs typeface="Calibri"/>
              </a:rPr>
              <a:t>desirable</a:t>
            </a:r>
            <a:r>
              <a:rPr sz="2400" dirty="0">
                <a:latin typeface="Calibri"/>
                <a:cs typeface="Calibri"/>
              </a:rPr>
              <a:t> </a:t>
            </a:r>
            <a:r>
              <a:rPr sz="2400" spc="-15" dirty="0">
                <a:latin typeface="Calibri"/>
                <a:cs typeface="Calibri"/>
              </a:rPr>
              <a:t>to</a:t>
            </a:r>
            <a:r>
              <a:rPr sz="2400" spc="-20" dirty="0">
                <a:latin typeface="Calibri"/>
                <a:cs typeface="Calibri"/>
              </a:rPr>
              <a:t> </a:t>
            </a:r>
            <a:r>
              <a:rPr sz="2400" spc="-10" dirty="0">
                <a:latin typeface="Calibri"/>
                <a:cs typeface="Calibri"/>
              </a:rPr>
              <a:t>undesirable</a:t>
            </a:r>
            <a:r>
              <a:rPr sz="2400" spc="5" dirty="0">
                <a:latin typeface="Calibri"/>
                <a:cs typeface="Calibri"/>
              </a:rPr>
              <a:t> </a:t>
            </a:r>
            <a:r>
              <a:rPr sz="2400" spc="-10" dirty="0">
                <a:latin typeface="Calibri"/>
                <a:cs typeface="Calibri"/>
              </a:rPr>
              <a:t>condition,</a:t>
            </a:r>
            <a:r>
              <a:rPr sz="2400" dirty="0">
                <a:latin typeface="Calibri"/>
                <a:cs typeface="Calibri"/>
              </a:rPr>
              <a:t> </a:t>
            </a:r>
            <a:r>
              <a:rPr sz="2400" spc="-5" dirty="0">
                <a:latin typeface="Calibri"/>
                <a:cs typeface="Calibri"/>
              </a:rPr>
              <a:t>and</a:t>
            </a:r>
            <a:r>
              <a:rPr sz="2400" dirty="0">
                <a:latin typeface="Calibri"/>
                <a:cs typeface="Calibri"/>
              </a:rPr>
              <a:t> </a:t>
            </a:r>
            <a:r>
              <a:rPr sz="2400" spc="-15" dirty="0">
                <a:latin typeface="Calibri"/>
                <a:cs typeface="Calibri"/>
              </a:rPr>
              <a:t>to</a:t>
            </a:r>
            <a:r>
              <a:rPr sz="2400" spc="5" dirty="0">
                <a:latin typeface="Calibri"/>
                <a:cs typeface="Calibri"/>
              </a:rPr>
              <a:t> </a:t>
            </a:r>
            <a:r>
              <a:rPr sz="2400" u="heavy" spc="-5" dirty="0">
                <a:uFill>
                  <a:solidFill>
                    <a:srgbClr val="000000"/>
                  </a:solidFill>
                </a:uFill>
                <a:latin typeface="Calibri"/>
                <a:cs typeface="Calibri"/>
              </a:rPr>
              <a:t>identify</a:t>
            </a:r>
            <a:r>
              <a:rPr sz="2400" u="heavy" spc="5" dirty="0">
                <a:uFill>
                  <a:solidFill>
                    <a:srgbClr val="000000"/>
                  </a:solidFill>
                </a:uFill>
                <a:latin typeface="Calibri"/>
                <a:cs typeface="Calibri"/>
              </a:rPr>
              <a:t> </a:t>
            </a:r>
            <a:r>
              <a:rPr sz="2400" dirty="0">
                <a:latin typeface="Calibri"/>
                <a:cs typeface="Calibri"/>
              </a:rPr>
              <a:t>the</a:t>
            </a:r>
            <a:r>
              <a:rPr sz="2400" spc="-5" dirty="0">
                <a:latin typeface="Calibri"/>
                <a:cs typeface="Calibri"/>
              </a:rPr>
              <a:t> </a:t>
            </a:r>
            <a:r>
              <a:rPr sz="2400" spc="-15" dirty="0">
                <a:latin typeface="Calibri"/>
                <a:cs typeface="Calibri"/>
              </a:rPr>
              <a:t>root </a:t>
            </a:r>
            <a:r>
              <a:rPr sz="2400" spc="-10" dirty="0">
                <a:latin typeface="Calibri"/>
                <a:cs typeface="Calibri"/>
              </a:rPr>
              <a:t> cause</a:t>
            </a:r>
            <a:r>
              <a:rPr sz="2400" spc="-5" dirty="0">
                <a:latin typeface="Calibri"/>
                <a:cs typeface="Calibri"/>
              </a:rPr>
              <a:t> of </a:t>
            </a:r>
            <a:r>
              <a:rPr sz="2400" dirty="0">
                <a:latin typeface="Calibri"/>
                <a:cs typeface="Calibri"/>
              </a:rPr>
              <a:t>the </a:t>
            </a:r>
            <a:r>
              <a:rPr sz="2400" spc="-10" dirty="0">
                <a:latin typeface="Calibri"/>
                <a:cs typeface="Calibri"/>
              </a:rPr>
              <a:t>problem</a:t>
            </a:r>
            <a:r>
              <a:rPr sz="2400" spc="-15" dirty="0">
                <a:latin typeface="Calibri"/>
                <a:cs typeface="Calibri"/>
              </a:rPr>
              <a:t> </a:t>
            </a:r>
            <a:r>
              <a:rPr sz="2400" dirty="0">
                <a:latin typeface="Calibri"/>
                <a:cs typeface="Calibri"/>
              </a:rPr>
              <a:t>in</a:t>
            </a:r>
            <a:r>
              <a:rPr sz="2400" spc="-5" dirty="0">
                <a:latin typeface="Calibri"/>
                <a:cs typeface="Calibri"/>
              </a:rPr>
              <a:t> </a:t>
            </a:r>
            <a:r>
              <a:rPr sz="2400" spc="-10" dirty="0">
                <a:latin typeface="Calibri"/>
                <a:cs typeface="Calibri"/>
              </a:rPr>
              <a:t>order</a:t>
            </a:r>
            <a:r>
              <a:rPr sz="2400" dirty="0">
                <a:latin typeface="Calibri"/>
                <a:cs typeface="Calibri"/>
              </a:rPr>
              <a:t> </a:t>
            </a:r>
            <a:r>
              <a:rPr sz="2400" spc="-15" dirty="0">
                <a:latin typeface="Calibri"/>
                <a:cs typeface="Calibri"/>
              </a:rPr>
              <a:t>to</a:t>
            </a:r>
            <a:r>
              <a:rPr sz="2400" spc="-10" dirty="0">
                <a:latin typeface="Calibri"/>
                <a:cs typeface="Calibri"/>
              </a:rPr>
              <a:t> </a:t>
            </a:r>
            <a:r>
              <a:rPr sz="2400" spc="-20" dirty="0">
                <a:latin typeface="Calibri"/>
                <a:cs typeface="Calibri"/>
              </a:rPr>
              <a:t>keep </a:t>
            </a:r>
            <a:r>
              <a:rPr sz="2400" dirty="0">
                <a:latin typeface="Calibri"/>
                <a:cs typeface="Calibri"/>
              </a:rPr>
              <a:t>the</a:t>
            </a:r>
            <a:r>
              <a:rPr sz="2400" spc="-10" dirty="0">
                <a:latin typeface="Calibri"/>
                <a:cs typeface="Calibri"/>
              </a:rPr>
              <a:t> problem</a:t>
            </a:r>
            <a:r>
              <a:rPr sz="2400" dirty="0">
                <a:latin typeface="Calibri"/>
                <a:cs typeface="Calibri"/>
              </a:rPr>
              <a:t> </a:t>
            </a:r>
            <a:r>
              <a:rPr sz="2400" spc="-15" dirty="0">
                <a:latin typeface="Calibri"/>
                <a:cs typeface="Calibri"/>
              </a:rPr>
              <a:t>from </a:t>
            </a:r>
            <a:r>
              <a:rPr sz="2400" spc="-10" dirty="0">
                <a:latin typeface="Calibri"/>
                <a:cs typeface="Calibri"/>
              </a:rPr>
              <a:t> </a:t>
            </a:r>
            <a:r>
              <a:rPr sz="2400" spc="-5" dirty="0">
                <a:latin typeface="Calibri"/>
                <a:cs typeface="Calibri"/>
              </a:rPr>
              <a:t>recurring</a:t>
            </a:r>
            <a:r>
              <a:rPr sz="2400" spc="-25" dirty="0">
                <a:latin typeface="Calibri"/>
                <a:cs typeface="Calibri"/>
              </a:rPr>
              <a:t> </a:t>
            </a:r>
            <a:r>
              <a:rPr sz="2400" spc="-10" dirty="0">
                <a:latin typeface="Calibri"/>
                <a:cs typeface="Calibri"/>
              </a:rPr>
              <a:t>by</a:t>
            </a:r>
            <a:r>
              <a:rPr sz="2400" spc="-5" dirty="0">
                <a:latin typeface="Calibri"/>
                <a:cs typeface="Calibri"/>
              </a:rPr>
              <a:t> </a:t>
            </a:r>
            <a:r>
              <a:rPr sz="2400" u="heavy" spc="-5" dirty="0">
                <a:uFill>
                  <a:solidFill>
                    <a:srgbClr val="000000"/>
                  </a:solidFill>
                </a:uFill>
                <a:latin typeface="Calibri"/>
                <a:cs typeface="Calibri"/>
              </a:rPr>
              <a:t>using</a:t>
            </a:r>
            <a:r>
              <a:rPr sz="2400" u="heavy" spc="-10" dirty="0">
                <a:uFill>
                  <a:solidFill>
                    <a:srgbClr val="000000"/>
                  </a:solidFill>
                </a:uFill>
                <a:latin typeface="Calibri"/>
                <a:cs typeface="Calibri"/>
              </a:rPr>
              <a:t> </a:t>
            </a:r>
            <a:r>
              <a:rPr sz="2400" u="heavy" dirty="0">
                <a:uFill>
                  <a:solidFill>
                    <a:srgbClr val="000000"/>
                  </a:solidFill>
                </a:uFill>
                <a:latin typeface="Calibri"/>
                <a:cs typeface="Calibri"/>
              </a:rPr>
              <a:t>a</a:t>
            </a:r>
            <a:r>
              <a:rPr sz="2400" u="heavy" spc="-15" dirty="0">
                <a:uFill>
                  <a:solidFill>
                    <a:srgbClr val="000000"/>
                  </a:solidFill>
                </a:uFill>
                <a:latin typeface="Calibri"/>
                <a:cs typeface="Calibri"/>
              </a:rPr>
              <a:t> </a:t>
            </a:r>
            <a:r>
              <a:rPr sz="2400" u="heavy" spc="-10" dirty="0">
                <a:uFill>
                  <a:solidFill>
                    <a:srgbClr val="000000"/>
                  </a:solidFill>
                </a:uFill>
                <a:latin typeface="Calibri"/>
                <a:cs typeface="Calibri"/>
              </a:rPr>
              <a:t>structured</a:t>
            </a:r>
            <a:r>
              <a:rPr sz="2400" u="heavy" spc="-20" dirty="0">
                <a:uFill>
                  <a:solidFill>
                    <a:srgbClr val="000000"/>
                  </a:solidFill>
                </a:uFill>
                <a:latin typeface="Calibri"/>
                <a:cs typeface="Calibri"/>
              </a:rPr>
              <a:t> </a:t>
            </a:r>
            <a:r>
              <a:rPr sz="2400" u="heavy" spc="-10" dirty="0">
                <a:uFill>
                  <a:solidFill>
                    <a:srgbClr val="000000"/>
                  </a:solidFill>
                </a:uFill>
                <a:latin typeface="Calibri"/>
                <a:cs typeface="Calibri"/>
              </a:rPr>
              <a:t>procedure</a:t>
            </a:r>
            <a:r>
              <a:rPr sz="2400" u="heavy" spc="10" dirty="0">
                <a:uFill>
                  <a:solidFill>
                    <a:srgbClr val="000000"/>
                  </a:solidFill>
                </a:uFill>
                <a:latin typeface="Calibri"/>
                <a:cs typeface="Calibri"/>
              </a:rPr>
              <a:t> </a:t>
            </a:r>
            <a:r>
              <a:rPr sz="2400" dirty="0">
                <a:latin typeface="Calibri"/>
                <a:cs typeface="Calibri"/>
              </a:rPr>
              <a:t>”</a:t>
            </a:r>
          </a:p>
          <a:p>
            <a:pPr marL="356888">
              <a:spcBef>
                <a:spcPts val="420"/>
              </a:spcBef>
            </a:pPr>
            <a:r>
              <a:rPr sz="1500" spc="-15" dirty="0">
                <a:latin typeface="Calibri"/>
                <a:cs typeface="Calibri"/>
              </a:rPr>
              <a:t>Okes,</a:t>
            </a:r>
            <a:r>
              <a:rPr sz="1500" spc="-10" dirty="0">
                <a:latin typeface="Calibri"/>
                <a:cs typeface="Calibri"/>
              </a:rPr>
              <a:t> D.,</a:t>
            </a:r>
            <a:r>
              <a:rPr sz="1500" spc="-5" dirty="0">
                <a:latin typeface="Calibri"/>
                <a:cs typeface="Calibri"/>
              </a:rPr>
              <a:t> </a:t>
            </a:r>
            <a:r>
              <a:rPr sz="1500" i="1" spc="-5" dirty="0">
                <a:latin typeface="Calibri"/>
                <a:cs typeface="Calibri"/>
              </a:rPr>
              <a:t>Improve</a:t>
            </a:r>
            <a:r>
              <a:rPr sz="1500" i="1" spc="-10" dirty="0">
                <a:latin typeface="Calibri"/>
                <a:cs typeface="Calibri"/>
              </a:rPr>
              <a:t> </a:t>
            </a:r>
            <a:r>
              <a:rPr sz="1500" i="1" spc="-5" dirty="0">
                <a:latin typeface="Calibri"/>
                <a:cs typeface="Calibri"/>
              </a:rPr>
              <a:t>your</a:t>
            </a:r>
            <a:r>
              <a:rPr sz="1500" i="1" spc="25" dirty="0">
                <a:latin typeface="Calibri"/>
                <a:cs typeface="Calibri"/>
              </a:rPr>
              <a:t> </a:t>
            </a:r>
            <a:r>
              <a:rPr sz="1500" i="1" spc="-5" dirty="0">
                <a:latin typeface="Calibri"/>
                <a:cs typeface="Calibri"/>
              </a:rPr>
              <a:t>root cause</a:t>
            </a:r>
            <a:r>
              <a:rPr sz="1500" i="1" spc="15" dirty="0">
                <a:latin typeface="Calibri"/>
                <a:cs typeface="Calibri"/>
              </a:rPr>
              <a:t> </a:t>
            </a:r>
            <a:r>
              <a:rPr sz="1500" i="1" spc="-5" dirty="0">
                <a:latin typeface="Calibri"/>
                <a:cs typeface="Calibri"/>
              </a:rPr>
              <a:t>analysis.</a:t>
            </a:r>
            <a:r>
              <a:rPr sz="1500" i="1" spc="30" dirty="0">
                <a:latin typeface="Calibri"/>
                <a:cs typeface="Calibri"/>
              </a:rPr>
              <a:t> </a:t>
            </a:r>
            <a:r>
              <a:rPr sz="1500" spc="-5" dirty="0">
                <a:latin typeface="Calibri"/>
                <a:cs typeface="Calibri"/>
              </a:rPr>
              <a:t>Manufacturing</a:t>
            </a:r>
            <a:r>
              <a:rPr sz="1500" spc="-35" dirty="0">
                <a:latin typeface="Calibri"/>
                <a:cs typeface="Calibri"/>
              </a:rPr>
              <a:t> </a:t>
            </a:r>
            <a:r>
              <a:rPr sz="1500" dirty="0">
                <a:latin typeface="Calibri"/>
                <a:cs typeface="Calibri"/>
              </a:rPr>
              <a:t>Engineering,</a:t>
            </a:r>
            <a:r>
              <a:rPr sz="1500" spc="-5" dirty="0">
                <a:latin typeface="Calibri"/>
                <a:cs typeface="Calibri"/>
              </a:rPr>
              <a:t> 2005.</a:t>
            </a:r>
            <a:endParaRPr lang="en-US" sz="1500" spc="-5" dirty="0">
              <a:latin typeface="Calibri"/>
              <a:cs typeface="Calibri"/>
            </a:endParaRPr>
          </a:p>
          <a:p>
            <a:pPr marL="356888">
              <a:spcBef>
                <a:spcPts val="420"/>
              </a:spcBef>
            </a:pPr>
            <a:endParaRPr lang="en-US" sz="1500" spc="-5" dirty="0">
              <a:latin typeface="Calibri"/>
              <a:cs typeface="Calibri"/>
            </a:endParaRPr>
          </a:p>
          <a:p>
            <a:pPr marL="342900" indent="-342900">
              <a:spcBef>
                <a:spcPts val="420"/>
              </a:spcBef>
              <a:buFont typeface="Arial" panose="020B0604020202020204" pitchFamily="34" charset="0"/>
              <a:buChar char="•"/>
              <a:tabLst>
                <a:tab pos="342900" algn="l"/>
              </a:tabLst>
            </a:pPr>
            <a:r>
              <a:rPr lang="en-US" sz="2400" spc="-10" dirty="0">
                <a:latin typeface="Calibri"/>
                <a:cs typeface="Calibri"/>
              </a:rPr>
              <a:t>The purpose of any root cause analysis is to find effective  solutions to problems such that they do not reoccur</a:t>
            </a:r>
          </a:p>
          <a:p>
            <a:pPr marL="356888">
              <a:spcBef>
                <a:spcPts val="420"/>
              </a:spcBef>
            </a:pPr>
            <a:endParaRPr lang="en-US" sz="1500" spc="-5" dirty="0">
              <a:latin typeface="Calibri"/>
              <a:cs typeface="Calibri"/>
            </a:endParaRPr>
          </a:p>
        </p:txBody>
      </p:sp>
      <p:sp>
        <p:nvSpPr>
          <p:cNvPr id="5" name="object 2">
            <a:extLst>
              <a:ext uri="{FF2B5EF4-FFF2-40B4-BE49-F238E27FC236}">
                <a16:creationId xmlns:a16="http://schemas.microsoft.com/office/drawing/2014/main" id="{32E4DC88-79F3-2EA6-1CA4-AA91E45F6680}"/>
              </a:ext>
            </a:extLst>
          </p:cNvPr>
          <p:cNvSpPr txBox="1">
            <a:spLocks/>
          </p:cNvSpPr>
          <p:nvPr/>
        </p:nvSpPr>
        <p:spPr>
          <a:xfrm>
            <a:off x="723900" y="505322"/>
            <a:ext cx="7081077" cy="626133"/>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1">
              <a:spcBef>
                <a:spcPts val="100"/>
              </a:spcBef>
            </a:pPr>
            <a:r>
              <a:rPr lang="en-ID" spc="-5" dirty="0"/>
              <a:t>Purpose</a:t>
            </a:r>
            <a:endParaRPr lang="en-ID" spc="-10" dirty="0"/>
          </a:p>
        </p:txBody>
      </p:sp>
      <p:pic>
        <p:nvPicPr>
          <p:cNvPr id="6" name="object 4"/>
          <p:cNvPicPr/>
          <p:nvPr/>
        </p:nvPicPr>
        <p:blipFill>
          <a:blip r:embed="rId2" cstate="print"/>
          <a:stretch>
            <a:fillRect/>
          </a:stretch>
        </p:blipFill>
        <p:spPr>
          <a:xfrm>
            <a:off x="8885712" y="4766310"/>
            <a:ext cx="1609343" cy="2011679"/>
          </a:xfrm>
          <a:prstGeom prst="rect">
            <a:avLst/>
          </a:prstGeom>
        </p:spPr>
      </p:pic>
      <p:pic>
        <p:nvPicPr>
          <p:cNvPr id="7" name="Picture 6" descr="A black and red logo&#10;&#10;AI-generated content may be incorrect.">
            <a:extLst>
              <a:ext uri="{FF2B5EF4-FFF2-40B4-BE49-F238E27FC236}">
                <a16:creationId xmlns:a16="http://schemas.microsoft.com/office/drawing/2014/main" id="{2BE2927E-2067-10C4-FF0E-A985138CC66A}"/>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889103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6275" y="505322"/>
            <a:ext cx="7913211" cy="626133"/>
          </a:xfrm>
          <a:prstGeom prst="rect">
            <a:avLst/>
          </a:prstGeom>
        </p:spPr>
        <p:txBody>
          <a:bodyPr vert="horz" wrap="square" lIns="0" tIns="12700" rIns="0" bIns="0" rtlCol="0" anchor="ctr">
            <a:spAutoFit/>
          </a:bodyPr>
          <a:lstStyle/>
          <a:p>
            <a:pPr marL="12701">
              <a:spcBef>
                <a:spcPts val="100"/>
              </a:spcBef>
            </a:pPr>
            <a:r>
              <a:rPr dirty="0"/>
              <a:t>An</a:t>
            </a:r>
            <a:r>
              <a:rPr spc="-5" dirty="0"/>
              <a:t> </a:t>
            </a:r>
            <a:r>
              <a:rPr spc="-25" dirty="0"/>
              <a:t>Investigative</a:t>
            </a:r>
            <a:r>
              <a:rPr dirty="0"/>
              <a:t> </a:t>
            </a:r>
            <a:r>
              <a:rPr spc="-10" dirty="0"/>
              <a:t>Approach</a:t>
            </a:r>
          </a:p>
        </p:txBody>
      </p:sp>
      <p:pic>
        <p:nvPicPr>
          <p:cNvPr id="3" name="object 3"/>
          <p:cNvPicPr/>
          <p:nvPr/>
        </p:nvPicPr>
        <p:blipFill>
          <a:blip r:embed="rId2" cstate="print"/>
          <a:stretch>
            <a:fillRect/>
          </a:stretch>
        </p:blipFill>
        <p:spPr>
          <a:xfrm>
            <a:off x="676275" y="1131455"/>
            <a:ext cx="3507504" cy="2651759"/>
          </a:xfrm>
          <a:prstGeom prst="rect">
            <a:avLst/>
          </a:prstGeom>
        </p:spPr>
      </p:pic>
      <p:sp>
        <p:nvSpPr>
          <p:cNvPr id="4" name="object 4"/>
          <p:cNvSpPr txBox="1"/>
          <p:nvPr/>
        </p:nvSpPr>
        <p:spPr>
          <a:xfrm>
            <a:off x="2068616" y="1591909"/>
            <a:ext cx="8285480" cy="4382610"/>
          </a:xfrm>
          <a:prstGeom prst="rect">
            <a:avLst/>
          </a:prstGeom>
        </p:spPr>
        <p:txBody>
          <a:bodyPr vert="horz" wrap="square" lIns="0" tIns="12065" rIns="0" bIns="0" rtlCol="0">
            <a:spAutoFit/>
          </a:bodyPr>
          <a:lstStyle/>
          <a:p>
            <a:pPr marL="3609520" marR="5080" indent="-342917">
              <a:spcBef>
                <a:spcPts val="95"/>
              </a:spcBef>
              <a:buSzPct val="79545"/>
              <a:buFont typeface="Arial MT"/>
              <a:buChar char="•"/>
              <a:tabLst>
                <a:tab pos="3609520" algn="l"/>
                <a:tab pos="3610156" algn="l"/>
              </a:tabLst>
            </a:pPr>
            <a:r>
              <a:rPr sz="2200" spc="-15" dirty="0">
                <a:latin typeface="Calibri"/>
                <a:cs typeface="Calibri"/>
              </a:rPr>
              <a:t>RCA</a:t>
            </a:r>
            <a:r>
              <a:rPr sz="2200" spc="15" dirty="0">
                <a:latin typeface="Calibri"/>
                <a:cs typeface="Calibri"/>
              </a:rPr>
              <a:t> </a:t>
            </a:r>
            <a:r>
              <a:rPr sz="2200" spc="-5" dirty="0">
                <a:latin typeface="Calibri"/>
                <a:cs typeface="Calibri"/>
              </a:rPr>
              <a:t>is </a:t>
            </a:r>
            <a:r>
              <a:rPr sz="2200" spc="-20" dirty="0">
                <a:latin typeface="Calibri"/>
                <a:cs typeface="Calibri"/>
              </a:rPr>
              <a:t>to</a:t>
            </a:r>
            <a:r>
              <a:rPr sz="2200" spc="20" dirty="0">
                <a:latin typeface="Calibri"/>
                <a:cs typeface="Calibri"/>
              </a:rPr>
              <a:t> </a:t>
            </a:r>
            <a:r>
              <a:rPr sz="2200" spc="-5" dirty="0">
                <a:latin typeface="Calibri"/>
                <a:cs typeface="Calibri"/>
              </a:rPr>
              <a:t>be</a:t>
            </a:r>
            <a:r>
              <a:rPr sz="2200" dirty="0">
                <a:latin typeface="Calibri"/>
                <a:cs typeface="Calibri"/>
              </a:rPr>
              <a:t> </a:t>
            </a:r>
            <a:r>
              <a:rPr sz="2200" spc="-5" dirty="0">
                <a:latin typeface="Calibri"/>
                <a:cs typeface="Calibri"/>
              </a:rPr>
              <a:t>an</a:t>
            </a:r>
            <a:r>
              <a:rPr sz="2200" spc="-10" dirty="0">
                <a:latin typeface="Calibri"/>
                <a:cs typeface="Calibri"/>
              </a:rPr>
              <a:t> </a:t>
            </a:r>
            <a:r>
              <a:rPr sz="2200" spc="-20" dirty="0">
                <a:latin typeface="Calibri"/>
                <a:cs typeface="Calibri"/>
              </a:rPr>
              <a:t>investigative,</a:t>
            </a:r>
            <a:r>
              <a:rPr sz="2200" spc="-5" dirty="0">
                <a:latin typeface="Calibri"/>
                <a:cs typeface="Calibri"/>
              </a:rPr>
              <a:t> </a:t>
            </a:r>
            <a:r>
              <a:rPr sz="2200" spc="-10" dirty="0">
                <a:latin typeface="Calibri"/>
                <a:cs typeface="Calibri"/>
              </a:rPr>
              <a:t>data-driven </a:t>
            </a:r>
            <a:r>
              <a:rPr sz="2200" spc="-5" dirty="0">
                <a:latin typeface="Calibri"/>
                <a:cs typeface="Calibri"/>
              </a:rPr>
              <a:t> </a:t>
            </a:r>
            <a:r>
              <a:rPr sz="2200" spc="-10" dirty="0">
                <a:latin typeface="Calibri"/>
                <a:cs typeface="Calibri"/>
              </a:rPr>
              <a:t>approach</a:t>
            </a:r>
            <a:r>
              <a:rPr sz="2200" spc="-30" dirty="0">
                <a:latin typeface="Calibri"/>
                <a:cs typeface="Calibri"/>
              </a:rPr>
              <a:t> </a:t>
            </a:r>
            <a:r>
              <a:rPr sz="2200" spc="-20" dirty="0">
                <a:latin typeface="Calibri"/>
                <a:cs typeface="Calibri"/>
              </a:rPr>
              <a:t>to</a:t>
            </a:r>
            <a:r>
              <a:rPr sz="2200" dirty="0">
                <a:latin typeface="Calibri"/>
                <a:cs typeface="Calibri"/>
              </a:rPr>
              <a:t> </a:t>
            </a:r>
            <a:r>
              <a:rPr sz="2200" spc="-10" dirty="0">
                <a:latin typeface="Calibri"/>
                <a:cs typeface="Calibri"/>
              </a:rPr>
              <a:t>determine</a:t>
            </a:r>
            <a:r>
              <a:rPr sz="2200" spc="20" dirty="0">
                <a:latin typeface="Calibri"/>
                <a:cs typeface="Calibri"/>
              </a:rPr>
              <a:t> </a:t>
            </a:r>
            <a:r>
              <a:rPr sz="2200" spc="-10" dirty="0">
                <a:latin typeface="Calibri"/>
                <a:cs typeface="Calibri"/>
              </a:rPr>
              <a:t>the</a:t>
            </a:r>
            <a:r>
              <a:rPr sz="2200" spc="-5" dirty="0">
                <a:latin typeface="Calibri"/>
                <a:cs typeface="Calibri"/>
              </a:rPr>
              <a:t> </a:t>
            </a:r>
            <a:r>
              <a:rPr sz="2200" spc="-10" dirty="0">
                <a:latin typeface="Calibri"/>
                <a:cs typeface="Calibri"/>
              </a:rPr>
              <a:t>foundation </a:t>
            </a:r>
            <a:r>
              <a:rPr sz="2200" dirty="0">
                <a:latin typeface="Calibri"/>
                <a:cs typeface="Calibri"/>
              </a:rPr>
              <a:t>of </a:t>
            </a:r>
            <a:r>
              <a:rPr sz="2200" spc="-480" dirty="0">
                <a:latin typeface="Calibri"/>
                <a:cs typeface="Calibri"/>
              </a:rPr>
              <a:t> </a:t>
            </a:r>
            <a:r>
              <a:rPr sz="2200" spc="-10" dirty="0">
                <a:latin typeface="Calibri"/>
                <a:cs typeface="Calibri"/>
              </a:rPr>
              <a:t>problems</a:t>
            </a:r>
            <a:r>
              <a:rPr sz="2200" spc="25" dirty="0">
                <a:latin typeface="Calibri"/>
                <a:cs typeface="Calibri"/>
              </a:rPr>
              <a:t> </a:t>
            </a:r>
            <a:r>
              <a:rPr sz="2200" spc="-5" dirty="0">
                <a:latin typeface="Calibri"/>
                <a:cs typeface="Calibri"/>
              </a:rPr>
              <a:t>and</a:t>
            </a:r>
            <a:r>
              <a:rPr sz="2200" spc="10" dirty="0">
                <a:latin typeface="Calibri"/>
                <a:cs typeface="Calibri"/>
              </a:rPr>
              <a:t> </a:t>
            </a:r>
            <a:r>
              <a:rPr sz="2200" spc="-10" dirty="0">
                <a:latin typeface="Calibri"/>
                <a:cs typeface="Calibri"/>
              </a:rPr>
              <a:t>consequently</a:t>
            </a:r>
            <a:r>
              <a:rPr sz="2200" spc="40" dirty="0">
                <a:latin typeface="Calibri"/>
                <a:cs typeface="Calibri"/>
              </a:rPr>
              <a:t> </a:t>
            </a:r>
            <a:r>
              <a:rPr sz="2200" spc="-15" dirty="0">
                <a:latin typeface="Calibri"/>
                <a:cs typeface="Calibri"/>
              </a:rPr>
              <a:t>inform </a:t>
            </a:r>
            <a:r>
              <a:rPr sz="2200" spc="-10" dirty="0">
                <a:latin typeface="Calibri"/>
                <a:cs typeface="Calibri"/>
              </a:rPr>
              <a:t> where</a:t>
            </a:r>
            <a:r>
              <a:rPr sz="2200" dirty="0">
                <a:latin typeface="Calibri"/>
                <a:cs typeface="Calibri"/>
              </a:rPr>
              <a:t> </a:t>
            </a:r>
            <a:r>
              <a:rPr sz="2200" spc="-5" dirty="0">
                <a:latin typeface="Calibri"/>
                <a:cs typeface="Calibri"/>
              </a:rPr>
              <a:t>solutions </a:t>
            </a:r>
            <a:r>
              <a:rPr sz="2200" spc="-10" dirty="0">
                <a:latin typeface="Calibri"/>
                <a:cs typeface="Calibri"/>
              </a:rPr>
              <a:t>might</a:t>
            </a:r>
            <a:r>
              <a:rPr sz="2200" spc="10" dirty="0">
                <a:latin typeface="Calibri"/>
                <a:cs typeface="Calibri"/>
              </a:rPr>
              <a:t> </a:t>
            </a:r>
            <a:r>
              <a:rPr sz="2200" spc="-5" dirty="0">
                <a:latin typeface="Calibri"/>
                <a:cs typeface="Calibri"/>
              </a:rPr>
              <a:t>be</a:t>
            </a:r>
            <a:r>
              <a:rPr sz="2200" spc="5" dirty="0">
                <a:latin typeface="Calibri"/>
                <a:cs typeface="Calibri"/>
              </a:rPr>
              <a:t> </a:t>
            </a:r>
            <a:r>
              <a:rPr sz="2200" spc="-15" dirty="0">
                <a:latin typeface="Calibri"/>
                <a:cs typeface="Calibri"/>
              </a:rPr>
              <a:t>found</a:t>
            </a:r>
            <a:endParaRPr sz="2200" dirty="0">
              <a:latin typeface="Calibri"/>
              <a:cs typeface="Calibri"/>
            </a:endParaRPr>
          </a:p>
          <a:p>
            <a:pPr>
              <a:spcBef>
                <a:spcPts val="5"/>
              </a:spcBef>
            </a:pPr>
            <a:endParaRPr lang="en-US" sz="2650" dirty="0">
              <a:latin typeface="Calibri"/>
              <a:cs typeface="Calibri"/>
            </a:endParaRPr>
          </a:p>
          <a:p>
            <a:pPr>
              <a:spcBef>
                <a:spcPts val="5"/>
              </a:spcBef>
            </a:pPr>
            <a:endParaRPr sz="2650" dirty="0">
              <a:latin typeface="Calibri"/>
              <a:cs typeface="Calibri"/>
            </a:endParaRPr>
          </a:p>
          <a:p>
            <a:pPr marL="354983" indent="-342917">
              <a:buFont typeface="Arial MT"/>
              <a:buChar char="•"/>
              <a:tabLst>
                <a:tab pos="354983" algn="l"/>
                <a:tab pos="355618" algn="l"/>
              </a:tabLst>
            </a:pPr>
            <a:r>
              <a:rPr sz="2200" spc="-5" dirty="0">
                <a:latin typeface="Calibri"/>
                <a:cs typeface="Calibri"/>
              </a:rPr>
              <a:t>An</a:t>
            </a:r>
            <a:r>
              <a:rPr sz="2200" dirty="0">
                <a:latin typeface="Calibri"/>
                <a:cs typeface="Calibri"/>
              </a:rPr>
              <a:t> </a:t>
            </a:r>
            <a:r>
              <a:rPr sz="2200" spc="-15" dirty="0">
                <a:latin typeface="Calibri"/>
                <a:cs typeface="Calibri"/>
              </a:rPr>
              <a:t>investigative,</a:t>
            </a:r>
            <a:r>
              <a:rPr sz="2200" spc="-5" dirty="0">
                <a:latin typeface="Calibri"/>
                <a:cs typeface="Calibri"/>
              </a:rPr>
              <a:t> </a:t>
            </a:r>
            <a:r>
              <a:rPr sz="2200" spc="-20" dirty="0">
                <a:latin typeface="Calibri"/>
                <a:cs typeface="Calibri"/>
              </a:rPr>
              <a:t>data</a:t>
            </a:r>
            <a:r>
              <a:rPr sz="2200" spc="-5" dirty="0">
                <a:latin typeface="Calibri"/>
                <a:cs typeface="Calibri"/>
              </a:rPr>
              <a:t> </a:t>
            </a:r>
            <a:r>
              <a:rPr sz="2200" spc="-10" dirty="0">
                <a:latin typeface="Calibri"/>
                <a:cs typeface="Calibri"/>
              </a:rPr>
              <a:t>driven approach</a:t>
            </a:r>
            <a:r>
              <a:rPr sz="2200" spc="-35" dirty="0">
                <a:latin typeface="Calibri"/>
                <a:cs typeface="Calibri"/>
              </a:rPr>
              <a:t> </a:t>
            </a:r>
            <a:r>
              <a:rPr sz="2200" spc="-5" dirty="0">
                <a:latin typeface="Calibri"/>
                <a:cs typeface="Calibri"/>
              </a:rPr>
              <a:t>will</a:t>
            </a:r>
            <a:r>
              <a:rPr sz="2200" spc="-10" dirty="0">
                <a:latin typeface="Calibri"/>
                <a:cs typeface="Calibri"/>
              </a:rPr>
              <a:t> include:</a:t>
            </a:r>
            <a:endParaRPr sz="2200" dirty="0">
              <a:latin typeface="Calibri"/>
              <a:cs typeface="Calibri"/>
            </a:endParaRPr>
          </a:p>
          <a:p>
            <a:pPr marL="756323" lvl="1" indent="-287034">
              <a:spcBef>
                <a:spcPts val="489"/>
              </a:spcBef>
              <a:buFont typeface="Arial MT"/>
              <a:buChar char="–"/>
              <a:tabLst>
                <a:tab pos="756323" algn="l"/>
                <a:tab pos="756958" algn="l"/>
              </a:tabLst>
            </a:pPr>
            <a:r>
              <a:rPr sz="2000" spc="-5" dirty="0">
                <a:latin typeface="Calibri"/>
                <a:cs typeface="Calibri"/>
              </a:rPr>
              <a:t>Sources</a:t>
            </a:r>
            <a:r>
              <a:rPr sz="2000" spc="-15" dirty="0">
                <a:latin typeface="Calibri"/>
                <a:cs typeface="Calibri"/>
              </a:rPr>
              <a:t> </a:t>
            </a:r>
            <a:r>
              <a:rPr sz="2000" spc="-10" dirty="0">
                <a:latin typeface="Calibri"/>
                <a:cs typeface="Calibri"/>
              </a:rPr>
              <a:t>(quantitative</a:t>
            </a:r>
            <a:r>
              <a:rPr sz="2000" spc="20" dirty="0">
                <a:latin typeface="Calibri"/>
                <a:cs typeface="Calibri"/>
              </a:rPr>
              <a:t> </a:t>
            </a:r>
            <a:r>
              <a:rPr sz="2000" dirty="0">
                <a:latin typeface="Calibri"/>
                <a:cs typeface="Calibri"/>
              </a:rPr>
              <a:t>and</a:t>
            </a:r>
            <a:r>
              <a:rPr sz="2000" spc="-15" dirty="0">
                <a:latin typeface="Calibri"/>
                <a:cs typeface="Calibri"/>
              </a:rPr>
              <a:t> </a:t>
            </a:r>
            <a:r>
              <a:rPr sz="2000" spc="-10" dirty="0">
                <a:latin typeface="Calibri"/>
                <a:cs typeface="Calibri"/>
              </a:rPr>
              <a:t>qualitative</a:t>
            </a:r>
            <a:r>
              <a:rPr sz="2000" spc="25" dirty="0">
                <a:latin typeface="Calibri"/>
                <a:cs typeface="Calibri"/>
              </a:rPr>
              <a:t> </a:t>
            </a:r>
            <a:r>
              <a:rPr sz="2000" spc="-10" dirty="0">
                <a:latin typeface="Calibri"/>
                <a:cs typeface="Calibri"/>
              </a:rPr>
              <a:t>data)</a:t>
            </a:r>
            <a:endParaRPr sz="2000" dirty="0">
              <a:latin typeface="Calibri"/>
              <a:cs typeface="Calibri"/>
            </a:endParaRPr>
          </a:p>
          <a:p>
            <a:pPr marL="756323" lvl="1" indent="-287034">
              <a:spcBef>
                <a:spcPts val="475"/>
              </a:spcBef>
              <a:buFont typeface="Arial MT"/>
              <a:buChar char="–"/>
              <a:tabLst>
                <a:tab pos="756323" algn="l"/>
                <a:tab pos="756958" algn="l"/>
              </a:tabLst>
            </a:pPr>
            <a:r>
              <a:rPr sz="2000" spc="-10" dirty="0">
                <a:latin typeface="Calibri"/>
                <a:cs typeface="Calibri"/>
              </a:rPr>
              <a:t>Intermediate</a:t>
            </a:r>
            <a:r>
              <a:rPr sz="2000" spc="25" dirty="0">
                <a:latin typeface="Calibri"/>
                <a:cs typeface="Calibri"/>
              </a:rPr>
              <a:t> </a:t>
            </a:r>
            <a:r>
              <a:rPr sz="2000" dirty="0">
                <a:latin typeface="Calibri"/>
                <a:cs typeface="Calibri"/>
              </a:rPr>
              <a:t>findings</a:t>
            </a:r>
            <a:r>
              <a:rPr sz="2000" spc="-15" dirty="0">
                <a:latin typeface="Calibri"/>
                <a:cs typeface="Calibri"/>
              </a:rPr>
              <a:t> </a:t>
            </a:r>
            <a:r>
              <a:rPr sz="2000" spc="-10" dirty="0">
                <a:latin typeface="Calibri"/>
                <a:cs typeface="Calibri"/>
              </a:rPr>
              <a:t>(answers</a:t>
            </a:r>
            <a:r>
              <a:rPr sz="2000" spc="10" dirty="0">
                <a:latin typeface="Calibri"/>
                <a:cs typeface="Calibri"/>
              </a:rPr>
              <a:t> </a:t>
            </a:r>
            <a:r>
              <a:rPr sz="2000" spc="-5" dirty="0">
                <a:latin typeface="Calibri"/>
                <a:cs typeface="Calibri"/>
              </a:rPr>
              <a:t>that</a:t>
            </a:r>
            <a:r>
              <a:rPr sz="2000" spc="5" dirty="0">
                <a:latin typeface="Calibri"/>
                <a:cs typeface="Calibri"/>
              </a:rPr>
              <a:t> </a:t>
            </a:r>
            <a:r>
              <a:rPr sz="2000" spc="-5" dirty="0">
                <a:latin typeface="Calibri"/>
                <a:cs typeface="Calibri"/>
              </a:rPr>
              <a:t>lead</a:t>
            </a:r>
            <a:r>
              <a:rPr sz="2000" spc="10" dirty="0">
                <a:latin typeface="Calibri"/>
                <a:cs typeface="Calibri"/>
              </a:rPr>
              <a:t> </a:t>
            </a:r>
            <a:r>
              <a:rPr sz="2000" spc="-15" dirty="0">
                <a:latin typeface="Calibri"/>
                <a:cs typeface="Calibri"/>
              </a:rPr>
              <a:t>to</a:t>
            </a:r>
            <a:r>
              <a:rPr sz="2000" dirty="0">
                <a:latin typeface="Calibri"/>
                <a:cs typeface="Calibri"/>
              </a:rPr>
              <a:t> </a:t>
            </a:r>
            <a:r>
              <a:rPr sz="2000" spc="-5" dirty="0">
                <a:latin typeface="Calibri"/>
                <a:cs typeface="Calibri"/>
              </a:rPr>
              <a:t>additional questions)</a:t>
            </a:r>
            <a:endParaRPr sz="2000" dirty="0">
              <a:latin typeface="Calibri"/>
              <a:cs typeface="Calibri"/>
            </a:endParaRPr>
          </a:p>
          <a:p>
            <a:pPr marL="756323" lvl="1" indent="-287034">
              <a:spcBef>
                <a:spcPts val="480"/>
              </a:spcBef>
              <a:buFont typeface="Arial MT"/>
              <a:buChar char="–"/>
              <a:tabLst>
                <a:tab pos="756323" algn="l"/>
                <a:tab pos="756958" algn="l"/>
              </a:tabLst>
            </a:pPr>
            <a:r>
              <a:rPr sz="2000" dirty="0">
                <a:latin typeface="Calibri"/>
                <a:cs typeface="Calibri"/>
              </a:rPr>
              <a:t>Findings</a:t>
            </a:r>
            <a:r>
              <a:rPr sz="2000" spc="-35" dirty="0">
                <a:latin typeface="Calibri"/>
                <a:cs typeface="Calibri"/>
              </a:rPr>
              <a:t> </a:t>
            </a:r>
            <a:r>
              <a:rPr sz="2000" spc="-5" dirty="0">
                <a:latin typeface="Calibri"/>
                <a:cs typeface="Calibri"/>
              </a:rPr>
              <a:t>(conclusions)</a:t>
            </a:r>
            <a:endParaRPr sz="2000" dirty="0">
              <a:latin typeface="Calibri"/>
              <a:cs typeface="Calibri"/>
            </a:endParaRPr>
          </a:p>
          <a:p>
            <a:pPr lvl="1">
              <a:lnSpc>
                <a:spcPct val="100000"/>
              </a:lnSpc>
              <a:buFont typeface="Arial MT"/>
              <a:buChar char="–"/>
            </a:pPr>
            <a:endParaRPr sz="2650" dirty="0">
              <a:latin typeface="Calibri"/>
              <a:cs typeface="Calibri"/>
            </a:endParaRPr>
          </a:p>
          <a:p>
            <a:pPr marL="355618" indent="-343553">
              <a:buSzPct val="79545"/>
              <a:buFont typeface="Arial MT"/>
              <a:buChar char="•"/>
              <a:tabLst>
                <a:tab pos="355618" algn="l"/>
                <a:tab pos="356253" algn="l"/>
              </a:tabLst>
            </a:pPr>
            <a:r>
              <a:rPr sz="2200" spc="-15" dirty="0">
                <a:latin typeface="Calibri"/>
                <a:cs typeface="Calibri"/>
              </a:rPr>
              <a:t>Research</a:t>
            </a:r>
            <a:r>
              <a:rPr sz="2200" spc="15" dirty="0">
                <a:latin typeface="Calibri"/>
                <a:cs typeface="Calibri"/>
              </a:rPr>
              <a:t> </a:t>
            </a:r>
            <a:r>
              <a:rPr sz="2200" spc="-5" dirty="0">
                <a:latin typeface="Calibri"/>
                <a:cs typeface="Calibri"/>
              </a:rPr>
              <a:t>is </a:t>
            </a:r>
            <a:r>
              <a:rPr sz="2200" spc="-10" dirty="0">
                <a:latin typeface="Calibri"/>
                <a:cs typeface="Calibri"/>
              </a:rPr>
              <a:t>the</a:t>
            </a:r>
            <a:r>
              <a:rPr sz="2200" spc="15" dirty="0">
                <a:latin typeface="Calibri"/>
                <a:cs typeface="Calibri"/>
              </a:rPr>
              <a:t> </a:t>
            </a:r>
            <a:r>
              <a:rPr sz="2200" spc="-10" dirty="0">
                <a:latin typeface="Calibri"/>
                <a:cs typeface="Calibri"/>
              </a:rPr>
              <a:t>essential</a:t>
            </a:r>
            <a:r>
              <a:rPr sz="2200" spc="10" dirty="0">
                <a:latin typeface="Calibri"/>
                <a:cs typeface="Calibri"/>
              </a:rPr>
              <a:t> </a:t>
            </a:r>
            <a:r>
              <a:rPr sz="2200" spc="-10" dirty="0">
                <a:latin typeface="Calibri"/>
                <a:cs typeface="Calibri"/>
              </a:rPr>
              <a:t>element,</a:t>
            </a:r>
            <a:r>
              <a:rPr sz="2200" spc="50" dirty="0">
                <a:latin typeface="Calibri"/>
                <a:cs typeface="Calibri"/>
              </a:rPr>
              <a:t> </a:t>
            </a:r>
            <a:r>
              <a:rPr sz="2200" b="1" spc="-10" dirty="0">
                <a:solidFill>
                  <a:srgbClr val="0060A8"/>
                </a:solidFill>
                <a:latin typeface="Calibri"/>
                <a:cs typeface="Calibri"/>
              </a:rPr>
              <a:t>not</a:t>
            </a:r>
            <a:r>
              <a:rPr sz="2200" b="1" spc="10" dirty="0">
                <a:solidFill>
                  <a:srgbClr val="0060A8"/>
                </a:solidFill>
                <a:latin typeface="Calibri"/>
                <a:cs typeface="Calibri"/>
              </a:rPr>
              <a:t> </a:t>
            </a:r>
            <a:r>
              <a:rPr sz="2200" spc="-10" dirty="0">
                <a:latin typeface="Calibri"/>
                <a:cs typeface="Calibri"/>
              </a:rPr>
              <a:t>intuition</a:t>
            </a:r>
            <a:r>
              <a:rPr sz="2200" dirty="0">
                <a:latin typeface="Calibri"/>
                <a:cs typeface="Calibri"/>
              </a:rPr>
              <a:t> or</a:t>
            </a:r>
            <a:r>
              <a:rPr sz="2200" spc="-5" dirty="0">
                <a:latin typeface="Calibri"/>
                <a:cs typeface="Calibri"/>
              </a:rPr>
              <a:t> </a:t>
            </a:r>
            <a:r>
              <a:rPr sz="2200" spc="-10" dirty="0">
                <a:latin typeface="Calibri"/>
                <a:cs typeface="Calibri"/>
              </a:rPr>
              <a:t>“gut-feeling”</a:t>
            </a:r>
            <a:endParaRPr sz="2200" dirty="0">
              <a:latin typeface="Calibri"/>
              <a:cs typeface="Calibri"/>
            </a:endParaRPr>
          </a:p>
        </p:txBody>
      </p:sp>
      <p:pic>
        <p:nvPicPr>
          <p:cNvPr id="6" name="Picture 5" descr="A black and red logo&#10;&#10;AI-generated content may be incorrect.">
            <a:extLst>
              <a:ext uri="{FF2B5EF4-FFF2-40B4-BE49-F238E27FC236}">
                <a16:creationId xmlns:a16="http://schemas.microsoft.com/office/drawing/2014/main" id="{172CC4CA-8B48-AF1D-8820-0485CBEFFB1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677825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9151" y="505322"/>
            <a:ext cx="6544882" cy="626133"/>
          </a:xfrm>
          <a:prstGeom prst="rect">
            <a:avLst/>
          </a:prstGeom>
        </p:spPr>
        <p:txBody>
          <a:bodyPr vert="horz" wrap="square" lIns="0" tIns="12700" rIns="0" bIns="0" rtlCol="0" anchor="ctr">
            <a:spAutoFit/>
          </a:bodyPr>
          <a:lstStyle/>
          <a:p>
            <a:pPr marL="12701">
              <a:spcBef>
                <a:spcPts val="100"/>
              </a:spcBef>
            </a:pPr>
            <a:r>
              <a:rPr dirty="0"/>
              <a:t>Digging</a:t>
            </a:r>
            <a:r>
              <a:rPr spc="-55" dirty="0"/>
              <a:t> </a:t>
            </a:r>
            <a:r>
              <a:rPr spc="-5" dirty="0"/>
              <a:t>Deep</a:t>
            </a:r>
          </a:p>
        </p:txBody>
      </p:sp>
      <p:sp>
        <p:nvSpPr>
          <p:cNvPr id="3" name="object 3"/>
          <p:cNvSpPr txBox="1"/>
          <p:nvPr/>
        </p:nvSpPr>
        <p:spPr>
          <a:xfrm>
            <a:off x="819152" y="1921256"/>
            <a:ext cx="7036434" cy="4105611"/>
          </a:xfrm>
          <a:prstGeom prst="rect">
            <a:avLst/>
          </a:prstGeom>
        </p:spPr>
        <p:txBody>
          <a:bodyPr vert="horz" wrap="square" lIns="0" tIns="12065" rIns="0" bIns="0" rtlCol="0">
            <a:spAutoFit/>
          </a:bodyPr>
          <a:lstStyle/>
          <a:p>
            <a:pPr marL="355618" indent="-343553">
              <a:spcBef>
                <a:spcPts val="95"/>
              </a:spcBef>
              <a:buFont typeface="Arial MT"/>
              <a:buChar char="•"/>
              <a:tabLst>
                <a:tab pos="355618" algn="l"/>
                <a:tab pos="356253" algn="l"/>
              </a:tabLst>
            </a:pPr>
            <a:r>
              <a:rPr sz="2200" b="1" spc="-50" dirty="0">
                <a:solidFill>
                  <a:srgbClr val="0060A8"/>
                </a:solidFill>
                <a:latin typeface="Calibri"/>
                <a:cs typeface="Calibri"/>
              </a:rPr>
              <a:t>We</a:t>
            </a:r>
            <a:r>
              <a:rPr sz="2200" b="1" spc="10" dirty="0">
                <a:solidFill>
                  <a:srgbClr val="0060A8"/>
                </a:solidFill>
                <a:latin typeface="Calibri"/>
                <a:cs typeface="Calibri"/>
              </a:rPr>
              <a:t> </a:t>
            </a:r>
            <a:r>
              <a:rPr sz="2200" b="1" spc="-10" dirty="0">
                <a:solidFill>
                  <a:srgbClr val="0060A8"/>
                </a:solidFill>
                <a:latin typeface="Calibri"/>
                <a:cs typeface="Calibri"/>
              </a:rPr>
              <a:t>really</a:t>
            </a:r>
            <a:r>
              <a:rPr sz="2200" b="1" spc="20" dirty="0">
                <a:solidFill>
                  <a:srgbClr val="0060A8"/>
                </a:solidFill>
                <a:latin typeface="Calibri"/>
                <a:cs typeface="Calibri"/>
              </a:rPr>
              <a:t> </a:t>
            </a:r>
            <a:r>
              <a:rPr sz="2200" b="1" spc="-20" dirty="0">
                <a:solidFill>
                  <a:srgbClr val="0060A8"/>
                </a:solidFill>
                <a:latin typeface="Calibri"/>
                <a:cs typeface="Calibri"/>
              </a:rPr>
              <a:t>have</a:t>
            </a:r>
            <a:r>
              <a:rPr sz="2200" b="1" spc="15" dirty="0">
                <a:solidFill>
                  <a:srgbClr val="0060A8"/>
                </a:solidFill>
                <a:latin typeface="Calibri"/>
                <a:cs typeface="Calibri"/>
              </a:rPr>
              <a:t> </a:t>
            </a:r>
            <a:r>
              <a:rPr sz="2200" b="1" spc="-20" dirty="0">
                <a:solidFill>
                  <a:srgbClr val="0060A8"/>
                </a:solidFill>
                <a:latin typeface="Calibri"/>
                <a:cs typeface="Calibri"/>
              </a:rPr>
              <a:t>to</a:t>
            </a:r>
            <a:r>
              <a:rPr sz="2200" b="1" spc="25" dirty="0">
                <a:solidFill>
                  <a:srgbClr val="0060A8"/>
                </a:solidFill>
                <a:latin typeface="Calibri"/>
                <a:cs typeface="Calibri"/>
              </a:rPr>
              <a:t> </a:t>
            </a:r>
            <a:r>
              <a:rPr sz="2200" b="1" spc="-5" dirty="0">
                <a:solidFill>
                  <a:srgbClr val="0060A8"/>
                </a:solidFill>
                <a:latin typeface="Calibri"/>
                <a:cs typeface="Calibri"/>
              </a:rPr>
              <a:t>dig</a:t>
            </a:r>
            <a:r>
              <a:rPr sz="2200" b="1" spc="-15" dirty="0">
                <a:solidFill>
                  <a:srgbClr val="0060A8"/>
                </a:solidFill>
                <a:latin typeface="Calibri"/>
                <a:cs typeface="Calibri"/>
              </a:rPr>
              <a:t> </a:t>
            </a:r>
            <a:r>
              <a:rPr sz="2200" b="1" spc="-10" dirty="0">
                <a:solidFill>
                  <a:srgbClr val="0060A8"/>
                </a:solidFill>
                <a:latin typeface="Calibri"/>
                <a:cs typeface="Calibri"/>
              </a:rPr>
              <a:t>deep</a:t>
            </a:r>
            <a:r>
              <a:rPr sz="2200" b="1" spc="15" dirty="0">
                <a:solidFill>
                  <a:srgbClr val="0060A8"/>
                </a:solidFill>
                <a:latin typeface="Calibri"/>
                <a:cs typeface="Calibri"/>
              </a:rPr>
              <a:t> </a:t>
            </a:r>
            <a:r>
              <a:rPr sz="2200" b="1" spc="-20" dirty="0">
                <a:solidFill>
                  <a:srgbClr val="0060A8"/>
                </a:solidFill>
                <a:latin typeface="Calibri"/>
                <a:cs typeface="Calibri"/>
              </a:rPr>
              <a:t>to</a:t>
            </a:r>
            <a:r>
              <a:rPr sz="2200" b="1" spc="25" dirty="0">
                <a:solidFill>
                  <a:srgbClr val="0060A8"/>
                </a:solidFill>
                <a:latin typeface="Calibri"/>
                <a:cs typeface="Calibri"/>
              </a:rPr>
              <a:t> </a:t>
            </a:r>
            <a:r>
              <a:rPr sz="2200" b="1" spc="-5" dirty="0">
                <a:solidFill>
                  <a:srgbClr val="0060A8"/>
                </a:solidFill>
                <a:latin typeface="Calibri"/>
                <a:cs typeface="Calibri"/>
              </a:rPr>
              <a:t>find</a:t>
            </a:r>
            <a:r>
              <a:rPr sz="2200" b="1" spc="-15" dirty="0">
                <a:solidFill>
                  <a:srgbClr val="0060A8"/>
                </a:solidFill>
                <a:latin typeface="Calibri"/>
                <a:cs typeface="Calibri"/>
              </a:rPr>
              <a:t> </a:t>
            </a:r>
            <a:r>
              <a:rPr sz="2200" b="1" spc="-10" dirty="0">
                <a:solidFill>
                  <a:srgbClr val="0060A8"/>
                </a:solidFill>
                <a:latin typeface="Calibri"/>
                <a:cs typeface="Calibri"/>
              </a:rPr>
              <a:t>most</a:t>
            </a:r>
            <a:r>
              <a:rPr sz="2200" b="1" spc="5" dirty="0">
                <a:solidFill>
                  <a:srgbClr val="0060A8"/>
                </a:solidFill>
                <a:latin typeface="Calibri"/>
                <a:cs typeface="Calibri"/>
              </a:rPr>
              <a:t> </a:t>
            </a:r>
            <a:r>
              <a:rPr sz="2200" b="1" spc="-15" dirty="0">
                <a:solidFill>
                  <a:srgbClr val="0060A8"/>
                </a:solidFill>
                <a:latin typeface="Calibri"/>
                <a:cs typeface="Calibri"/>
              </a:rPr>
              <a:t>roots</a:t>
            </a:r>
            <a:endParaRPr sz="2200" dirty="0">
              <a:latin typeface="Calibri"/>
              <a:cs typeface="Calibri"/>
            </a:endParaRPr>
          </a:p>
          <a:p>
            <a:pPr>
              <a:spcBef>
                <a:spcPts val="30"/>
              </a:spcBef>
              <a:buChar char="•"/>
            </a:pPr>
            <a:endParaRPr sz="3000" dirty="0">
              <a:latin typeface="Calibri"/>
              <a:cs typeface="Calibri"/>
            </a:endParaRPr>
          </a:p>
          <a:p>
            <a:pPr marL="355618" marR="676944" indent="-343553">
              <a:spcBef>
                <a:spcPts val="5"/>
              </a:spcBef>
              <a:buFont typeface="Arial MT"/>
              <a:buChar char="•"/>
              <a:tabLst>
                <a:tab pos="355618" algn="l"/>
                <a:tab pos="356253" algn="l"/>
              </a:tabLst>
            </a:pPr>
            <a:r>
              <a:rPr sz="2200" spc="-10" dirty="0">
                <a:latin typeface="Calibri"/>
                <a:cs typeface="Calibri"/>
              </a:rPr>
              <a:t>They</a:t>
            </a:r>
            <a:r>
              <a:rPr sz="2200" spc="15" dirty="0">
                <a:latin typeface="Calibri"/>
                <a:cs typeface="Calibri"/>
              </a:rPr>
              <a:t> </a:t>
            </a:r>
            <a:r>
              <a:rPr sz="2200" spc="-5" dirty="0">
                <a:latin typeface="Calibri"/>
                <a:cs typeface="Calibri"/>
              </a:rPr>
              <a:t>usually</a:t>
            </a:r>
            <a:r>
              <a:rPr sz="2200" spc="-20" dirty="0">
                <a:latin typeface="Calibri"/>
                <a:cs typeface="Calibri"/>
              </a:rPr>
              <a:t> </a:t>
            </a:r>
            <a:r>
              <a:rPr sz="2200" spc="-15" dirty="0">
                <a:latin typeface="Calibri"/>
                <a:cs typeface="Calibri"/>
              </a:rPr>
              <a:t>are </a:t>
            </a:r>
            <a:r>
              <a:rPr sz="2200" spc="-5" dirty="0">
                <a:latin typeface="Calibri"/>
                <a:cs typeface="Calibri"/>
              </a:rPr>
              <a:t>not</a:t>
            </a:r>
            <a:r>
              <a:rPr sz="2200" dirty="0">
                <a:latin typeface="Calibri"/>
                <a:cs typeface="Calibri"/>
              </a:rPr>
              <a:t> </a:t>
            </a:r>
            <a:r>
              <a:rPr sz="2200" spc="-10" dirty="0">
                <a:latin typeface="Calibri"/>
                <a:cs typeface="Calibri"/>
              </a:rPr>
              <a:t>the</a:t>
            </a:r>
            <a:r>
              <a:rPr sz="2200" spc="10" dirty="0">
                <a:latin typeface="Calibri"/>
                <a:cs typeface="Calibri"/>
              </a:rPr>
              <a:t> </a:t>
            </a:r>
            <a:r>
              <a:rPr sz="2200" spc="-10" dirty="0">
                <a:latin typeface="Calibri"/>
                <a:cs typeface="Calibri"/>
              </a:rPr>
              <a:t>most</a:t>
            </a:r>
            <a:r>
              <a:rPr sz="2200" spc="-5" dirty="0">
                <a:latin typeface="Calibri"/>
                <a:cs typeface="Calibri"/>
              </a:rPr>
              <a:t> </a:t>
            </a:r>
            <a:r>
              <a:rPr sz="2200" spc="-10" dirty="0">
                <a:latin typeface="Calibri"/>
                <a:cs typeface="Calibri"/>
              </a:rPr>
              <a:t>immediate, </a:t>
            </a:r>
            <a:r>
              <a:rPr sz="2200" spc="-480" dirty="0">
                <a:latin typeface="Calibri"/>
                <a:cs typeface="Calibri"/>
              </a:rPr>
              <a:t> </a:t>
            </a:r>
            <a:r>
              <a:rPr sz="2200" spc="-5" dirty="0">
                <a:latin typeface="Calibri"/>
                <a:cs typeface="Calibri"/>
              </a:rPr>
              <a:t>obvious,</a:t>
            </a:r>
            <a:r>
              <a:rPr sz="2200" spc="-20" dirty="0">
                <a:latin typeface="Calibri"/>
                <a:cs typeface="Calibri"/>
              </a:rPr>
              <a:t> </a:t>
            </a:r>
            <a:r>
              <a:rPr sz="2200" dirty="0">
                <a:latin typeface="Calibri"/>
                <a:cs typeface="Calibri"/>
              </a:rPr>
              <a:t>or</a:t>
            </a:r>
            <a:r>
              <a:rPr sz="2200" spc="-5" dirty="0">
                <a:latin typeface="Calibri"/>
                <a:cs typeface="Calibri"/>
              </a:rPr>
              <a:t> </a:t>
            </a:r>
            <a:r>
              <a:rPr sz="2200" spc="-20" dirty="0">
                <a:latin typeface="Calibri"/>
                <a:cs typeface="Calibri"/>
              </a:rPr>
              <a:t>proximate</a:t>
            </a:r>
            <a:r>
              <a:rPr sz="2200" spc="5" dirty="0">
                <a:latin typeface="Calibri"/>
                <a:cs typeface="Calibri"/>
              </a:rPr>
              <a:t> </a:t>
            </a:r>
            <a:r>
              <a:rPr sz="2200" spc="-10" dirty="0">
                <a:latin typeface="Calibri"/>
                <a:cs typeface="Calibri"/>
              </a:rPr>
              <a:t>causes</a:t>
            </a:r>
            <a:endParaRPr sz="2200" dirty="0">
              <a:latin typeface="Calibri"/>
              <a:cs typeface="Calibri"/>
            </a:endParaRPr>
          </a:p>
          <a:p>
            <a:pPr>
              <a:spcBef>
                <a:spcPts val="30"/>
              </a:spcBef>
              <a:buChar char="•"/>
            </a:pPr>
            <a:endParaRPr sz="3000" dirty="0">
              <a:latin typeface="Calibri"/>
              <a:cs typeface="Calibri"/>
            </a:endParaRPr>
          </a:p>
          <a:p>
            <a:pPr marL="355618" marR="5080" indent="-343553">
              <a:buFont typeface="Arial MT"/>
              <a:buChar char="•"/>
              <a:tabLst>
                <a:tab pos="355618" algn="l"/>
                <a:tab pos="356253" algn="l"/>
              </a:tabLst>
            </a:pPr>
            <a:r>
              <a:rPr sz="2200" b="1" spc="-10" dirty="0">
                <a:solidFill>
                  <a:srgbClr val="0060A8"/>
                </a:solidFill>
                <a:latin typeface="Calibri"/>
                <a:cs typeface="Calibri"/>
              </a:rPr>
              <a:t>Often,</a:t>
            </a:r>
            <a:r>
              <a:rPr sz="2200" b="1" spc="10" dirty="0">
                <a:solidFill>
                  <a:srgbClr val="0060A8"/>
                </a:solidFill>
                <a:latin typeface="Calibri"/>
                <a:cs typeface="Calibri"/>
              </a:rPr>
              <a:t> </a:t>
            </a:r>
            <a:r>
              <a:rPr sz="2200" b="1" spc="-15" dirty="0">
                <a:solidFill>
                  <a:srgbClr val="0060A8"/>
                </a:solidFill>
                <a:latin typeface="Calibri"/>
                <a:cs typeface="Calibri"/>
              </a:rPr>
              <a:t>they</a:t>
            </a:r>
            <a:r>
              <a:rPr sz="2200" b="1" spc="10" dirty="0">
                <a:solidFill>
                  <a:srgbClr val="0060A8"/>
                </a:solidFill>
                <a:latin typeface="Calibri"/>
                <a:cs typeface="Calibri"/>
              </a:rPr>
              <a:t> </a:t>
            </a:r>
            <a:r>
              <a:rPr sz="2200" b="1" spc="-15" dirty="0">
                <a:solidFill>
                  <a:srgbClr val="0060A8"/>
                </a:solidFill>
                <a:latin typeface="Calibri"/>
                <a:cs typeface="Calibri"/>
              </a:rPr>
              <a:t>are</a:t>
            </a:r>
            <a:r>
              <a:rPr sz="2200" b="1" spc="20" dirty="0">
                <a:solidFill>
                  <a:srgbClr val="0060A8"/>
                </a:solidFill>
                <a:latin typeface="Calibri"/>
                <a:cs typeface="Calibri"/>
              </a:rPr>
              <a:t> </a:t>
            </a:r>
            <a:r>
              <a:rPr sz="2200" b="1" spc="-10" dirty="0">
                <a:solidFill>
                  <a:srgbClr val="0060A8"/>
                </a:solidFill>
                <a:latin typeface="Calibri"/>
                <a:cs typeface="Calibri"/>
              </a:rPr>
              <a:t>three,</a:t>
            </a:r>
            <a:r>
              <a:rPr sz="2200" b="1" spc="20" dirty="0">
                <a:solidFill>
                  <a:srgbClr val="0060A8"/>
                </a:solidFill>
                <a:latin typeface="Calibri"/>
                <a:cs typeface="Calibri"/>
              </a:rPr>
              <a:t> </a:t>
            </a:r>
            <a:r>
              <a:rPr sz="2200" b="1" spc="-45" dirty="0">
                <a:solidFill>
                  <a:srgbClr val="0060A8"/>
                </a:solidFill>
                <a:latin typeface="Calibri"/>
                <a:cs typeface="Calibri"/>
              </a:rPr>
              <a:t>four,</a:t>
            </a:r>
            <a:r>
              <a:rPr sz="2200" b="1" spc="15" dirty="0">
                <a:solidFill>
                  <a:srgbClr val="0060A8"/>
                </a:solidFill>
                <a:latin typeface="Calibri"/>
                <a:cs typeface="Calibri"/>
              </a:rPr>
              <a:t> </a:t>
            </a:r>
            <a:r>
              <a:rPr sz="2200" b="1" spc="-5" dirty="0">
                <a:solidFill>
                  <a:srgbClr val="0060A8"/>
                </a:solidFill>
                <a:latin typeface="Calibri"/>
                <a:cs typeface="Calibri"/>
              </a:rPr>
              <a:t>or</a:t>
            </a:r>
            <a:r>
              <a:rPr sz="2200" b="1" spc="10" dirty="0">
                <a:solidFill>
                  <a:srgbClr val="0060A8"/>
                </a:solidFill>
                <a:latin typeface="Calibri"/>
                <a:cs typeface="Calibri"/>
              </a:rPr>
              <a:t> </a:t>
            </a:r>
            <a:r>
              <a:rPr sz="2200" b="1" spc="-10" dirty="0">
                <a:solidFill>
                  <a:srgbClr val="0060A8"/>
                </a:solidFill>
                <a:latin typeface="Calibri"/>
                <a:cs typeface="Calibri"/>
              </a:rPr>
              <a:t>five</a:t>
            </a:r>
            <a:r>
              <a:rPr sz="2200" b="1" spc="15" dirty="0">
                <a:solidFill>
                  <a:srgbClr val="0060A8"/>
                </a:solidFill>
                <a:latin typeface="Calibri"/>
                <a:cs typeface="Calibri"/>
              </a:rPr>
              <a:t> </a:t>
            </a:r>
            <a:r>
              <a:rPr sz="2200" b="1" spc="-20" dirty="0">
                <a:solidFill>
                  <a:srgbClr val="0060A8"/>
                </a:solidFill>
                <a:latin typeface="Calibri"/>
                <a:cs typeface="Calibri"/>
              </a:rPr>
              <a:t>layers</a:t>
            </a:r>
            <a:r>
              <a:rPr sz="2200" b="1" spc="5" dirty="0">
                <a:solidFill>
                  <a:srgbClr val="0060A8"/>
                </a:solidFill>
                <a:latin typeface="Calibri"/>
                <a:cs typeface="Calibri"/>
              </a:rPr>
              <a:t> </a:t>
            </a:r>
            <a:r>
              <a:rPr sz="2200" b="1" spc="-10" dirty="0">
                <a:solidFill>
                  <a:srgbClr val="0060A8"/>
                </a:solidFill>
                <a:latin typeface="Calibri"/>
                <a:cs typeface="Calibri"/>
              </a:rPr>
              <a:t>down </a:t>
            </a:r>
            <a:r>
              <a:rPr sz="2200" b="1" spc="-484" dirty="0">
                <a:solidFill>
                  <a:srgbClr val="0060A8"/>
                </a:solidFill>
                <a:latin typeface="Calibri"/>
                <a:cs typeface="Calibri"/>
              </a:rPr>
              <a:t> </a:t>
            </a:r>
            <a:r>
              <a:rPr sz="2200" b="1" spc="-20" dirty="0">
                <a:solidFill>
                  <a:srgbClr val="0060A8"/>
                </a:solidFill>
                <a:latin typeface="Calibri"/>
                <a:cs typeface="Calibri"/>
              </a:rPr>
              <a:t>into</a:t>
            </a:r>
            <a:r>
              <a:rPr sz="2200" b="1" spc="5" dirty="0">
                <a:solidFill>
                  <a:srgbClr val="0060A8"/>
                </a:solidFill>
                <a:latin typeface="Calibri"/>
                <a:cs typeface="Calibri"/>
              </a:rPr>
              <a:t> </a:t>
            </a:r>
            <a:r>
              <a:rPr sz="2200" b="1" spc="-10" dirty="0">
                <a:solidFill>
                  <a:srgbClr val="0060A8"/>
                </a:solidFill>
                <a:latin typeface="Calibri"/>
                <a:cs typeface="Calibri"/>
              </a:rPr>
              <a:t>the</a:t>
            </a:r>
            <a:r>
              <a:rPr sz="2200" b="1" spc="15" dirty="0">
                <a:solidFill>
                  <a:srgbClr val="0060A8"/>
                </a:solidFill>
                <a:latin typeface="Calibri"/>
                <a:cs typeface="Calibri"/>
              </a:rPr>
              <a:t> </a:t>
            </a:r>
            <a:r>
              <a:rPr sz="2200" b="1" spc="-25" dirty="0">
                <a:solidFill>
                  <a:srgbClr val="0060A8"/>
                </a:solidFill>
                <a:latin typeface="Calibri"/>
                <a:cs typeface="Calibri"/>
              </a:rPr>
              <a:t>system</a:t>
            </a:r>
            <a:endParaRPr sz="2200" dirty="0">
              <a:latin typeface="Calibri"/>
              <a:cs typeface="Calibri"/>
            </a:endParaRPr>
          </a:p>
          <a:p>
            <a:pPr>
              <a:spcBef>
                <a:spcPts val="35"/>
              </a:spcBef>
              <a:buChar char="•"/>
            </a:pPr>
            <a:endParaRPr sz="3000" dirty="0">
              <a:latin typeface="Calibri"/>
              <a:cs typeface="Calibri"/>
            </a:endParaRPr>
          </a:p>
          <a:p>
            <a:pPr marL="355618" marR="376574" indent="-343553">
              <a:buFont typeface="Arial MT"/>
              <a:buChar char="•"/>
              <a:tabLst>
                <a:tab pos="355618" algn="l"/>
                <a:tab pos="356253" algn="l"/>
              </a:tabLst>
            </a:pPr>
            <a:r>
              <a:rPr sz="2200" spc="-5" dirty="0">
                <a:latin typeface="Calibri"/>
                <a:cs typeface="Calibri"/>
              </a:rPr>
              <a:t>This</a:t>
            </a:r>
            <a:r>
              <a:rPr sz="2200" spc="10" dirty="0">
                <a:latin typeface="Calibri"/>
                <a:cs typeface="Calibri"/>
              </a:rPr>
              <a:t> </a:t>
            </a:r>
            <a:r>
              <a:rPr sz="2200" spc="-5" dirty="0">
                <a:latin typeface="Calibri"/>
                <a:cs typeface="Calibri"/>
              </a:rPr>
              <a:t>will</a:t>
            </a:r>
            <a:r>
              <a:rPr sz="2200" spc="-10" dirty="0">
                <a:latin typeface="Calibri"/>
                <a:cs typeface="Calibri"/>
              </a:rPr>
              <a:t> </a:t>
            </a:r>
            <a:r>
              <a:rPr sz="2200" spc="-15" dirty="0">
                <a:latin typeface="Calibri"/>
                <a:cs typeface="Calibri"/>
              </a:rPr>
              <a:t>require</a:t>
            </a:r>
            <a:r>
              <a:rPr sz="2200" spc="-20" dirty="0">
                <a:latin typeface="Calibri"/>
                <a:cs typeface="Calibri"/>
              </a:rPr>
              <a:t> </a:t>
            </a:r>
            <a:r>
              <a:rPr sz="2200" spc="-10" dirty="0">
                <a:latin typeface="Calibri"/>
                <a:cs typeface="Calibri"/>
              </a:rPr>
              <a:t>time,</a:t>
            </a:r>
            <a:r>
              <a:rPr sz="2200" spc="25" dirty="0">
                <a:latin typeface="Calibri"/>
                <a:cs typeface="Calibri"/>
              </a:rPr>
              <a:t> </a:t>
            </a:r>
            <a:r>
              <a:rPr sz="2200" spc="-15" dirty="0">
                <a:latin typeface="Calibri"/>
                <a:cs typeface="Calibri"/>
              </a:rPr>
              <a:t>carefully</a:t>
            </a:r>
            <a:r>
              <a:rPr sz="2200" spc="5" dirty="0">
                <a:latin typeface="Calibri"/>
                <a:cs typeface="Calibri"/>
              </a:rPr>
              <a:t> </a:t>
            </a:r>
            <a:r>
              <a:rPr sz="2200" spc="-10" dirty="0">
                <a:latin typeface="Calibri"/>
                <a:cs typeface="Calibri"/>
              </a:rPr>
              <a:t>selected</a:t>
            </a:r>
            <a:r>
              <a:rPr sz="2200" spc="45" dirty="0">
                <a:latin typeface="Calibri"/>
                <a:cs typeface="Calibri"/>
              </a:rPr>
              <a:t> </a:t>
            </a:r>
            <a:r>
              <a:rPr sz="2200" spc="-15" dirty="0">
                <a:latin typeface="Calibri"/>
                <a:cs typeface="Calibri"/>
              </a:rPr>
              <a:t>RCA </a:t>
            </a:r>
            <a:r>
              <a:rPr sz="2200" spc="-480" dirty="0">
                <a:latin typeface="Calibri"/>
                <a:cs typeface="Calibri"/>
              </a:rPr>
              <a:t> </a:t>
            </a:r>
            <a:r>
              <a:rPr sz="2200" spc="-10" dirty="0">
                <a:latin typeface="Calibri"/>
                <a:cs typeface="Calibri"/>
              </a:rPr>
              <a:t>members,</a:t>
            </a:r>
            <a:r>
              <a:rPr sz="2200" spc="25" dirty="0">
                <a:latin typeface="Calibri"/>
                <a:cs typeface="Calibri"/>
              </a:rPr>
              <a:t> </a:t>
            </a:r>
            <a:r>
              <a:rPr sz="2200" spc="-10" dirty="0">
                <a:latin typeface="Calibri"/>
                <a:cs typeface="Calibri"/>
              </a:rPr>
              <a:t>thoughtful</a:t>
            </a:r>
            <a:r>
              <a:rPr sz="2200" spc="-5" dirty="0">
                <a:latin typeface="Calibri"/>
                <a:cs typeface="Calibri"/>
              </a:rPr>
              <a:t> input,</a:t>
            </a:r>
            <a:r>
              <a:rPr sz="2200" spc="-10" dirty="0">
                <a:latin typeface="Calibri"/>
                <a:cs typeface="Calibri"/>
              </a:rPr>
              <a:t> </a:t>
            </a:r>
            <a:r>
              <a:rPr sz="2200" spc="-5" dirty="0">
                <a:latin typeface="Calibri"/>
                <a:cs typeface="Calibri"/>
              </a:rPr>
              <a:t>and</a:t>
            </a:r>
            <a:r>
              <a:rPr sz="2200" spc="-15" dirty="0">
                <a:latin typeface="Calibri"/>
                <a:cs typeface="Calibri"/>
              </a:rPr>
              <a:t> </a:t>
            </a:r>
            <a:r>
              <a:rPr sz="2200" spc="-20" dirty="0">
                <a:latin typeface="Calibri"/>
                <a:cs typeface="Calibri"/>
              </a:rPr>
              <a:t>executive </a:t>
            </a:r>
            <a:r>
              <a:rPr sz="2200" spc="-15" dirty="0">
                <a:latin typeface="Calibri"/>
                <a:cs typeface="Calibri"/>
              </a:rPr>
              <a:t> </a:t>
            </a:r>
            <a:r>
              <a:rPr sz="2200" spc="-10" dirty="0">
                <a:latin typeface="Calibri"/>
                <a:cs typeface="Calibri"/>
              </a:rPr>
              <a:t>commitment</a:t>
            </a:r>
            <a:r>
              <a:rPr sz="2200" spc="40" dirty="0">
                <a:latin typeface="Calibri"/>
                <a:cs typeface="Calibri"/>
              </a:rPr>
              <a:t> </a:t>
            </a:r>
            <a:r>
              <a:rPr sz="2200" spc="-5" dirty="0">
                <a:latin typeface="Calibri"/>
                <a:cs typeface="Calibri"/>
              </a:rPr>
              <a:t>and</a:t>
            </a:r>
            <a:r>
              <a:rPr sz="2200" spc="-10" dirty="0">
                <a:latin typeface="Calibri"/>
                <a:cs typeface="Calibri"/>
              </a:rPr>
              <a:t> </a:t>
            </a:r>
            <a:r>
              <a:rPr sz="2200" spc="-5" dirty="0">
                <a:latin typeface="Calibri"/>
                <a:cs typeface="Calibri"/>
              </a:rPr>
              <a:t>support</a:t>
            </a:r>
            <a:endParaRPr sz="2200" dirty="0">
              <a:latin typeface="Calibri"/>
              <a:cs typeface="Calibri"/>
            </a:endParaRPr>
          </a:p>
        </p:txBody>
      </p:sp>
      <p:pic>
        <p:nvPicPr>
          <p:cNvPr id="4" name="object 4"/>
          <p:cNvPicPr/>
          <p:nvPr/>
        </p:nvPicPr>
        <p:blipFill>
          <a:blip r:embed="rId3" cstate="print"/>
          <a:stretch>
            <a:fillRect/>
          </a:stretch>
        </p:blipFill>
        <p:spPr>
          <a:xfrm>
            <a:off x="8001001" y="1216684"/>
            <a:ext cx="3641008" cy="4514850"/>
          </a:xfrm>
          <a:prstGeom prst="rect">
            <a:avLst/>
          </a:prstGeom>
        </p:spPr>
      </p:pic>
      <p:sp>
        <p:nvSpPr>
          <p:cNvPr id="5" name="object 5"/>
          <p:cNvSpPr txBox="1">
            <a:spLocks noGrp="1"/>
          </p:cNvSpPr>
          <p:nvPr>
            <p:ph type="sldNum" sz="quarter" idx="7"/>
          </p:nvPr>
        </p:nvSpPr>
        <p:spPr>
          <a:xfrm>
            <a:off x="6553200" y="6356350"/>
            <a:ext cx="2133600" cy="365125"/>
          </a:xfrm>
          <a:prstGeom prst="rect">
            <a:avLst/>
          </a:prstGeom>
        </p:spPr>
        <p:txBody>
          <a:bodyPr vert="horz" wrap="square" lIns="0" tIns="0" rIns="0" bIns="0" rtlCol="0" anchor="ctr">
            <a:spAutoFit/>
          </a:bodyPr>
          <a:lstStyle>
            <a:defPPr>
              <a:defRPr lang="en-US"/>
            </a:defPPr>
            <a:lvl1pPr marL="0" algn="r" defTabSz="914400" rtl="0" eaLnBrk="1" latinLnBrk="0" hangingPunct="1">
              <a:defRPr sz="1800" b="0" i="0" kern="1200">
                <a:solidFill>
                  <a:schemeClr val="tx1"/>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
              <a:lnSpc>
                <a:spcPts val="1860"/>
              </a:lnSpc>
            </a:pPr>
            <a:fld id="{81D60167-4931-47E6-BA6A-407CBD079E47}" type="slidenum">
              <a:rPr lang="en-US" smtClean="0"/>
              <a:pPr marL="57150">
                <a:lnSpc>
                  <a:spcPts val="1860"/>
                </a:lnSpc>
              </a:pPr>
              <a:t>8</a:t>
            </a:fld>
            <a:endParaRPr dirty="0"/>
          </a:p>
        </p:txBody>
      </p:sp>
      <p:pic>
        <p:nvPicPr>
          <p:cNvPr id="6" name="Picture 5" descr="A black and red logo&#10;&#10;AI-generated content may be incorrect.">
            <a:extLst>
              <a:ext uri="{FF2B5EF4-FFF2-40B4-BE49-F238E27FC236}">
                <a16:creationId xmlns:a16="http://schemas.microsoft.com/office/drawing/2014/main" id="{D92574D3-112F-2FB6-15DD-3731E521A727}"/>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2642193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81075" y="505322"/>
            <a:ext cx="7035261" cy="626133"/>
          </a:xfrm>
          <a:prstGeom prst="rect">
            <a:avLst/>
          </a:prstGeom>
        </p:spPr>
        <p:txBody>
          <a:bodyPr vert="horz" wrap="square" lIns="0" tIns="12700" rIns="0" bIns="0" rtlCol="0" anchor="ctr">
            <a:spAutoFit/>
          </a:bodyPr>
          <a:lstStyle/>
          <a:p>
            <a:pPr marL="12701">
              <a:spcBef>
                <a:spcPts val="100"/>
              </a:spcBef>
            </a:pPr>
            <a:r>
              <a:rPr spc="-10" dirty="0"/>
              <a:t>RCA</a:t>
            </a:r>
            <a:r>
              <a:rPr spc="-50" dirty="0"/>
              <a:t> </a:t>
            </a:r>
            <a:r>
              <a:rPr spc="-10" dirty="0"/>
              <a:t>Process</a:t>
            </a:r>
            <a:r>
              <a:rPr spc="-45" dirty="0"/>
              <a:t> </a:t>
            </a:r>
            <a:r>
              <a:rPr spc="-5" dirty="0"/>
              <a:t>Criteria</a:t>
            </a:r>
          </a:p>
        </p:txBody>
      </p:sp>
      <p:sp>
        <p:nvSpPr>
          <p:cNvPr id="3" name="object 3"/>
          <p:cNvSpPr txBox="1"/>
          <p:nvPr/>
        </p:nvSpPr>
        <p:spPr>
          <a:xfrm>
            <a:off x="981076" y="1841591"/>
            <a:ext cx="9116060" cy="3098284"/>
          </a:xfrm>
          <a:prstGeom prst="rect">
            <a:avLst/>
          </a:prstGeom>
        </p:spPr>
        <p:txBody>
          <a:bodyPr vert="horz" wrap="square" lIns="0" tIns="88900" rIns="0" bIns="0" rtlCol="0">
            <a:spAutoFit/>
          </a:bodyPr>
          <a:lstStyle/>
          <a:p>
            <a:pPr marL="12701">
              <a:spcBef>
                <a:spcPts val="700"/>
              </a:spcBef>
            </a:pPr>
            <a:r>
              <a:rPr sz="2400" dirty="0">
                <a:latin typeface="Calibri"/>
                <a:cs typeface="Calibri"/>
              </a:rPr>
              <a:t>An</a:t>
            </a:r>
            <a:r>
              <a:rPr sz="2400" spc="-5" dirty="0">
                <a:latin typeface="Calibri"/>
                <a:cs typeface="Calibri"/>
              </a:rPr>
              <a:t> </a:t>
            </a:r>
            <a:r>
              <a:rPr sz="2400" spc="-15" dirty="0">
                <a:latin typeface="Calibri"/>
                <a:cs typeface="Calibri"/>
              </a:rPr>
              <a:t>effective</a:t>
            </a:r>
            <a:r>
              <a:rPr sz="2400" dirty="0">
                <a:latin typeface="Calibri"/>
                <a:cs typeface="Calibri"/>
              </a:rPr>
              <a:t> </a:t>
            </a:r>
            <a:r>
              <a:rPr sz="2400" spc="-10" dirty="0">
                <a:latin typeface="Calibri"/>
                <a:cs typeface="Calibri"/>
              </a:rPr>
              <a:t>RCA</a:t>
            </a:r>
            <a:r>
              <a:rPr sz="2400" spc="-30" dirty="0">
                <a:latin typeface="Calibri"/>
                <a:cs typeface="Calibri"/>
              </a:rPr>
              <a:t> </a:t>
            </a:r>
            <a:r>
              <a:rPr sz="2400" spc="-10" dirty="0">
                <a:latin typeface="Calibri"/>
                <a:cs typeface="Calibri"/>
              </a:rPr>
              <a:t>process </a:t>
            </a:r>
            <a:r>
              <a:rPr sz="2400" spc="-5" dirty="0">
                <a:latin typeface="Calibri"/>
                <a:cs typeface="Calibri"/>
              </a:rPr>
              <a:t>should</a:t>
            </a:r>
            <a:r>
              <a:rPr sz="2400" dirty="0">
                <a:latin typeface="Calibri"/>
                <a:cs typeface="Calibri"/>
              </a:rPr>
              <a:t> </a:t>
            </a:r>
            <a:r>
              <a:rPr sz="2400" spc="-5" dirty="0">
                <a:latin typeface="Calibri"/>
                <a:cs typeface="Calibri"/>
              </a:rPr>
              <a:t>meet</a:t>
            </a:r>
            <a:r>
              <a:rPr sz="2400" spc="-15" dirty="0">
                <a:latin typeface="Calibri"/>
                <a:cs typeface="Calibri"/>
              </a:rPr>
              <a:t> </a:t>
            </a:r>
            <a:r>
              <a:rPr sz="2400" dirty="0">
                <a:latin typeface="Calibri"/>
                <a:cs typeface="Calibri"/>
              </a:rPr>
              <a:t>the </a:t>
            </a:r>
            <a:r>
              <a:rPr sz="2400" spc="-10" dirty="0">
                <a:latin typeface="Calibri"/>
                <a:cs typeface="Calibri"/>
              </a:rPr>
              <a:t>following</a:t>
            </a:r>
            <a:r>
              <a:rPr sz="2400" spc="-5" dirty="0">
                <a:latin typeface="Calibri"/>
                <a:cs typeface="Calibri"/>
              </a:rPr>
              <a:t> </a:t>
            </a:r>
            <a:r>
              <a:rPr sz="2400" spc="-20" dirty="0">
                <a:latin typeface="Calibri"/>
                <a:cs typeface="Calibri"/>
              </a:rPr>
              <a:t>four</a:t>
            </a:r>
            <a:r>
              <a:rPr sz="2400" dirty="0">
                <a:latin typeface="Calibri"/>
                <a:cs typeface="Calibri"/>
              </a:rPr>
              <a:t> </a:t>
            </a:r>
            <a:r>
              <a:rPr sz="2400" spc="-5" dirty="0">
                <a:latin typeface="Calibri"/>
                <a:cs typeface="Calibri"/>
              </a:rPr>
              <a:t>criteria:</a:t>
            </a:r>
            <a:endParaRPr sz="2400" dirty="0">
              <a:latin typeface="Calibri"/>
              <a:cs typeface="Calibri"/>
            </a:endParaRPr>
          </a:p>
          <a:p>
            <a:pPr marL="759498" indent="-515646">
              <a:spcBef>
                <a:spcPts val="550"/>
              </a:spcBef>
              <a:buAutoNum type="arabicPeriod"/>
              <a:tabLst>
                <a:tab pos="758863" algn="l"/>
                <a:tab pos="759498" algn="l"/>
              </a:tabLst>
            </a:pPr>
            <a:r>
              <a:rPr sz="2200" spc="-5" dirty="0">
                <a:latin typeface="Calibri"/>
                <a:cs typeface="Calibri"/>
              </a:rPr>
              <a:t>Clearly</a:t>
            </a:r>
            <a:r>
              <a:rPr sz="2200" spc="-20" dirty="0">
                <a:latin typeface="Calibri"/>
                <a:cs typeface="Calibri"/>
              </a:rPr>
              <a:t> </a:t>
            </a:r>
            <a:r>
              <a:rPr sz="2200" spc="-10" dirty="0">
                <a:latin typeface="Calibri"/>
                <a:cs typeface="Calibri"/>
              </a:rPr>
              <a:t>defines</a:t>
            </a:r>
            <a:r>
              <a:rPr sz="2200" spc="15" dirty="0">
                <a:latin typeface="Calibri"/>
                <a:cs typeface="Calibri"/>
              </a:rPr>
              <a:t> </a:t>
            </a:r>
            <a:r>
              <a:rPr sz="2200" spc="-10" dirty="0">
                <a:latin typeface="Calibri"/>
                <a:cs typeface="Calibri"/>
              </a:rPr>
              <a:t>the</a:t>
            </a:r>
            <a:r>
              <a:rPr sz="2200" spc="5" dirty="0">
                <a:latin typeface="Calibri"/>
                <a:cs typeface="Calibri"/>
              </a:rPr>
              <a:t> </a:t>
            </a:r>
            <a:r>
              <a:rPr sz="2200" spc="-10" dirty="0">
                <a:latin typeface="Calibri"/>
                <a:cs typeface="Calibri"/>
              </a:rPr>
              <a:t>problem(s)</a:t>
            </a:r>
            <a:endParaRPr sz="2200" dirty="0">
              <a:latin typeface="Calibri"/>
              <a:cs typeface="Calibri"/>
            </a:endParaRPr>
          </a:p>
          <a:p>
            <a:pPr marL="759498" marR="807126" indent="-515646">
              <a:spcBef>
                <a:spcPts val="530"/>
              </a:spcBef>
              <a:buAutoNum type="arabicPeriod"/>
              <a:tabLst>
                <a:tab pos="758863" algn="l"/>
                <a:tab pos="759498" algn="l"/>
              </a:tabLst>
            </a:pPr>
            <a:r>
              <a:rPr sz="2200" spc="-5" dirty="0">
                <a:latin typeface="Calibri"/>
                <a:cs typeface="Calibri"/>
              </a:rPr>
              <a:t>Clearly </a:t>
            </a:r>
            <a:r>
              <a:rPr sz="2200" spc="-10" dirty="0">
                <a:latin typeface="Calibri"/>
                <a:cs typeface="Calibri"/>
              </a:rPr>
              <a:t>establishes</a:t>
            </a:r>
            <a:r>
              <a:rPr sz="2200" spc="-5" dirty="0">
                <a:latin typeface="Calibri"/>
                <a:cs typeface="Calibri"/>
              </a:rPr>
              <a:t> </a:t>
            </a:r>
            <a:r>
              <a:rPr sz="2200" spc="-10" dirty="0">
                <a:latin typeface="Calibri"/>
                <a:cs typeface="Calibri"/>
              </a:rPr>
              <a:t>causal relationships </a:t>
            </a:r>
            <a:r>
              <a:rPr sz="2200" spc="-15" dirty="0">
                <a:latin typeface="Calibri"/>
                <a:cs typeface="Calibri"/>
              </a:rPr>
              <a:t>between</a:t>
            </a:r>
            <a:r>
              <a:rPr sz="2200" spc="45" dirty="0">
                <a:latin typeface="Calibri"/>
                <a:cs typeface="Calibri"/>
              </a:rPr>
              <a:t> </a:t>
            </a:r>
            <a:r>
              <a:rPr sz="2200" spc="-10" dirty="0">
                <a:latin typeface="Calibri"/>
                <a:cs typeface="Calibri"/>
              </a:rPr>
              <a:t>the</a:t>
            </a:r>
            <a:r>
              <a:rPr sz="2200" spc="15" dirty="0">
                <a:latin typeface="Calibri"/>
                <a:cs typeface="Calibri"/>
              </a:rPr>
              <a:t> </a:t>
            </a:r>
            <a:r>
              <a:rPr sz="2200" spc="-10" dirty="0">
                <a:latin typeface="Calibri"/>
                <a:cs typeface="Calibri"/>
              </a:rPr>
              <a:t>root </a:t>
            </a:r>
            <a:r>
              <a:rPr sz="2200" spc="-480" dirty="0">
                <a:latin typeface="Calibri"/>
                <a:cs typeface="Calibri"/>
              </a:rPr>
              <a:t> </a:t>
            </a:r>
            <a:r>
              <a:rPr sz="2200" spc="-10" dirty="0">
                <a:latin typeface="Calibri"/>
                <a:cs typeface="Calibri"/>
              </a:rPr>
              <a:t>cause(s)</a:t>
            </a:r>
            <a:r>
              <a:rPr sz="2200" spc="-5" dirty="0">
                <a:latin typeface="Calibri"/>
                <a:cs typeface="Calibri"/>
              </a:rPr>
              <a:t> and</a:t>
            </a:r>
            <a:r>
              <a:rPr sz="2200" spc="-10" dirty="0">
                <a:latin typeface="Calibri"/>
                <a:cs typeface="Calibri"/>
              </a:rPr>
              <a:t> the</a:t>
            </a:r>
            <a:r>
              <a:rPr sz="2200" spc="15" dirty="0">
                <a:latin typeface="Calibri"/>
                <a:cs typeface="Calibri"/>
              </a:rPr>
              <a:t> </a:t>
            </a:r>
            <a:r>
              <a:rPr sz="2200" spc="-10" dirty="0">
                <a:latin typeface="Calibri"/>
                <a:cs typeface="Calibri"/>
              </a:rPr>
              <a:t>defined</a:t>
            </a:r>
            <a:r>
              <a:rPr sz="2200" spc="15" dirty="0">
                <a:latin typeface="Calibri"/>
                <a:cs typeface="Calibri"/>
              </a:rPr>
              <a:t> </a:t>
            </a:r>
            <a:r>
              <a:rPr sz="2200" spc="-10" dirty="0">
                <a:latin typeface="Calibri"/>
                <a:cs typeface="Calibri"/>
              </a:rPr>
              <a:t>problem</a:t>
            </a:r>
            <a:endParaRPr sz="2200" dirty="0">
              <a:latin typeface="Calibri"/>
              <a:cs typeface="Calibri"/>
            </a:endParaRPr>
          </a:p>
          <a:p>
            <a:pPr marL="759498" marR="502945" indent="-515646">
              <a:spcBef>
                <a:spcPts val="525"/>
              </a:spcBef>
              <a:buAutoNum type="arabicPeriod"/>
              <a:tabLst>
                <a:tab pos="758863" algn="l"/>
                <a:tab pos="759498" algn="l"/>
              </a:tabLst>
            </a:pPr>
            <a:r>
              <a:rPr sz="2200" spc="-5" dirty="0">
                <a:latin typeface="Calibri"/>
                <a:cs typeface="Calibri"/>
              </a:rPr>
              <a:t>Clearly </a:t>
            </a:r>
            <a:r>
              <a:rPr sz="2200" spc="-15" dirty="0">
                <a:latin typeface="Calibri"/>
                <a:cs typeface="Calibri"/>
              </a:rPr>
              <a:t>delineates</a:t>
            </a:r>
            <a:r>
              <a:rPr sz="2200" spc="40" dirty="0">
                <a:latin typeface="Calibri"/>
                <a:cs typeface="Calibri"/>
              </a:rPr>
              <a:t> </a:t>
            </a:r>
            <a:r>
              <a:rPr sz="2200" spc="-10" dirty="0">
                <a:latin typeface="Calibri"/>
                <a:cs typeface="Calibri"/>
              </a:rPr>
              <a:t>the</a:t>
            </a:r>
            <a:r>
              <a:rPr sz="2200" spc="15" dirty="0">
                <a:latin typeface="Calibri"/>
                <a:cs typeface="Calibri"/>
              </a:rPr>
              <a:t> </a:t>
            </a:r>
            <a:r>
              <a:rPr sz="2200" spc="-10" dirty="0">
                <a:latin typeface="Calibri"/>
                <a:cs typeface="Calibri"/>
              </a:rPr>
              <a:t>known</a:t>
            </a:r>
            <a:r>
              <a:rPr sz="2200" spc="20" dirty="0">
                <a:latin typeface="Calibri"/>
                <a:cs typeface="Calibri"/>
              </a:rPr>
              <a:t> </a:t>
            </a:r>
            <a:r>
              <a:rPr sz="2200" spc="-5" dirty="0">
                <a:latin typeface="Calibri"/>
                <a:cs typeface="Calibri"/>
              </a:rPr>
              <a:t>dynamics</a:t>
            </a:r>
            <a:r>
              <a:rPr sz="2200" dirty="0">
                <a:latin typeface="Calibri"/>
                <a:cs typeface="Calibri"/>
              </a:rPr>
              <a:t> </a:t>
            </a:r>
            <a:r>
              <a:rPr sz="2200" spc="-5" dirty="0">
                <a:latin typeface="Calibri"/>
                <a:cs typeface="Calibri"/>
              </a:rPr>
              <a:t>among</a:t>
            </a:r>
            <a:r>
              <a:rPr sz="2200" spc="10" dirty="0">
                <a:latin typeface="Calibri"/>
                <a:cs typeface="Calibri"/>
              </a:rPr>
              <a:t> </a:t>
            </a:r>
            <a:r>
              <a:rPr sz="2200" spc="-5" dirty="0">
                <a:latin typeface="Calibri"/>
                <a:cs typeface="Calibri"/>
              </a:rPr>
              <a:t>those</a:t>
            </a:r>
            <a:r>
              <a:rPr sz="2200" spc="20" dirty="0">
                <a:latin typeface="Calibri"/>
                <a:cs typeface="Calibri"/>
              </a:rPr>
              <a:t> </a:t>
            </a:r>
            <a:r>
              <a:rPr sz="2200" spc="-10" dirty="0">
                <a:latin typeface="Calibri"/>
                <a:cs typeface="Calibri"/>
              </a:rPr>
              <a:t>causal </a:t>
            </a:r>
            <a:r>
              <a:rPr sz="2200" spc="-480" dirty="0">
                <a:latin typeface="Calibri"/>
                <a:cs typeface="Calibri"/>
              </a:rPr>
              <a:t> </a:t>
            </a:r>
            <a:r>
              <a:rPr sz="2200" spc="-10" dirty="0">
                <a:latin typeface="Calibri"/>
                <a:cs typeface="Calibri"/>
              </a:rPr>
              <a:t>relationships</a:t>
            </a:r>
            <a:r>
              <a:rPr sz="2200" spc="-15" dirty="0">
                <a:latin typeface="Calibri"/>
                <a:cs typeface="Calibri"/>
              </a:rPr>
              <a:t> </a:t>
            </a:r>
            <a:r>
              <a:rPr sz="2200" dirty="0">
                <a:latin typeface="Calibri"/>
                <a:cs typeface="Calibri"/>
              </a:rPr>
              <a:t>on</a:t>
            </a:r>
            <a:r>
              <a:rPr sz="2200" spc="-10" dirty="0">
                <a:latin typeface="Calibri"/>
                <a:cs typeface="Calibri"/>
              </a:rPr>
              <a:t> how</a:t>
            </a:r>
            <a:r>
              <a:rPr sz="2200" spc="5" dirty="0">
                <a:latin typeface="Calibri"/>
                <a:cs typeface="Calibri"/>
              </a:rPr>
              <a:t> </a:t>
            </a:r>
            <a:r>
              <a:rPr sz="2200" spc="-10" dirty="0">
                <a:latin typeface="Calibri"/>
                <a:cs typeface="Calibri"/>
              </a:rPr>
              <a:t>they</a:t>
            </a:r>
            <a:r>
              <a:rPr sz="2200" spc="20" dirty="0">
                <a:latin typeface="Calibri"/>
                <a:cs typeface="Calibri"/>
              </a:rPr>
              <a:t> </a:t>
            </a:r>
            <a:r>
              <a:rPr sz="2200" spc="-10" dirty="0">
                <a:latin typeface="Calibri"/>
                <a:cs typeface="Calibri"/>
              </a:rPr>
              <a:t>combined</a:t>
            </a:r>
            <a:r>
              <a:rPr sz="2200" spc="20" dirty="0">
                <a:latin typeface="Calibri"/>
                <a:cs typeface="Calibri"/>
              </a:rPr>
              <a:t> </a:t>
            </a:r>
            <a:r>
              <a:rPr sz="2200" spc="-20" dirty="0">
                <a:latin typeface="Calibri"/>
                <a:cs typeface="Calibri"/>
              </a:rPr>
              <a:t>to</a:t>
            </a:r>
            <a:r>
              <a:rPr sz="2200" spc="10" dirty="0">
                <a:latin typeface="Calibri"/>
                <a:cs typeface="Calibri"/>
              </a:rPr>
              <a:t> </a:t>
            </a:r>
            <a:r>
              <a:rPr sz="2200" spc="-10" dirty="0">
                <a:latin typeface="Calibri"/>
                <a:cs typeface="Calibri"/>
              </a:rPr>
              <a:t>cause</a:t>
            </a:r>
            <a:r>
              <a:rPr sz="2200" spc="5" dirty="0">
                <a:latin typeface="Calibri"/>
                <a:cs typeface="Calibri"/>
              </a:rPr>
              <a:t> </a:t>
            </a:r>
            <a:r>
              <a:rPr sz="2200" spc="-10" dirty="0">
                <a:latin typeface="Calibri"/>
                <a:cs typeface="Calibri"/>
              </a:rPr>
              <a:t>the</a:t>
            </a:r>
            <a:r>
              <a:rPr sz="2200" spc="15" dirty="0">
                <a:latin typeface="Calibri"/>
                <a:cs typeface="Calibri"/>
              </a:rPr>
              <a:t> </a:t>
            </a:r>
            <a:r>
              <a:rPr sz="2200" spc="-10" dirty="0">
                <a:latin typeface="Calibri"/>
                <a:cs typeface="Calibri"/>
              </a:rPr>
              <a:t>problem</a:t>
            </a:r>
            <a:endParaRPr sz="2200" dirty="0">
              <a:latin typeface="Calibri"/>
              <a:cs typeface="Calibri"/>
            </a:endParaRPr>
          </a:p>
          <a:p>
            <a:pPr marL="759498" marR="172729" indent="-515646">
              <a:spcBef>
                <a:spcPts val="530"/>
              </a:spcBef>
              <a:buAutoNum type="arabicPeriod"/>
              <a:tabLst>
                <a:tab pos="758863" algn="l"/>
                <a:tab pos="759498" algn="l"/>
              </a:tabLst>
            </a:pPr>
            <a:r>
              <a:rPr sz="2200" spc="-5" dirty="0">
                <a:latin typeface="Calibri"/>
                <a:cs typeface="Calibri"/>
              </a:rPr>
              <a:t>Clearly</a:t>
            </a:r>
            <a:r>
              <a:rPr sz="2200" spc="-10" dirty="0">
                <a:latin typeface="Calibri"/>
                <a:cs typeface="Calibri"/>
              </a:rPr>
              <a:t> </a:t>
            </a:r>
            <a:r>
              <a:rPr sz="2200" spc="-15" dirty="0">
                <a:latin typeface="Calibri"/>
                <a:cs typeface="Calibri"/>
              </a:rPr>
              <a:t>presents</a:t>
            </a:r>
            <a:r>
              <a:rPr sz="2200" spc="15" dirty="0">
                <a:latin typeface="Calibri"/>
                <a:cs typeface="Calibri"/>
              </a:rPr>
              <a:t> </a:t>
            </a:r>
            <a:r>
              <a:rPr sz="2200" spc="-10" dirty="0">
                <a:latin typeface="Calibri"/>
                <a:cs typeface="Calibri"/>
              </a:rPr>
              <a:t>the</a:t>
            </a:r>
            <a:r>
              <a:rPr sz="2200" spc="20" dirty="0">
                <a:latin typeface="Calibri"/>
                <a:cs typeface="Calibri"/>
              </a:rPr>
              <a:t> </a:t>
            </a:r>
            <a:r>
              <a:rPr sz="2200" spc="-10" dirty="0">
                <a:latin typeface="Calibri"/>
                <a:cs typeface="Calibri"/>
              </a:rPr>
              <a:t>evidence</a:t>
            </a:r>
            <a:r>
              <a:rPr sz="2200" spc="5" dirty="0">
                <a:latin typeface="Calibri"/>
                <a:cs typeface="Calibri"/>
              </a:rPr>
              <a:t> </a:t>
            </a:r>
            <a:r>
              <a:rPr sz="2200" spc="-5" dirty="0">
                <a:latin typeface="Calibri"/>
                <a:cs typeface="Calibri"/>
              </a:rPr>
              <a:t>used</a:t>
            </a:r>
            <a:r>
              <a:rPr sz="2200" spc="5" dirty="0">
                <a:latin typeface="Calibri"/>
                <a:cs typeface="Calibri"/>
              </a:rPr>
              <a:t> </a:t>
            </a:r>
            <a:r>
              <a:rPr sz="2200" spc="-20" dirty="0">
                <a:latin typeface="Calibri"/>
                <a:cs typeface="Calibri"/>
              </a:rPr>
              <a:t>to</a:t>
            </a:r>
            <a:r>
              <a:rPr sz="2200" spc="15" dirty="0">
                <a:latin typeface="Calibri"/>
                <a:cs typeface="Calibri"/>
              </a:rPr>
              <a:t> </a:t>
            </a:r>
            <a:r>
              <a:rPr sz="2200" spc="-5" dirty="0">
                <a:latin typeface="Calibri"/>
                <a:cs typeface="Calibri"/>
              </a:rPr>
              <a:t>support</a:t>
            </a:r>
            <a:r>
              <a:rPr sz="2200" spc="-10" dirty="0">
                <a:latin typeface="Calibri"/>
                <a:cs typeface="Calibri"/>
              </a:rPr>
              <a:t> the</a:t>
            </a:r>
            <a:r>
              <a:rPr sz="2200" spc="20" dirty="0">
                <a:latin typeface="Calibri"/>
                <a:cs typeface="Calibri"/>
              </a:rPr>
              <a:t> </a:t>
            </a:r>
            <a:r>
              <a:rPr sz="2200" spc="-15" dirty="0">
                <a:latin typeface="Calibri"/>
                <a:cs typeface="Calibri"/>
              </a:rPr>
              <a:t>existence</a:t>
            </a:r>
            <a:r>
              <a:rPr sz="2200" spc="35" dirty="0">
                <a:latin typeface="Calibri"/>
                <a:cs typeface="Calibri"/>
              </a:rPr>
              <a:t> </a:t>
            </a:r>
            <a:r>
              <a:rPr sz="2200" dirty="0">
                <a:latin typeface="Calibri"/>
                <a:cs typeface="Calibri"/>
              </a:rPr>
              <a:t>of </a:t>
            </a:r>
            <a:r>
              <a:rPr sz="2200" spc="-484" dirty="0">
                <a:latin typeface="Calibri"/>
                <a:cs typeface="Calibri"/>
              </a:rPr>
              <a:t> </a:t>
            </a:r>
            <a:r>
              <a:rPr sz="2200" spc="-10" dirty="0">
                <a:latin typeface="Calibri"/>
                <a:cs typeface="Calibri"/>
              </a:rPr>
              <a:t>identified</a:t>
            </a:r>
            <a:r>
              <a:rPr sz="2200" spc="-5" dirty="0">
                <a:latin typeface="Calibri"/>
                <a:cs typeface="Calibri"/>
              </a:rPr>
              <a:t> </a:t>
            </a:r>
            <a:r>
              <a:rPr sz="2200" spc="-10" dirty="0">
                <a:latin typeface="Calibri"/>
                <a:cs typeface="Calibri"/>
              </a:rPr>
              <a:t>causes</a:t>
            </a:r>
            <a:endParaRPr sz="2200" dirty="0">
              <a:latin typeface="Calibri"/>
              <a:cs typeface="Calibri"/>
            </a:endParaRPr>
          </a:p>
        </p:txBody>
      </p:sp>
      <p:sp>
        <p:nvSpPr>
          <p:cNvPr id="4" name="object 4"/>
          <p:cNvSpPr txBox="1"/>
          <p:nvPr/>
        </p:nvSpPr>
        <p:spPr>
          <a:xfrm>
            <a:off x="981076" y="5693156"/>
            <a:ext cx="8991600" cy="596958"/>
          </a:xfrm>
          <a:prstGeom prst="rect">
            <a:avLst/>
          </a:prstGeom>
        </p:spPr>
        <p:txBody>
          <a:bodyPr vert="horz" wrap="square" lIns="0" tIns="12065" rIns="0" bIns="0" rtlCol="0">
            <a:spAutoFit/>
          </a:bodyPr>
          <a:lstStyle/>
          <a:p>
            <a:pPr marL="12701" marR="5080">
              <a:spcBef>
                <a:spcPts val="95"/>
              </a:spcBef>
            </a:pPr>
            <a:r>
              <a:rPr sz="1900" spc="-10" dirty="0">
                <a:latin typeface="Calibri"/>
                <a:cs typeface="Calibri"/>
              </a:rPr>
              <a:t>Note:</a:t>
            </a:r>
            <a:r>
              <a:rPr sz="1900" spc="30" dirty="0">
                <a:latin typeface="Calibri"/>
                <a:cs typeface="Calibri"/>
              </a:rPr>
              <a:t> </a:t>
            </a:r>
            <a:r>
              <a:rPr sz="1900" spc="-5" dirty="0">
                <a:latin typeface="Calibri"/>
                <a:cs typeface="Calibri"/>
              </a:rPr>
              <a:t>If</a:t>
            </a:r>
            <a:r>
              <a:rPr sz="1900" spc="-25" dirty="0">
                <a:latin typeface="Calibri"/>
                <a:cs typeface="Calibri"/>
              </a:rPr>
              <a:t> </a:t>
            </a:r>
            <a:r>
              <a:rPr sz="1900" spc="-5" dirty="0">
                <a:latin typeface="Calibri"/>
                <a:cs typeface="Calibri"/>
              </a:rPr>
              <a:t>a</a:t>
            </a:r>
            <a:r>
              <a:rPr sz="1900" spc="5" dirty="0">
                <a:latin typeface="Calibri"/>
                <a:cs typeface="Calibri"/>
              </a:rPr>
              <a:t> </a:t>
            </a:r>
            <a:r>
              <a:rPr sz="1900" spc="-35" dirty="0">
                <a:latin typeface="Calibri"/>
                <a:cs typeface="Calibri"/>
              </a:rPr>
              <a:t>FAST</a:t>
            </a:r>
            <a:r>
              <a:rPr sz="1900" spc="5" dirty="0">
                <a:latin typeface="Calibri"/>
                <a:cs typeface="Calibri"/>
              </a:rPr>
              <a:t> </a:t>
            </a:r>
            <a:r>
              <a:rPr sz="1900" spc="-5" dirty="0">
                <a:latin typeface="Calibri"/>
                <a:cs typeface="Calibri"/>
              </a:rPr>
              <a:t>chooses</a:t>
            </a:r>
            <a:r>
              <a:rPr sz="1900" spc="-10" dirty="0">
                <a:latin typeface="Calibri"/>
                <a:cs typeface="Calibri"/>
              </a:rPr>
              <a:t> </a:t>
            </a:r>
            <a:r>
              <a:rPr sz="1900" spc="-15" dirty="0">
                <a:latin typeface="Calibri"/>
                <a:cs typeface="Calibri"/>
              </a:rPr>
              <a:t>to</a:t>
            </a:r>
            <a:r>
              <a:rPr sz="1900" dirty="0">
                <a:latin typeface="Calibri"/>
                <a:cs typeface="Calibri"/>
              </a:rPr>
              <a:t> </a:t>
            </a:r>
            <a:r>
              <a:rPr sz="1900" spc="-5" dirty="0">
                <a:latin typeface="Calibri"/>
                <a:cs typeface="Calibri"/>
              </a:rPr>
              <a:t>use</a:t>
            </a:r>
            <a:r>
              <a:rPr sz="1900" spc="5" dirty="0">
                <a:latin typeface="Calibri"/>
                <a:cs typeface="Calibri"/>
              </a:rPr>
              <a:t> </a:t>
            </a:r>
            <a:r>
              <a:rPr sz="1900" spc="-5" dirty="0">
                <a:latin typeface="Calibri"/>
                <a:cs typeface="Calibri"/>
              </a:rPr>
              <a:t>an</a:t>
            </a:r>
            <a:r>
              <a:rPr sz="1900" dirty="0">
                <a:latin typeface="Calibri"/>
                <a:cs typeface="Calibri"/>
              </a:rPr>
              <a:t> </a:t>
            </a:r>
            <a:r>
              <a:rPr sz="1900" spc="-10" dirty="0">
                <a:latin typeface="Calibri"/>
                <a:cs typeface="Calibri"/>
              </a:rPr>
              <a:t>already</a:t>
            </a:r>
            <a:r>
              <a:rPr sz="1900" spc="10" dirty="0">
                <a:latin typeface="Calibri"/>
                <a:cs typeface="Calibri"/>
              </a:rPr>
              <a:t> </a:t>
            </a:r>
            <a:r>
              <a:rPr sz="1900" spc="-10" dirty="0">
                <a:latin typeface="Calibri"/>
                <a:cs typeface="Calibri"/>
              </a:rPr>
              <a:t>established</a:t>
            </a:r>
            <a:r>
              <a:rPr sz="1900" spc="10" dirty="0">
                <a:latin typeface="Calibri"/>
                <a:cs typeface="Calibri"/>
              </a:rPr>
              <a:t> </a:t>
            </a:r>
            <a:r>
              <a:rPr sz="1900" spc="-10" dirty="0">
                <a:latin typeface="Calibri"/>
                <a:cs typeface="Calibri"/>
              </a:rPr>
              <a:t>process</a:t>
            </a:r>
            <a:r>
              <a:rPr sz="1900" spc="10" dirty="0">
                <a:latin typeface="Calibri"/>
                <a:cs typeface="Calibri"/>
              </a:rPr>
              <a:t> </a:t>
            </a:r>
            <a:r>
              <a:rPr sz="1900" spc="-20" dirty="0">
                <a:latin typeface="Calibri"/>
                <a:cs typeface="Calibri"/>
              </a:rPr>
              <a:t>for</a:t>
            </a:r>
            <a:r>
              <a:rPr sz="1900" spc="-10" dirty="0">
                <a:latin typeface="Calibri"/>
                <a:cs typeface="Calibri"/>
              </a:rPr>
              <a:t> </a:t>
            </a:r>
            <a:r>
              <a:rPr sz="1900" spc="-5" dirty="0">
                <a:latin typeface="Calibri"/>
                <a:cs typeface="Calibri"/>
              </a:rPr>
              <a:t>the</a:t>
            </a:r>
            <a:r>
              <a:rPr sz="1900" spc="5" dirty="0">
                <a:latin typeface="Calibri"/>
                <a:cs typeface="Calibri"/>
              </a:rPr>
              <a:t> </a:t>
            </a:r>
            <a:r>
              <a:rPr sz="1900" spc="-10" dirty="0">
                <a:latin typeface="Calibri"/>
                <a:cs typeface="Calibri"/>
              </a:rPr>
              <a:t>RCA</a:t>
            </a:r>
            <a:r>
              <a:rPr sz="1900" spc="15" dirty="0">
                <a:latin typeface="Calibri"/>
                <a:cs typeface="Calibri"/>
              </a:rPr>
              <a:t> </a:t>
            </a:r>
            <a:r>
              <a:rPr sz="1900" spc="-5" dirty="0">
                <a:latin typeface="Calibri"/>
                <a:cs typeface="Calibri"/>
              </a:rPr>
              <a:t>that</a:t>
            </a:r>
            <a:r>
              <a:rPr sz="1900" spc="-10" dirty="0">
                <a:latin typeface="Calibri"/>
                <a:cs typeface="Calibri"/>
              </a:rPr>
              <a:t> </a:t>
            </a:r>
            <a:r>
              <a:rPr sz="1900" spc="-5" dirty="0">
                <a:latin typeface="Calibri"/>
                <a:cs typeface="Calibri"/>
              </a:rPr>
              <a:t>is </a:t>
            </a:r>
            <a:r>
              <a:rPr sz="1900" spc="-415" dirty="0">
                <a:latin typeface="Calibri"/>
                <a:cs typeface="Calibri"/>
              </a:rPr>
              <a:t> </a:t>
            </a:r>
            <a:r>
              <a:rPr sz="1900" spc="-20" dirty="0">
                <a:latin typeface="Calibri"/>
                <a:cs typeface="Calibri"/>
              </a:rPr>
              <a:t>different</a:t>
            </a:r>
            <a:r>
              <a:rPr sz="1900" spc="10" dirty="0">
                <a:latin typeface="Calibri"/>
                <a:cs typeface="Calibri"/>
              </a:rPr>
              <a:t> </a:t>
            </a:r>
            <a:r>
              <a:rPr sz="1900" spc="-15" dirty="0">
                <a:latin typeface="Calibri"/>
                <a:cs typeface="Calibri"/>
              </a:rPr>
              <a:t>from</a:t>
            </a:r>
            <a:r>
              <a:rPr sz="1900" spc="5" dirty="0">
                <a:latin typeface="Calibri"/>
                <a:cs typeface="Calibri"/>
              </a:rPr>
              <a:t> </a:t>
            </a:r>
            <a:r>
              <a:rPr sz="1900" spc="-5" dirty="0">
                <a:latin typeface="Calibri"/>
                <a:cs typeface="Calibri"/>
              </a:rPr>
              <a:t>the</a:t>
            </a:r>
            <a:r>
              <a:rPr sz="1900" spc="5" dirty="0">
                <a:latin typeface="Calibri"/>
                <a:cs typeface="Calibri"/>
              </a:rPr>
              <a:t> </a:t>
            </a:r>
            <a:r>
              <a:rPr sz="1900" spc="-10" dirty="0">
                <a:latin typeface="Calibri"/>
                <a:cs typeface="Calibri"/>
              </a:rPr>
              <a:t>techniques</a:t>
            </a:r>
            <a:r>
              <a:rPr sz="1900" spc="30" dirty="0">
                <a:latin typeface="Calibri"/>
                <a:cs typeface="Calibri"/>
              </a:rPr>
              <a:t> </a:t>
            </a:r>
            <a:r>
              <a:rPr sz="1900" spc="-5" dirty="0">
                <a:latin typeface="Calibri"/>
                <a:cs typeface="Calibri"/>
              </a:rPr>
              <a:t>discussed</a:t>
            </a:r>
            <a:r>
              <a:rPr sz="1900" spc="-10" dirty="0">
                <a:latin typeface="Calibri"/>
                <a:cs typeface="Calibri"/>
              </a:rPr>
              <a:t> </a:t>
            </a:r>
            <a:r>
              <a:rPr sz="1900" spc="-35" dirty="0">
                <a:latin typeface="Calibri"/>
                <a:cs typeface="Calibri"/>
              </a:rPr>
              <a:t>today,</a:t>
            </a:r>
            <a:r>
              <a:rPr sz="1900" spc="10" dirty="0">
                <a:latin typeface="Calibri"/>
                <a:cs typeface="Calibri"/>
              </a:rPr>
              <a:t> </a:t>
            </a:r>
            <a:r>
              <a:rPr sz="1900" spc="-5" dirty="0">
                <a:latin typeface="Calibri"/>
                <a:cs typeface="Calibri"/>
              </a:rPr>
              <a:t>it</a:t>
            </a:r>
            <a:r>
              <a:rPr sz="1900" spc="5" dirty="0">
                <a:latin typeface="Calibri"/>
                <a:cs typeface="Calibri"/>
              </a:rPr>
              <a:t> </a:t>
            </a:r>
            <a:r>
              <a:rPr sz="1900" spc="-15" dirty="0">
                <a:latin typeface="Calibri"/>
                <a:cs typeface="Calibri"/>
              </a:rPr>
              <a:t>must</a:t>
            </a:r>
            <a:r>
              <a:rPr sz="1900" spc="-5" dirty="0">
                <a:latin typeface="Calibri"/>
                <a:cs typeface="Calibri"/>
              </a:rPr>
              <a:t> </a:t>
            </a:r>
            <a:r>
              <a:rPr sz="1900" spc="-10" dirty="0">
                <a:latin typeface="Calibri"/>
                <a:cs typeface="Calibri"/>
              </a:rPr>
              <a:t>meet</a:t>
            </a:r>
            <a:r>
              <a:rPr sz="1900" dirty="0">
                <a:latin typeface="Calibri"/>
                <a:cs typeface="Calibri"/>
              </a:rPr>
              <a:t> </a:t>
            </a:r>
            <a:r>
              <a:rPr sz="1900" spc="-5" dirty="0">
                <a:latin typeface="Calibri"/>
                <a:cs typeface="Calibri"/>
              </a:rPr>
              <a:t>these</a:t>
            </a:r>
            <a:r>
              <a:rPr sz="1900" spc="10" dirty="0">
                <a:latin typeface="Calibri"/>
                <a:cs typeface="Calibri"/>
              </a:rPr>
              <a:t> </a:t>
            </a:r>
            <a:r>
              <a:rPr sz="1900" spc="-10" dirty="0">
                <a:latin typeface="Calibri"/>
                <a:cs typeface="Calibri"/>
              </a:rPr>
              <a:t>criteria.</a:t>
            </a:r>
            <a:endParaRPr sz="1900" dirty="0">
              <a:latin typeface="Calibri"/>
              <a:cs typeface="Calibri"/>
            </a:endParaRPr>
          </a:p>
        </p:txBody>
      </p:sp>
      <p:pic>
        <p:nvPicPr>
          <p:cNvPr id="6" name="Picture 5" descr="A black and red logo&#10;&#10;AI-generated content may be incorrect.">
            <a:extLst>
              <a:ext uri="{FF2B5EF4-FFF2-40B4-BE49-F238E27FC236}">
                <a16:creationId xmlns:a16="http://schemas.microsoft.com/office/drawing/2014/main" id="{88BAFAF6-57E9-2698-201B-6878BFDC05CC}"/>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3103154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95350" y="505322"/>
            <a:ext cx="6042882" cy="626133"/>
          </a:xfrm>
          <a:prstGeom prst="rect">
            <a:avLst/>
          </a:prstGeom>
        </p:spPr>
        <p:txBody>
          <a:bodyPr vert="horz" wrap="square" lIns="0" tIns="12700" rIns="0" bIns="0" rtlCol="0" anchor="ctr">
            <a:spAutoFit/>
          </a:bodyPr>
          <a:lstStyle/>
          <a:p>
            <a:pPr marL="12701">
              <a:spcBef>
                <a:spcPts val="100"/>
              </a:spcBef>
            </a:pPr>
            <a:r>
              <a:rPr spc="-5" dirty="0"/>
              <a:t>Cautions</a:t>
            </a:r>
          </a:p>
        </p:txBody>
      </p:sp>
      <p:pic>
        <p:nvPicPr>
          <p:cNvPr id="3" name="object 3"/>
          <p:cNvPicPr/>
          <p:nvPr/>
        </p:nvPicPr>
        <p:blipFill>
          <a:blip r:embed="rId2" cstate="print"/>
          <a:stretch>
            <a:fillRect/>
          </a:stretch>
        </p:blipFill>
        <p:spPr>
          <a:xfrm>
            <a:off x="3581400" y="4053841"/>
            <a:ext cx="3555822" cy="2560213"/>
          </a:xfrm>
          <a:prstGeom prst="rect">
            <a:avLst/>
          </a:prstGeom>
        </p:spPr>
      </p:pic>
      <p:sp>
        <p:nvSpPr>
          <p:cNvPr id="4" name="object 4"/>
          <p:cNvSpPr txBox="1"/>
          <p:nvPr/>
        </p:nvSpPr>
        <p:spPr>
          <a:xfrm>
            <a:off x="895350" y="1461009"/>
            <a:ext cx="9564370" cy="2741776"/>
          </a:xfrm>
          <a:prstGeom prst="rect">
            <a:avLst/>
          </a:prstGeom>
        </p:spPr>
        <p:txBody>
          <a:bodyPr vert="horz" wrap="square" lIns="0" tIns="12700" rIns="0" bIns="0" rtlCol="0">
            <a:spAutoFit/>
          </a:bodyPr>
          <a:lstStyle/>
          <a:p>
            <a:pPr marL="355618" marR="161933" indent="-342917">
              <a:spcBef>
                <a:spcPts val="100"/>
              </a:spcBef>
              <a:buFont typeface="Arial MT"/>
              <a:buChar char="•"/>
              <a:tabLst>
                <a:tab pos="354983" algn="l"/>
                <a:tab pos="355618" algn="l"/>
              </a:tabLst>
            </a:pPr>
            <a:r>
              <a:rPr sz="2400" spc="-10" dirty="0">
                <a:latin typeface="Calibri"/>
                <a:cs typeface="Calibri"/>
              </a:rPr>
              <a:t>There</a:t>
            </a:r>
            <a:r>
              <a:rPr sz="2400" spc="15" dirty="0">
                <a:latin typeface="Calibri"/>
                <a:cs typeface="Calibri"/>
              </a:rPr>
              <a:t> </a:t>
            </a:r>
            <a:r>
              <a:rPr sz="2400" spc="-20" dirty="0">
                <a:latin typeface="Calibri"/>
                <a:cs typeface="Calibri"/>
              </a:rPr>
              <a:t>may</a:t>
            </a:r>
            <a:r>
              <a:rPr sz="2400" spc="-10" dirty="0">
                <a:latin typeface="Calibri"/>
                <a:cs typeface="Calibri"/>
              </a:rPr>
              <a:t> </a:t>
            </a:r>
            <a:r>
              <a:rPr sz="2400" spc="-5" dirty="0">
                <a:latin typeface="Calibri"/>
                <a:cs typeface="Calibri"/>
              </a:rPr>
              <a:t>be</a:t>
            </a:r>
            <a:r>
              <a:rPr sz="2400" dirty="0">
                <a:latin typeface="Calibri"/>
                <a:cs typeface="Calibri"/>
              </a:rPr>
              <a:t> </a:t>
            </a:r>
            <a:r>
              <a:rPr sz="2400" spc="-15" dirty="0">
                <a:latin typeface="Calibri"/>
                <a:cs typeface="Calibri"/>
              </a:rPr>
              <a:t>several</a:t>
            </a:r>
            <a:r>
              <a:rPr sz="2400" spc="-5" dirty="0">
                <a:latin typeface="Calibri"/>
                <a:cs typeface="Calibri"/>
              </a:rPr>
              <a:t> </a:t>
            </a:r>
            <a:r>
              <a:rPr sz="2400" spc="-15" dirty="0">
                <a:latin typeface="Calibri"/>
                <a:cs typeface="Calibri"/>
              </a:rPr>
              <a:t>root </a:t>
            </a:r>
            <a:r>
              <a:rPr sz="2400" spc="-5" dirty="0">
                <a:latin typeface="Calibri"/>
                <a:cs typeface="Calibri"/>
              </a:rPr>
              <a:t>causes</a:t>
            </a:r>
            <a:r>
              <a:rPr sz="2400" spc="-10" dirty="0">
                <a:latin typeface="Calibri"/>
                <a:cs typeface="Calibri"/>
              </a:rPr>
              <a:t> </a:t>
            </a:r>
            <a:r>
              <a:rPr sz="2400" spc="-20" dirty="0">
                <a:latin typeface="Calibri"/>
                <a:cs typeface="Calibri"/>
              </a:rPr>
              <a:t>for</a:t>
            </a:r>
            <a:r>
              <a:rPr sz="2400" dirty="0">
                <a:latin typeface="Calibri"/>
                <a:cs typeface="Calibri"/>
              </a:rPr>
              <a:t> an</a:t>
            </a:r>
            <a:r>
              <a:rPr sz="2400" spc="-5" dirty="0">
                <a:latin typeface="Calibri"/>
                <a:cs typeface="Calibri"/>
              </a:rPr>
              <a:t> </a:t>
            </a:r>
            <a:r>
              <a:rPr sz="2400" spc="-15" dirty="0">
                <a:latin typeface="Calibri"/>
                <a:cs typeface="Calibri"/>
              </a:rPr>
              <a:t>event</a:t>
            </a:r>
            <a:r>
              <a:rPr sz="2400" spc="5" dirty="0">
                <a:latin typeface="Calibri"/>
                <a:cs typeface="Calibri"/>
              </a:rPr>
              <a:t> </a:t>
            </a:r>
            <a:r>
              <a:rPr sz="2400" spc="-5" dirty="0">
                <a:latin typeface="Calibri"/>
                <a:cs typeface="Calibri"/>
              </a:rPr>
              <a:t>or</a:t>
            </a:r>
            <a:r>
              <a:rPr sz="2400" spc="-15" dirty="0">
                <a:latin typeface="Calibri"/>
                <a:cs typeface="Calibri"/>
              </a:rPr>
              <a:t> </a:t>
            </a:r>
            <a:r>
              <a:rPr sz="2400" dirty="0">
                <a:latin typeface="Calibri"/>
                <a:cs typeface="Calibri"/>
              </a:rPr>
              <a:t>a</a:t>
            </a:r>
            <a:r>
              <a:rPr sz="2400" spc="-5" dirty="0">
                <a:latin typeface="Calibri"/>
                <a:cs typeface="Calibri"/>
              </a:rPr>
              <a:t> </a:t>
            </a:r>
            <a:r>
              <a:rPr sz="2400" spc="-10" dirty="0">
                <a:latin typeface="Calibri"/>
                <a:cs typeface="Calibri"/>
              </a:rPr>
              <a:t>problem,</a:t>
            </a:r>
            <a:r>
              <a:rPr sz="2400" spc="-15" dirty="0">
                <a:latin typeface="Calibri"/>
                <a:cs typeface="Calibri"/>
              </a:rPr>
              <a:t> </a:t>
            </a:r>
            <a:r>
              <a:rPr sz="2400" dirty="0">
                <a:latin typeface="Calibri"/>
                <a:cs typeface="Calibri"/>
              </a:rPr>
              <a:t>thus </a:t>
            </a:r>
            <a:r>
              <a:rPr sz="2400" spc="-530" dirty="0">
                <a:latin typeface="Calibri"/>
                <a:cs typeface="Calibri"/>
              </a:rPr>
              <a:t> </a:t>
            </a:r>
            <a:r>
              <a:rPr sz="2400" spc="-5" dirty="0">
                <a:latin typeface="Calibri"/>
                <a:cs typeface="Calibri"/>
              </a:rPr>
              <a:t>requiring</a:t>
            </a:r>
            <a:r>
              <a:rPr sz="2400" spc="-10" dirty="0">
                <a:latin typeface="Calibri"/>
                <a:cs typeface="Calibri"/>
              </a:rPr>
              <a:t> </a:t>
            </a:r>
            <a:r>
              <a:rPr sz="2400" b="1" spc="-10" dirty="0">
                <a:solidFill>
                  <a:srgbClr val="0060A8"/>
                </a:solidFill>
                <a:latin typeface="Calibri"/>
                <a:cs typeface="Calibri"/>
              </a:rPr>
              <a:t>persistence </a:t>
            </a:r>
            <a:r>
              <a:rPr sz="2400" dirty="0">
                <a:latin typeface="Calibri"/>
                <a:cs typeface="Calibri"/>
              </a:rPr>
              <a:t>in</a:t>
            </a:r>
            <a:r>
              <a:rPr sz="2400" spc="-10" dirty="0">
                <a:latin typeface="Calibri"/>
                <a:cs typeface="Calibri"/>
              </a:rPr>
              <a:t> sustaining</a:t>
            </a:r>
            <a:r>
              <a:rPr sz="2400" spc="-20" dirty="0">
                <a:latin typeface="Calibri"/>
                <a:cs typeface="Calibri"/>
              </a:rPr>
              <a:t> </a:t>
            </a:r>
            <a:r>
              <a:rPr sz="2400" dirty="0">
                <a:latin typeface="Calibri"/>
                <a:cs typeface="Calibri"/>
              </a:rPr>
              <a:t>the </a:t>
            </a:r>
            <a:r>
              <a:rPr sz="2400" spc="-20" dirty="0">
                <a:latin typeface="Calibri"/>
                <a:cs typeface="Calibri"/>
              </a:rPr>
              <a:t>effort</a:t>
            </a:r>
            <a:r>
              <a:rPr sz="2400" spc="-10" dirty="0">
                <a:latin typeface="Calibri"/>
                <a:cs typeface="Calibri"/>
              </a:rPr>
              <a:t> </a:t>
            </a:r>
            <a:r>
              <a:rPr sz="2400" spc="-15" dirty="0">
                <a:latin typeface="Calibri"/>
                <a:cs typeface="Calibri"/>
              </a:rPr>
              <a:t>to</a:t>
            </a:r>
            <a:r>
              <a:rPr sz="2400" spc="-10" dirty="0">
                <a:latin typeface="Calibri"/>
                <a:cs typeface="Calibri"/>
              </a:rPr>
              <a:t> </a:t>
            </a:r>
            <a:r>
              <a:rPr sz="2400" spc="-15" dirty="0">
                <a:latin typeface="Calibri"/>
                <a:cs typeface="Calibri"/>
              </a:rPr>
              <a:t>locate </a:t>
            </a:r>
            <a:r>
              <a:rPr sz="2400" dirty="0">
                <a:latin typeface="Calibri"/>
                <a:cs typeface="Calibri"/>
              </a:rPr>
              <a:t>them</a:t>
            </a:r>
          </a:p>
          <a:p>
            <a:pPr marL="355618" indent="-342917">
              <a:spcBef>
                <a:spcPts val="2014"/>
              </a:spcBef>
              <a:buFont typeface="Arial MT"/>
              <a:buChar char="•"/>
              <a:tabLst>
                <a:tab pos="354983" algn="l"/>
                <a:tab pos="355618" algn="l"/>
              </a:tabLst>
            </a:pPr>
            <a:r>
              <a:rPr sz="2400" spc="-5" dirty="0">
                <a:latin typeface="Calibri"/>
                <a:cs typeface="Calibri"/>
              </a:rPr>
              <a:t>In</a:t>
            </a:r>
            <a:r>
              <a:rPr sz="2400" spc="-10" dirty="0">
                <a:latin typeface="Calibri"/>
                <a:cs typeface="Calibri"/>
              </a:rPr>
              <a:t> </a:t>
            </a:r>
            <a:r>
              <a:rPr sz="2400" spc="-5" dirty="0">
                <a:latin typeface="Calibri"/>
                <a:cs typeface="Calibri"/>
              </a:rPr>
              <a:t>cases</a:t>
            </a:r>
            <a:r>
              <a:rPr sz="2400" spc="-10" dirty="0">
                <a:latin typeface="Calibri"/>
                <a:cs typeface="Calibri"/>
              </a:rPr>
              <a:t> </a:t>
            </a:r>
            <a:r>
              <a:rPr sz="2400" spc="-5" dirty="0">
                <a:latin typeface="Calibri"/>
                <a:cs typeface="Calibri"/>
              </a:rPr>
              <a:t>of human </a:t>
            </a:r>
            <a:r>
              <a:rPr sz="2400" spc="-45" dirty="0">
                <a:latin typeface="Calibri"/>
                <a:cs typeface="Calibri"/>
              </a:rPr>
              <a:t>error,</a:t>
            </a:r>
            <a:r>
              <a:rPr sz="2400" spc="-10" dirty="0">
                <a:latin typeface="Calibri"/>
                <a:cs typeface="Calibri"/>
              </a:rPr>
              <a:t> </a:t>
            </a:r>
            <a:r>
              <a:rPr sz="2400" b="1" spc="-5" dirty="0">
                <a:solidFill>
                  <a:srgbClr val="0060A8"/>
                </a:solidFill>
                <a:latin typeface="Calibri"/>
                <a:cs typeface="Calibri"/>
              </a:rPr>
              <a:t>people</a:t>
            </a:r>
            <a:r>
              <a:rPr sz="2400" b="1" spc="-10" dirty="0">
                <a:solidFill>
                  <a:srgbClr val="0060A8"/>
                </a:solidFill>
                <a:latin typeface="Calibri"/>
                <a:cs typeface="Calibri"/>
              </a:rPr>
              <a:t> are</a:t>
            </a:r>
            <a:r>
              <a:rPr sz="2400" b="1" dirty="0">
                <a:solidFill>
                  <a:srgbClr val="0060A8"/>
                </a:solidFill>
                <a:latin typeface="Calibri"/>
                <a:cs typeface="Calibri"/>
              </a:rPr>
              <a:t> </a:t>
            </a:r>
            <a:r>
              <a:rPr sz="2400" b="1" spc="-15" dirty="0">
                <a:solidFill>
                  <a:srgbClr val="0060A8"/>
                </a:solidFill>
                <a:latin typeface="Calibri"/>
                <a:cs typeface="Calibri"/>
              </a:rPr>
              <a:t>rarely</a:t>
            </a:r>
            <a:r>
              <a:rPr sz="2400" b="1" spc="-25" dirty="0">
                <a:solidFill>
                  <a:srgbClr val="0060A8"/>
                </a:solidFill>
                <a:latin typeface="Calibri"/>
                <a:cs typeface="Calibri"/>
              </a:rPr>
              <a:t> </a:t>
            </a:r>
            <a:r>
              <a:rPr sz="2400" b="1" spc="-5" dirty="0">
                <a:solidFill>
                  <a:srgbClr val="0060A8"/>
                </a:solidFill>
                <a:latin typeface="Calibri"/>
                <a:cs typeface="Calibri"/>
              </a:rPr>
              <a:t>the</a:t>
            </a:r>
            <a:r>
              <a:rPr sz="2400" b="1" spc="10" dirty="0">
                <a:solidFill>
                  <a:srgbClr val="0060A8"/>
                </a:solidFill>
                <a:latin typeface="Calibri"/>
                <a:cs typeface="Calibri"/>
              </a:rPr>
              <a:t> </a:t>
            </a:r>
            <a:r>
              <a:rPr sz="2400" b="1" spc="-5" dirty="0">
                <a:solidFill>
                  <a:srgbClr val="0060A8"/>
                </a:solidFill>
                <a:latin typeface="Calibri"/>
                <a:cs typeface="Calibri"/>
              </a:rPr>
              <a:t>true</a:t>
            </a:r>
            <a:r>
              <a:rPr sz="2400" b="1" spc="10" dirty="0">
                <a:solidFill>
                  <a:srgbClr val="0060A8"/>
                </a:solidFill>
                <a:latin typeface="Calibri"/>
                <a:cs typeface="Calibri"/>
              </a:rPr>
              <a:t> </a:t>
            </a:r>
            <a:r>
              <a:rPr sz="2400" b="1" spc="-5" dirty="0">
                <a:solidFill>
                  <a:srgbClr val="0060A8"/>
                </a:solidFill>
                <a:latin typeface="Calibri"/>
                <a:cs typeface="Calibri"/>
              </a:rPr>
              <a:t>root</a:t>
            </a:r>
            <a:r>
              <a:rPr sz="2400" b="1" spc="-20" dirty="0">
                <a:solidFill>
                  <a:srgbClr val="0060A8"/>
                </a:solidFill>
                <a:latin typeface="Calibri"/>
                <a:cs typeface="Calibri"/>
              </a:rPr>
              <a:t> </a:t>
            </a:r>
            <a:r>
              <a:rPr sz="2400" b="1" spc="-5" dirty="0">
                <a:solidFill>
                  <a:srgbClr val="0060A8"/>
                </a:solidFill>
                <a:latin typeface="Calibri"/>
                <a:cs typeface="Calibri"/>
              </a:rPr>
              <a:t>cause.</a:t>
            </a:r>
            <a:endParaRPr sz="2400" dirty="0">
              <a:latin typeface="Calibri"/>
              <a:cs typeface="Calibri"/>
            </a:endParaRPr>
          </a:p>
          <a:p>
            <a:pPr marL="355618"/>
            <a:r>
              <a:rPr sz="2400" dirty="0">
                <a:latin typeface="Calibri"/>
                <a:cs typeface="Calibri"/>
              </a:rPr>
              <a:t>Seek</a:t>
            </a:r>
            <a:r>
              <a:rPr sz="2400" spc="-15" dirty="0">
                <a:latin typeface="Calibri"/>
                <a:cs typeface="Calibri"/>
              </a:rPr>
              <a:t> </a:t>
            </a:r>
            <a:r>
              <a:rPr sz="2400" dirty="0">
                <a:latin typeface="Calibri"/>
                <a:cs typeface="Calibri"/>
              </a:rPr>
              <a:t>the</a:t>
            </a:r>
            <a:r>
              <a:rPr sz="2400" spc="5" dirty="0">
                <a:latin typeface="Calibri"/>
                <a:cs typeface="Calibri"/>
              </a:rPr>
              <a:t> </a:t>
            </a:r>
            <a:r>
              <a:rPr sz="2400" spc="-20" dirty="0">
                <a:latin typeface="Calibri"/>
                <a:cs typeface="Calibri"/>
              </a:rPr>
              <a:t>system,</a:t>
            </a:r>
            <a:r>
              <a:rPr sz="2400" spc="-15" dirty="0">
                <a:latin typeface="Calibri"/>
                <a:cs typeface="Calibri"/>
              </a:rPr>
              <a:t> </a:t>
            </a:r>
            <a:r>
              <a:rPr sz="2400" spc="-30" dirty="0">
                <a:latin typeface="Calibri"/>
                <a:cs typeface="Calibri"/>
              </a:rPr>
              <a:t>policy,</a:t>
            </a:r>
            <a:r>
              <a:rPr sz="2400" spc="-20" dirty="0">
                <a:latin typeface="Calibri"/>
                <a:cs typeface="Calibri"/>
              </a:rPr>
              <a:t> </a:t>
            </a:r>
            <a:r>
              <a:rPr sz="2400" spc="-5" dirty="0">
                <a:latin typeface="Calibri"/>
                <a:cs typeface="Calibri"/>
              </a:rPr>
              <a:t>or</a:t>
            </a:r>
            <a:r>
              <a:rPr sz="2400" dirty="0">
                <a:latin typeface="Calibri"/>
                <a:cs typeface="Calibri"/>
              </a:rPr>
              <a:t> </a:t>
            </a:r>
            <a:r>
              <a:rPr sz="2400" spc="-10" dirty="0">
                <a:latin typeface="Calibri"/>
                <a:cs typeface="Calibri"/>
              </a:rPr>
              <a:t>process</a:t>
            </a:r>
            <a:r>
              <a:rPr sz="2400" spc="-15" dirty="0">
                <a:latin typeface="Calibri"/>
                <a:cs typeface="Calibri"/>
              </a:rPr>
              <a:t> </a:t>
            </a:r>
            <a:r>
              <a:rPr sz="2400" spc="-10" dirty="0">
                <a:latin typeface="Calibri"/>
                <a:cs typeface="Calibri"/>
              </a:rPr>
              <a:t>that</a:t>
            </a:r>
            <a:r>
              <a:rPr sz="2400" dirty="0">
                <a:latin typeface="Calibri"/>
                <a:cs typeface="Calibri"/>
              </a:rPr>
              <a:t> </a:t>
            </a:r>
            <a:r>
              <a:rPr sz="2400" spc="-10" dirty="0">
                <a:latin typeface="Calibri"/>
                <a:cs typeface="Calibri"/>
              </a:rPr>
              <a:t>allowed</a:t>
            </a:r>
            <a:r>
              <a:rPr sz="2400" spc="-5" dirty="0">
                <a:latin typeface="Calibri"/>
                <a:cs typeface="Calibri"/>
              </a:rPr>
              <a:t> </a:t>
            </a:r>
            <a:r>
              <a:rPr sz="2400" dirty="0">
                <a:latin typeface="Calibri"/>
                <a:cs typeface="Calibri"/>
              </a:rPr>
              <a:t>the</a:t>
            </a:r>
            <a:r>
              <a:rPr sz="2400" spc="-10" dirty="0">
                <a:latin typeface="Calibri"/>
                <a:cs typeface="Calibri"/>
              </a:rPr>
              <a:t> error </a:t>
            </a:r>
            <a:r>
              <a:rPr sz="2400" spc="-15" dirty="0">
                <a:latin typeface="Calibri"/>
                <a:cs typeface="Calibri"/>
              </a:rPr>
              <a:t>to</a:t>
            </a:r>
            <a:r>
              <a:rPr sz="2400" spc="-10" dirty="0">
                <a:latin typeface="Calibri"/>
                <a:cs typeface="Calibri"/>
              </a:rPr>
              <a:t> </a:t>
            </a:r>
            <a:r>
              <a:rPr sz="2400" spc="-40" dirty="0">
                <a:latin typeface="Calibri"/>
                <a:cs typeface="Calibri"/>
              </a:rPr>
              <a:t>occur.</a:t>
            </a:r>
            <a:endParaRPr sz="2400" dirty="0">
              <a:latin typeface="Calibri"/>
              <a:cs typeface="Calibri"/>
            </a:endParaRPr>
          </a:p>
          <a:p>
            <a:pPr marL="355618" marR="156853" indent="-342917">
              <a:spcBef>
                <a:spcPts val="2014"/>
              </a:spcBef>
              <a:buFont typeface="Arial MT"/>
              <a:buChar char="•"/>
              <a:tabLst>
                <a:tab pos="354983" algn="l"/>
                <a:tab pos="355618" algn="l"/>
              </a:tabLst>
            </a:pPr>
            <a:r>
              <a:rPr sz="2400" spc="-10" dirty="0">
                <a:latin typeface="Calibri"/>
                <a:cs typeface="Calibri"/>
              </a:rPr>
              <a:t>RCA</a:t>
            </a:r>
            <a:r>
              <a:rPr sz="2400" spc="-30" dirty="0">
                <a:latin typeface="Calibri"/>
                <a:cs typeface="Calibri"/>
              </a:rPr>
              <a:t> </a:t>
            </a:r>
            <a:r>
              <a:rPr sz="2400" dirty="0">
                <a:latin typeface="Calibri"/>
                <a:cs typeface="Calibri"/>
              </a:rPr>
              <a:t>is</a:t>
            </a:r>
            <a:r>
              <a:rPr sz="2400" spc="-5" dirty="0">
                <a:latin typeface="Calibri"/>
                <a:cs typeface="Calibri"/>
              </a:rPr>
              <a:t> </a:t>
            </a:r>
            <a:r>
              <a:rPr sz="2400" b="1" dirty="0">
                <a:solidFill>
                  <a:srgbClr val="0060A8"/>
                </a:solidFill>
                <a:latin typeface="Calibri"/>
                <a:cs typeface="Calibri"/>
              </a:rPr>
              <a:t>not</a:t>
            </a:r>
            <a:r>
              <a:rPr sz="2400" b="1" spc="-10" dirty="0">
                <a:solidFill>
                  <a:srgbClr val="0060A8"/>
                </a:solidFill>
                <a:latin typeface="Calibri"/>
                <a:cs typeface="Calibri"/>
              </a:rPr>
              <a:t> </a:t>
            </a:r>
            <a:r>
              <a:rPr sz="2400" b="1" spc="-5" dirty="0">
                <a:solidFill>
                  <a:srgbClr val="0060A8"/>
                </a:solidFill>
                <a:latin typeface="Calibri"/>
                <a:cs typeface="Calibri"/>
              </a:rPr>
              <a:t>designed</a:t>
            </a:r>
            <a:r>
              <a:rPr sz="2400" b="1" spc="5" dirty="0">
                <a:solidFill>
                  <a:srgbClr val="0060A8"/>
                </a:solidFill>
                <a:latin typeface="Calibri"/>
                <a:cs typeface="Calibri"/>
              </a:rPr>
              <a:t> </a:t>
            </a:r>
            <a:r>
              <a:rPr sz="2400" b="1" spc="-15" dirty="0">
                <a:solidFill>
                  <a:srgbClr val="0060A8"/>
                </a:solidFill>
                <a:latin typeface="Calibri"/>
                <a:cs typeface="Calibri"/>
              </a:rPr>
              <a:t>to</a:t>
            </a:r>
            <a:r>
              <a:rPr sz="2400" b="1" dirty="0">
                <a:solidFill>
                  <a:srgbClr val="0060A8"/>
                </a:solidFill>
                <a:latin typeface="Calibri"/>
                <a:cs typeface="Calibri"/>
              </a:rPr>
              <a:t> </a:t>
            </a:r>
            <a:r>
              <a:rPr sz="2400" b="1" spc="-10" dirty="0">
                <a:solidFill>
                  <a:srgbClr val="0060A8"/>
                </a:solidFill>
                <a:latin typeface="Calibri"/>
                <a:cs typeface="Calibri"/>
              </a:rPr>
              <a:t>establish</a:t>
            </a:r>
            <a:r>
              <a:rPr sz="2400" b="1" spc="-5" dirty="0">
                <a:solidFill>
                  <a:srgbClr val="0060A8"/>
                </a:solidFill>
                <a:latin typeface="Calibri"/>
                <a:cs typeface="Calibri"/>
              </a:rPr>
              <a:t> blame</a:t>
            </a:r>
            <a:r>
              <a:rPr sz="2400" b="1" dirty="0">
                <a:solidFill>
                  <a:srgbClr val="0060A8"/>
                </a:solidFill>
                <a:latin typeface="Calibri"/>
                <a:cs typeface="Calibri"/>
              </a:rPr>
              <a:t> </a:t>
            </a:r>
            <a:r>
              <a:rPr sz="2400" spc="-20" dirty="0">
                <a:latin typeface="Calibri"/>
                <a:cs typeface="Calibri"/>
              </a:rPr>
              <a:t>for</a:t>
            </a:r>
            <a:r>
              <a:rPr sz="2400" spc="-5" dirty="0">
                <a:latin typeface="Calibri"/>
                <a:cs typeface="Calibri"/>
              </a:rPr>
              <a:t> </a:t>
            </a:r>
            <a:r>
              <a:rPr sz="2400" dirty="0">
                <a:latin typeface="Calibri"/>
                <a:cs typeface="Calibri"/>
              </a:rPr>
              <a:t>a</a:t>
            </a:r>
            <a:r>
              <a:rPr sz="2400" spc="-15" dirty="0">
                <a:latin typeface="Calibri"/>
                <a:cs typeface="Calibri"/>
              </a:rPr>
              <a:t> </a:t>
            </a:r>
            <a:r>
              <a:rPr sz="2400" spc="-20" dirty="0">
                <a:latin typeface="Calibri"/>
                <a:cs typeface="Calibri"/>
              </a:rPr>
              <a:t>non-conformity,</a:t>
            </a:r>
            <a:r>
              <a:rPr sz="2400" spc="-5" dirty="0">
                <a:latin typeface="Calibri"/>
                <a:cs typeface="Calibri"/>
              </a:rPr>
              <a:t> but </a:t>
            </a:r>
            <a:r>
              <a:rPr sz="2400" spc="-530" dirty="0">
                <a:latin typeface="Calibri"/>
                <a:cs typeface="Calibri"/>
              </a:rPr>
              <a:t> </a:t>
            </a:r>
            <a:r>
              <a:rPr sz="2400" spc="-15" dirty="0">
                <a:latin typeface="Calibri"/>
                <a:cs typeface="Calibri"/>
              </a:rPr>
              <a:t>to</a:t>
            </a:r>
            <a:r>
              <a:rPr sz="2400" spc="-10" dirty="0">
                <a:latin typeface="Calibri"/>
                <a:cs typeface="Calibri"/>
              </a:rPr>
              <a:t> correct</a:t>
            </a:r>
            <a:r>
              <a:rPr sz="2400" spc="-30" dirty="0">
                <a:latin typeface="Calibri"/>
                <a:cs typeface="Calibri"/>
              </a:rPr>
              <a:t> </a:t>
            </a:r>
            <a:r>
              <a:rPr sz="2400" dirty="0">
                <a:latin typeface="Calibri"/>
                <a:cs typeface="Calibri"/>
              </a:rPr>
              <a:t>the </a:t>
            </a:r>
            <a:r>
              <a:rPr sz="2400" spc="-5" dirty="0">
                <a:latin typeface="Calibri"/>
                <a:cs typeface="Calibri"/>
              </a:rPr>
              <a:t>underlying</a:t>
            </a:r>
            <a:r>
              <a:rPr sz="2400" spc="-10" dirty="0">
                <a:latin typeface="Calibri"/>
                <a:cs typeface="Calibri"/>
              </a:rPr>
              <a:t> cause </a:t>
            </a:r>
            <a:r>
              <a:rPr sz="2400" spc="-5" dirty="0">
                <a:latin typeface="Calibri"/>
                <a:cs typeface="Calibri"/>
              </a:rPr>
              <a:t>and </a:t>
            </a:r>
            <a:r>
              <a:rPr sz="2400" spc="-15" dirty="0">
                <a:latin typeface="Calibri"/>
                <a:cs typeface="Calibri"/>
              </a:rPr>
              <a:t>prevent</a:t>
            </a:r>
            <a:r>
              <a:rPr sz="2400" spc="15" dirty="0">
                <a:latin typeface="Calibri"/>
                <a:cs typeface="Calibri"/>
              </a:rPr>
              <a:t> </a:t>
            </a:r>
            <a:r>
              <a:rPr sz="2400" spc="-5" dirty="0">
                <a:latin typeface="Calibri"/>
                <a:cs typeface="Calibri"/>
              </a:rPr>
              <a:t>re-occurrence</a:t>
            </a:r>
            <a:endParaRPr sz="2400" dirty="0">
              <a:latin typeface="Calibri"/>
              <a:cs typeface="Calibri"/>
            </a:endParaRPr>
          </a:p>
        </p:txBody>
      </p:sp>
      <p:pic>
        <p:nvPicPr>
          <p:cNvPr id="5" name="object 5"/>
          <p:cNvPicPr/>
          <p:nvPr/>
        </p:nvPicPr>
        <p:blipFill>
          <a:blip r:embed="rId3" cstate="print"/>
          <a:stretch>
            <a:fillRect/>
          </a:stretch>
        </p:blipFill>
        <p:spPr>
          <a:xfrm>
            <a:off x="6027542" y="5334001"/>
            <a:ext cx="1005839" cy="1005839"/>
          </a:xfrm>
          <a:prstGeom prst="rect">
            <a:avLst/>
          </a:prstGeom>
        </p:spPr>
      </p:pic>
      <p:pic>
        <p:nvPicPr>
          <p:cNvPr id="7" name="Picture 6" descr="A black and red logo&#10;&#10;AI-generated content may be incorrect.">
            <a:extLst>
              <a:ext uri="{FF2B5EF4-FFF2-40B4-BE49-F238E27FC236}">
                <a16:creationId xmlns:a16="http://schemas.microsoft.com/office/drawing/2014/main" id="{8B286954-EF77-53C2-5D90-BA1A3EA53DBD}"/>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547189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404360" y="1117271"/>
            <a:ext cx="3383279" cy="3383279"/>
          </a:xfrm>
          <a:prstGeom prst="rect">
            <a:avLst/>
          </a:prstGeom>
        </p:spPr>
      </p:pic>
      <p:sp>
        <p:nvSpPr>
          <p:cNvPr id="3" name="object 3"/>
          <p:cNvSpPr txBox="1">
            <a:spLocks noGrp="1"/>
          </p:cNvSpPr>
          <p:nvPr>
            <p:ph type="title"/>
          </p:nvPr>
        </p:nvSpPr>
        <p:spPr>
          <a:xfrm>
            <a:off x="4542078" y="4832276"/>
            <a:ext cx="3300729" cy="626133"/>
          </a:xfrm>
          <a:prstGeom prst="rect">
            <a:avLst/>
          </a:prstGeom>
        </p:spPr>
        <p:txBody>
          <a:bodyPr vert="horz" wrap="square" lIns="0" tIns="12700" rIns="0" bIns="0" rtlCol="0" anchor="ctr">
            <a:spAutoFit/>
          </a:bodyPr>
          <a:lstStyle/>
          <a:p>
            <a:pPr marL="12701">
              <a:spcBef>
                <a:spcPts val="100"/>
              </a:spcBef>
            </a:pPr>
            <a:r>
              <a:rPr spc="-20" dirty="0"/>
              <a:t>Brainstorming</a:t>
            </a:r>
            <a:endParaRPr/>
          </a:p>
        </p:txBody>
      </p:sp>
      <p:pic>
        <p:nvPicPr>
          <p:cNvPr id="5" name="Picture 4" descr="A black and red logo&#10;&#10;AI-generated content may be incorrect.">
            <a:extLst>
              <a:ext uri="{FF2B5EF4-FFF2-40B4-BE49-F238E27FC236}">
                <a16:creationId xmlns:a16="http://schemas.microsoft.com/office/drawing/2014/main" id="{EA9B61E0-5C9E-329A-A0D3-9EDEF1EBC95C}"/>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022851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0650" y="505321"/>
            <a:ext cx="6649180" cy="626133"/>
          </a:xfrm>
          <a:prstGeom prst="rect">
            <a:avLst/>
          </a:prstGeom>
        </p:spPr>
        <p:txBody>
          <a:bodyPr vert="horz" wrap="square" lIns="0" tIns="12700" rIns="0" bIns="0" rtlCol="0" anchor="ctr">
            <a:spAutoFit/>
          </a:bodyPr>
          <a:lstStyle/>
          <a:p>
            <a:pPr marL="12701">
              <a:spcBef>
                <a:spcPts val="100"/>
              </a:spcBef>
            </a:pPr>
            <a:r>
              <a:rPr spc="-20" dirty="0"/>
              <a:t>Why</a:t>
            </a:r>
            <a:r>
              <a:rPr spc="-85" dirty="0"/>
              <a:t> </a:t>
            </a:r>
            <a:r>
              <a:rPr spc="-15" dirty="0"/>
              <a:t>Brainstorming?</a:t>
            </a:r>
          </a:p>
        </p:txBody>
      </p:sp>
      <p:sp>
        <p:nvSpPr>
          <p:cNvPr id="3" name="object 3"/>
          <p:cNvSpPr txBox="1"/>
          <p:nvPr/>
        </p:nvSpPr>
        <p:spPr>
          <a:xfrm>
            <a:off x="923925" y="1842009"/>
            <a:ext cx="9963150" cy="3262432"/>
          </a:xfrm>
          <a:prstGeom prst="rect">
            <a:avLst/>
          </a:prstGeom>
        </p:spPr>
        <p:txBody>
          <a:bodyPr vert="horz" wrap="square" lIns="0" tIns="12700" rIns="0" bIns="0" rtlCol="0">
            <a:spAutoFit/>
          </a:bodyPr>
          <a:lstStyle/>
          <a:p>
            <a:pPr marL="355618" marR="5080" indent="-342917">
              <a:spcBef>
                <a:spcPts val="100"/>
              </a:spcBef>
              <a:buFont typeface="Arial MT"/>
              <a:buChar char="•"/>
              <a:tabLst>
                <a:tab pos="354983" algn="l"/>
                <a:tab pos="355618" algn="l"/>
              </a:tabLst>
            </a:pPr>
            <a:r>
              <a:rPr sz="2400" spc="-10" dirty="0">
                <a:latin typeface="Calibri"/>
                <a:cs typeface="Calibri"/>
              </a:rPr>
              <a:t>Brainstorming </a:t>
            </a:r>
            <a:r>
              <a:rPr sz="2400" dirty="0">
                <a:latin typeface="Calibri"/>
                <a:cs typeface="Calibri"/>
              </a:rPr>
              <a:t>and </a:t>
            </a:r>
            <a:r>
              <a:rPr sz="2400" spc="-15" dirty="0">
                <a:latin typeface="Calibri"/>
                <a:cs typeface="Calibri"/>
              </a:rPr>
              <a:t>group </a:t>
            </a:r>
            <a:r>
              <a:rPr sz="2400" dirty="0">
                <a:latin typeface="Calibri"/>
                <a:cs typeface="Calibri"/>
              </a:rPr>
              <a:t>idea </a:t>
            </a:r>
            <a:r>
              <a:rPr sz="2400" spc="-15" dirty="0">
                <a:latin typeface="Calibri"/>
                <a:cs typeface="Calibri"/>
              </a:rPr>
              <a:t>generation </a:t>
            </a:r>
            <a:r>
              <a:rPr sz="2400" dirty="0">
                <a:latin typeface="Calibri"/>
                <a:cs typeface="Calibri"/>
              </a:rPr>
              <a:t>will </a:t>
            </a:r>
            <a:r>
              <a:rPr sz="2400" spc="-15" dirty="0">
                <a:latin typeface="Calibri"/>
                <a:cs typeface="Calibri"/>
              </a:rPr>
              <a:t>likely </a:t>
            </a:r>
            <a:r>
              <a:rPr sz="2400" spc="-5" dirty="0">
                <a:latin typeface="Calibri"/>
                <a:cs typeface="Calibri"/>
              </a:rPr>
              <a:t>be </a:t>
            </a:r>
            <a:r>
              <a:rPr sz="2400" dirty="0">
                <a:latin typeface="Calibri"/>
                <a:cs typeface="Calibri"/>
              </a:rPr>
              <a:t>needed </a:t>
            </a:r>
            <a:r>
              <a:rPr sz="2400" spc="-530" dirty="0">
                <a:latin typeface="Calibri"/>
                <a:cs typeface="Calibri"/>
              </a:rPr>
              <a:t> </a:t>
            </a:r>
            <a:r>
              <a:rPr sz="2400" spc="-15" dirty="0">
                <a:latin typeface="Calibri"/>
                <a:cs typeface="Calibri"/>
              </a:rPr>
              <a:t>several</a:t>
            </a:r>
            <a:r>
              <a:rPr sz="2400" spc="-10" dirty="0">
                <a:latin typeface="Calibri"/>
                <a:cs typeface="Calibri"/>
              </a:rPr>
              <a:t> </a:t>
            </a:r>
            <a:r>
              <a:rPr sz="2400" spc="-5" dirty="0">
                <a:latin typeface="Calibri"/>
                <a:cs typeface="Calibri"/>
              </a:rPr>
              <a:t>times</a:t>
            </a:r>
            <a:r>
              <a:rPr sz="2400" spc="-20" dirty="0">
                <a:latin typeface="Calibri"/>
                <a:cs typeface="Calibri"/>
              </a:rPr>
              <a:t> </a:t>
            </a:r>
            <a:r>
              <a:rPr sz="2400" dirty="0">
                <a:latin typeface="Calibri"/>
                <a:cs typeface="Calibri"/>
              </a:rPr>
              <a:t>in</a:t>
            </a:r>
            <a:r>
              <a:rPr sz="2400" spc="-5" dirty="0">
                <a:latin typeface="Calibri"/>
                <a:cs typeface="Calibri"/>
              </a:rPr>
              <a:t> the</a:t>
            </a:r>
            <a:r>
              <a:rPr sz="2400" spc="-10" dirty="0">
                <a:latin typeface="Calibri"/>
                <a:cs typeface="Calibri"/>
              </a:rPr>
              <a:t> RCA</a:t>
            </a:r>
            <a:r>
              <a:rPr sz="2400" spc="-15" dirty="0">
                <a:latin typeface="Calibri"/>
                <a:cs typeface="Calibri"/>
              </a:rPr>
              <a:t> </a:t>
            </a:r>
            <a:r>
              <a:rPr sz="2400" spc="-10" dirty="0">
                <a:latin typeface="Calibri"/>
                <a:cs typeface="Calibri"/>
              </a:rPr>
              <a:t>process</a:t>
            </a:r>
            <a:endParaRPr lang="en-US" sz="2400" spc="-10" dirty="0">
              <a:latin typeface="Calibri"/>
              <a:cs typeface="Calibri"/>
            </a:endParaRPr>
          </a:p>
          <a:p>
            <a:pPr marL="355618" marR="5080" indent="-342917">
              <a:spcBef>
                <a:spcPts val="100"/>
              </a:spcBef>
              <a:buFont typeface="Arial MT"/>
              <a:buChar char="•"/>
              <a:tabLst>
                <a:tab pos="354983" algn="l"/>
                <a:tab pos="355618" algn="l"/>
              </a:tabLst>
            </a:pPr>
            <a:endParaRPr lang="en-US" sz="2400" spc="-10" dirty="0">
              <a:latin typeface="Calibri"/>
              <a:cs typeface="Calibri"/>
            </a:endParaRPr>
          </a:p>
          <a:p>
            <a:pPr marL="355618" indent="-342917">
              <a:spcBef>
                <a:spcPts val="100"/>
              </a:spcBef>
              <a:buFont typeface="Arial MT"/>
              <a:buChar char="•"/>
              <a:tabLst>
                <a:tab pos="354983" algn="l"/>
                <a:tab pos="355618" algn="l"/>
              </a:tabLst>
            </a:pPr>
            <a:r>
              <a:rPr lang="en-US" sz="2400" spc="-10" dirty="0">
                <a:latin typeface="Calibri"/>
                <a:cs typeface="Calibri"/>
              </a:rPr>
              <a:t>RCA</a:t>
            </a:r>
            <a:r>
              <a:rPr lang="en-US" sz="2400" spc="-25" dirty="0">
                <a:latin typeface="Calibri"/>
                <a:cs typeface="Calibri"/>
              </a:rPr>
              <a:t> </a:t>
            </a:r>
            <a:r>
              <a:rPr lang="en-US" sz="2400" dirty="0">
                <a:latin typeface="Calibri"/>
                <a:cs typeface="Calibri"/>
              </a:rPr>
              <a:t>is</a:t>
            </a:r>
            <a:r>
              <a:rPr lang="en-US" sz="2400" spc="-5" dirty="0">
                <a:latin typeface="Calibri"/>
                <a:cs typeface="Calibri"/>
              </a:rPr>
              <a:t> </a:t>
            </a:r>
            <a:r>
              <a:rPr lang="en-US" sz="2400" dirty="0">
                <a:latin typeface="Calibri"/>
                <a:cs typeface="Calibri"/>
              </a:rPr>
              <a:t>an </a:t>
            </a:r>
            <a:r>
              <a:rPr lang="en-US" sz="2400" spc="-15" dirty="0">
                <a:latin typeface="Calibri"/>
                <a:cs typeface="Calibri"/>
              </a:rPr>
              <a:t>iterative</a:t>
            </a:r>
            <a:r>
              <a:rPr lang="en-US" sz="2400" spc="-5" dirty="0">
                <a:latin typeface="Calibri"/>
                <a:cs typeface="Calibri"/>
              </a:rPr>
              <a:t> </a:t>
            </a:r>
            <a:r>
              <a:rPr lang="en-US" sz="2400" spc="-10" dirty="0">
                <a:latin typeface="Calibri"/>
                <a:cs typeface="Calibri"/>
              </a:rPr>
              <a:t>process</a:t>
            </a:r>
            <a:r>
              <a:rPr lang="en-US" sz="2400" spc="-15" dirty="0">
                <a:latin typeface="Calibri"/>
                <a:cs typeface="Calibri"/>
              </a:rPr>
              <a:t> from</a:t>
            </a:r>
            <a:r>
              <a:rPr lang="en-US" sz="2400" spc="5" dirty="0">
                <a:latin typeface="Calibri"/>
                <a:cs typeface="Calibri"/>
              </a:rPr>
              <a:t> </a:t>
            </a:r>
            <a:r>
              <a:rPr lang="en-US" sz="2400" spc="-10" dirty="0">
                <a:latin typeface="Calibri"/>
                <a:cs typeface="Calibri"/>
              </a:rPr>
              <a:t>question</a:t>
            </a:r>
            <a:r>
              <a:rPr lang="en-US" sz="2400" dirty="0">
                <a:latin typeface="Calibri"/>
                <a:cs typeface="Calibri"/>
              </a:rPr>
              <a:t> </a:t>
            </a:r>
            <a:r>
              <a:rPr lang="en-US" sz="2400" spc="-15" dirty="0">
                <a:latin typeface="Calibri"/>
                <a:cs typeface="Calibri"/>
              </a:rPr>
              <a:t>to</a:t>
            </a:r>
            <a:r>
              <a:rPr lang="en-US" sz="2400" spc="-25" dirty="0">
                <a:latin typeface="Calibri"/>
                <a:cs typeface="Calibri"/>
              </a:rPr>
              <a:t> </a:t>
            </a:r>
            <a:r>
              <a:rPr lang="en-US" sz="2400" spc="-10" dirty="0">
                <a:latin typeface="Calibri"/>
                <a:cs typeface="Calibri"/>
              </a:rPr>
              <a:t>answer</a:t>
            </a:r>
            <a:r>
              <a:rPr lang="en-US" sz="2400" spc="5" dirty="0">
                <a:latin typeface="Calibri"/>
                <a:cs typeface="Calibri"/>
              </a:rPr>
              <a:t> </a:t>
            </a:r>
            <a:r>
              <a:rPr lang="en-US" sz="2400" spc="-15" dirty="0">
                <a:latin typeface="Calibri"/>
                <a:cs typeface="Calibri"/>
              </a:rPr>
              <a:t>to</a:t>
            </a:r>
            <a:r>
              <a:rPr lang="en-US" sz="2400" spc="-5" dirty="0">
                <a:latin typeface="Calibri"/>
                <a:cs typeface="Calibri"/>
              </a:rPr>
              <a:t> </a:t>
            </a:r>
            <a:r>
              <a:rPr lang="en-US" sz="2400" spc="-10" dirty="0">
                <a:latin typeface="Calibri"/>
                <a:cs typeface="Calibri"/>
              </a:rPr>
              <a:t>question…</a:t>
            </a:r>
            <a:endParaRPr lang="en-US" sz="2400" dirty="0">
              <a:latin typeface="Calibri"/>
              <a:cs typeface="Calibri"/>
            </a:endParaRPr>
          </a:p>
          <a:p>
            <a:pPr marL="356888" marR="4428077" indent="-344823" algn="just">
              <a:spcBef>
                <a:spcPts val="2014"/>
              </a:spcBef>
              <a:buFont typeface="Arial MT"/>
              <a:buChar char="•"/>
              <a:tabLst>
                <a:tab pos="355618" algn="l"/>
              </a:tabLst>
            </a:pPr>
            <a:r>
              <a:rPr lang="en-US" sz="2400" dirty="0">
                <a:latin typeface="Calibri"/>
                <a:cs typeface="Calibri"/>
              </a:rPr>
              <a:t>When </a:t>
            </a:r>
            <a:r>
              <a:rPr lang="en-US" sz="2400" spc="-5" dirty="0">
                <a:latin typeface="Calibri"/>
                <a:cs typeface="Calibri"/>
              </a:rPr>
              <a:t>beginning </a:t>
            </a:r>
            <a:r>
              <a:rPr lang="en-US" sz="2400" spc="-15" dirty="0">
                <a:latin typeface="Calibri"/>
                <a:cs typeface="Calibri"/>
              </a:rPr>
              <a:t>to </a:t>
            </a:r>
            <a:r>
              <a:rPr lang="en-US" sz="2400" spc="-10" dirty="0">
                <a:latin typeface="Calibri"/>
                <a:cs typeface="Calibri"/>
              </a:rPr>
              <a:t>address </a:t>
            </a:r>
            <a:r>
              <a:rPr lang="en-US" sz="2400" dirty="0">
                <a:latin typeface="Calibri"/>
                <a:cs typeface="Calibri"/>
              </a:rPr>
              <a:t>a </a:t>
            </a:r>
            <a:r>
              <a:rPr lang="en-US" sz="2400" spc="-530" dirty="0">
                <a:latin typeface="Calibri"/>
                <a:cs typeface="Calibri"/>
              </a:rPr>
              <a:t> </a:t>
            </a:r>
            <a:r>
              <a:rPr lang="en-US" sz="2400" spc="-10" dirty="0">
                <a:latin typeface="Calibri"/>
                <a:cs typeface="Calibri"/>
              </a:rPr>
              <a:t>given question, you </a:t>
            </a:r>
            <a:r>
              <a:rPr lang="en-US" sz="2400" dirty="0">
                <a:latin typeface="Calibri"/>
                <a:cs typeface="Calibri"/>
              </a:rPr>
              <a:t>will </a:t>
            </a:r>
            <a:r>
              <a:rPr lang="en-US" sz="2400" spc="-15" dirty="0">
                <a:latin typeface="Calibri"/>
                <a:cs typeface="Calibri"/>
              </a:rPr>
              <a:t>likely </a:t>
            </a:r>
            <a:r>
              <a:rPr lang="en-US" sz="2400" spc="-530" dirty="0">
                <a:latin typeface="Calibri"/>
                <a:cs typeface="Calibri"/>
              </a:rPr>
              <a:t> </a:t>
            </a:r>
            <a:r>
              <a:rPr lang="en-US" sz="2400" spc="-15" dirty="0">
                <a:latin typeface="Calibri"/>
                <a:cs typeface="Calibri"/>
              </a:rPr>
              <a:t>start</a:t>
            </a:r>
            <a:r>
              <a:rPr lang="en-US" sz="2400" spc="-35" dirty="0">
                <a:latin typeface="Calibri"/>
                <a:cs typeface="Calibri"/>
              </a:rPr>
              <a:t> </a:t>
            </a:r>
            <a:r>
              <a:rPr lang="en-US" sz="2400" spc="-5" dirty="0">
                <a:latin typeface="Calibri"/>
                <a:cs typeface="Calibri"/>
              </a:rPr>
              <a:t>with</a:t>
            </a:r>
            <a:r>
              <a:rPr lang="en-US" sz="2400" spc="-25" dirty="0">
                <a:latin typeface="Calibri"/>
                <a:cs typeface="Calibri"/>
              </a:rPr>
              <a:t> </a:t>
            </a:r>
            <a:r>
              <a:rPr lang="en-US" sz="2400" spc="-10" dirty="0">
                <a:latin typeface="Calibri"/>
                <a:cs typeface="Calibri"/>
              </a:rPr>
              <a:t>brainstorming</a:t>
            </a:r>
            <a:endParaRPr lang="en-US" sz="2400" dirty="0">
              <a:latin typeface="Calibri"/>
              <a:cs typeface="Calibri"/>
            </a:endParaRPr>
          </a:p>
          <a:p>
            <a:pPr marL="355618" marR="5080" indent="-342917">
              <a:spcBef>
                <a:spcPts val="100"/>
              </a:spcBef>
              <a:buFont typeface="Arial MT"/>
              <a:buChar char="•"/>
              <a:tabLst>
                <a:tab pos="354983" algn="l"/>
                <a:tab pos="355618" algn="l"/>
              </a:tabLst>
            </a:pPr>
            <a:endParaRPr sz="2400" dirty="0">
              <a:latin typeface="Calibri"/>
              <a:cs typeface="Calibri"/>
            </a:endParaRPr>
          </a:p>
        </p:txBody>
      </p:sp>
      <p:grpSp>
        <p:nvGrpSpPr>
          <p:cNvPr id="14" name="Group 13">
            <a:extLst>
              <a:ext uri="{FF2B5EF4-FFF2-40B4-BE49-F238E27FC236}">
                <a16:creationId xmlns:a16="http://schemas.microsoft.com/office/drawing/2014/main" id="{59C1968D-0DBA-FBC7-AE31-A7F38092A85B}"/>
              </a:ext>
            </a:extLst>
          </p:cNvPr>
          <p:cNvGrpSpPr/>
          <p:nvPr/>
        </p:nvGrpSpPr>
        <p:grpSpPr>
          <a:xfrm>
            <a:off x="6819776" y="3494405"/>
            <a:ext cx="4613275" cy="3363595"/>
            <a:chOff x="5838701" y="3212694"/>
            <a:chExt cx="4613275" cy="3363595"/>
          </a:xfrm>
        </p:grpSpPr>
        <p:pic>
          <p:nvPicPr>
            <p:cNvPr id="4" name="object 4"/>
            <p:cNvPicPr/>
            <p:nvPr/>
          </p:nvPicPr>
          <p:blipFill>
            <a:blip r:embed="rId2" cstate="print"/>
            <a:stretch>
              <a:fillRect/>
            </a:stretch>
          </p:blipFill>
          <p:spPr>
            <a:xfrm>
              <a:off x="7939863" y="3905657"/>
              <a:ext cx="2091343" cy="1923643"/>
            </a:xfrm>
            <a:prstGeom prst="rect">
              <a:avLst/>
            </a:prstGeom>
          </p:spPr>
        </p:pic>
        <p:grpSp>
          <p:nvGrpSpPr>
            <p:cNvPr id="6" name="object 6"/>
            <p:cNvGrpSpPr/>
            <p:nvPr/>
          </p:nvGrpSpPr>
          <p:grpSpPr>
            <a:xfrm>
              <a:off x="5838701" y="3212694"/>
              <a:ext cx="4613275" cy="3363595"/>
              <a:chOff x="4314700" y="3212693"/>
              <a:chExt cx="4613275" cy="3363595"/>
            </a:xfrm>
          </p:grpSpPr>
          <p:pic>
            <p:nvPicPr>
              <p:cNvPr id="7" name="object 7"/>
              <p:cNvPicPr/>
              <p:nvPr/>
            </p:nvPicPr>
            <p:blipFill>
              <a:blip r:embed="rId3" cstate="print"/>
              <a:stretch>
                <a:fillRect/>
              </a:stretch>
            </p:blipFill>
            <p:spPr>
              <a:xfrm>
                <a:off x="7053973" y="3212693"/>
                <a:ext cx="1873757" cy="1534439"/>
              </a:xfrm>
              <a:prstGeom prst="rect">
                <a:avLst/>
              </a:prstGeom>
            </p:spPr>
          </p:pic>
          <p:pic>
            <p:nvPicPr>
              <p:cNvPr id="8" name="object 8"/>
              <p:cNvPicPr/>
              <p:nvPr/>
            </p:nvPicPr>
            <p:blipFill>
              <a:blip r:embed="rId4" cstate="print"/>
              <a:stretch>
                <a:fillRect/>
              </a:stretch>
            </p:blipFill>
            <p:spPr>
              <a:xfrm>
                <a:off x="4314700" y="4747145"/>
                <a:ext cx="1828797" cy="1828791"/>
              </a:xfrm>
              <a:prstGeom prst="rect">
                <a:avLst/>
              </a:prstGeom>
            </p:spPr>
          </p:pic>
          <p:pic>
            <p:nvPicPr>
              <p:cNvPr id="9" name="object 9"/>
              <p:cNvPicPr/>
              <p:nvPr/>
            </p:nvPicPr>
            <p:blipFill>
              <a:blip r:embed="rId5" cstate="print"/>
              <a:stretch>
                <a:fillRect/>
              </a:stretch>
            </p:blipFill>
            <p:spPr>
              <a:xfrm>
                <a:off x="5645035" y="3401752"/>
                <a:ext cx="1768597" cy="1828793"/>
              </a:xfrm>
              <a:prstGeom prst="rect">
                <a:avLst/>
              </a:prstGeom>
            </p:spPr>
          </p:pic>
        </p:grpSp>
        <p:sp>
          <p:nvSpPr>
            <p:cNvPr id="10" name="object 10"/>
            <p:cNvSpPr txBox="1"/>
            <p:nvPr/>
          </p:nvSpPr>
          <p:spPr>
            <a:xfrm>
              <a:off x="8925194" y="3537551"/>
              <a:ext cx="1176655" cy="798295"/>
            </a:xfrm>
            <a:prstGeom prst="rect">
              <a:avLst/>
            </a:prstGeom>
          </p:spPr>
          <p:txBody>
            <a:bodyPr vert="horz" wrap="square" lIns="0" tIns="13335" rIns="0" bIns="0" rtlCol="0">
              <a:spAutoFit/>
            </a:bodyPr>
            <a:lstStyle/>
            <a:p>
              <a:pPr marL="12701" marR="5080" algn="ctr">
                <a:spcBef>
                  <a:spcPts val="105"/>
                </a:spcBef>
              </a:pPr>
              <a:r>
                <a:rPr sz="1700" spc="-5" dirty="0">
                  <a:latin typeface="Calibri"/>
                  <a:cs typeface="Calibri"/>
                </a:rPr>
                <a:t>W</a:t>
              </a:r>
              <a:r>
                <a:rPr sz="1700" dirty="0">
                  <a:latin typeface="Calibri"/>
                  <a:cs typeface="Calibri"/>
                </a:rPr>
                <a:t>he</a:t>
              </a:r>
              <a:r>
                <a:rPr sz="1700" spc="-20" dirty="0">
                  <a:latin typeface="Calibri"/>
                  <a:cs typeface="Calibri"/>
                </a:rPr>
                <a:t>r</a:t>
              </a:r>
              <a:r>
                <a:rPr sz="1700" dirty="0">
                  <a:latin typeface="Calibri"/>
                  <a:cs typeface="Calibri"/>
                </a:rPr>
                <a:t>e</a:t>
              </a:r>
              <a:r>
                <a:rPr sz="1700" spc="-25" dirty="0">
                  <a:latin typeface="Calibri"/>
                  <a:cs typeface="Calibri"/>
                </a:rPr>
                <a:t> </a:t>
              </a:r>
              <a:r>
                <a:rPr sz="1700" spc="-10" dirty="0">
                  <a:latin typeface="Calibri"/>
                  <a:cs typeface="Calibri"/>
                </a:rPr>
                <a:t>m</a:t>
              </a:r>
              <a:r>
                <a:rPr sz="1700" dirty="0">
                  <a:latin typeface="Calibri"/>
                  <a:cs typeface="Calibri"/>
                </a:rPr>
                <a:t>ig</a:t>
              </a:r>
              <a:r>
                <a:rPr sz="1700" spc="-10" dirty="0">
                  <a:latin typeface="Calibri"/>
                  <a:cs typeface="Calibri"/>
                </a:rPr>
                <a:t>h</a:t>
              </a:r>
              <a:r>
                <a:rPr sz="1700" dirty="0">
                  <a:latin typeface="Calibri"/>
                  <a:cs typeface="Calibri"/>
                </a:rPr>
                <a:t>t  </a:t>
              </a:r>
              <a:r>
                <a:rPr sz="1700" spc="-5" dirty="0">
                  <a:latin typeface="Calibri"/>
                  <a:cs typeface="Calibri"/>
                </a:rPr>
                <a:t>we </a:t>
              </a:r>
              <a:r>
                <a:rPr sz="1700" dirty="0">
                  <a:latin typeface="Calibri"/>
                  <a:cs typeface="Calibri"/>
                </a:rPr>
                <a:t>look </a:t>
              </a:r>
              <a:r>
                <a:rPr sz="1700" spc="-15" dirty="0">
                  <a:latin typeface="Calibri"/>
                  <a:cs typeface="Calibri"/>
                </a:rPr>
                <a:t>for </a:t>
              </a:r>
              <a:r>
                <a:rPr sz="1700" spc="-10" dirty="0">
                  <a:latin typeface="Calibri"/>
                  <a:cs typeface="Calibri"/>
                </a:rPr>
                <a:t> answers?</a:t>
              </a:r>
              <a:endParaRPr sz="1700">
                <a:latin typeface="Calibri"/>
                <a:cs typeface="Calibri"/>
              </a:endParaRPr>
            </a:p>
          </p:txBody>
        </p:sp>
        <p:sp>
          <p:nvSpPr>
            <p:cNvPr id="11" name="object 11"/>
            <p:cNvSpPr txBox="1"/>
            <p:nvPr/>
          </p:nvSpPr>
          <p:spPr>
            <a:xfrm>
              <a:off x="7385883" y="3629092"/>
              <a:ext cx="1332865" cy="797654"/>
            </a:xfrm>
            <a:prstGeom prst="rect">
              <a:avLst/>
            </a:prstGeom>
          </p:spPr>
          <p:txBody>
            <a:bodyPr vert="horz" wrap="square" lIns="0" tIns="12700" rIns="0" bIns="0" rtlCol="0">
              <a:spAutoFit/>
            </a:bodyPr>
            <a:lstStyle/>
            <a:p>
              <a:pPr marL="12701" marR="5080" algn="ctr">
                <a:spcBef>
                  <a:spcPts val="100"/>
                </a:spcBef>
              </a:pPr>
              <a:r>
                <a:rPr sz="1700" spc="-5" dirty="0">
                  <a:latin typeface="Calibri"/>
                  <a:cs typeface="Calibri"/>
                </a:rPr>
                <a:t>What</a:t>
              </a:r>
              <a:r>
                <a:rPr sz="1700" spc="-45" dirty="0">
                  <a:latin typeface="Calibri"/>
                  <a:cs typeface="Calibri"/>
                </a:rPr>
                <a:t> </a:t>
              </a:r>
              <a:r>
                <a:rPr sz="1700" spc="-5" dirty="0">
                  <a:latin typeface="Calibri"/>
                  <a:cs typeface="Calibri"/>
                </a:rPr>
                <a:t>might</a:t>
              </a:r>
              <a:r>
                <a:rPr sz="1700" spc="-55" dirty="0">
                  <a:latin typeface="Calibri"/>
                  <a:cs typeface="Calibri"/>
                </a:rPr>
                <a:t> </a:t>
              </a:r>
              <a:r>
                <a:rPr sz="1700" dirty="0">
                  <a:latin typeface="Calibri"/>
                  <a:cs typeface="Calibri"/>
                </a:rPr>
                <a:t>be </a:t>
              </a:r>
              <a:r>
                <a:rPr sz="1700" spc="-370" dirty="0">
                  <a:latin typeface="Calibri"/>
                  <a:cs typeface="Calibri"/>
                </a:rPr>
                <a:t> </a:t>
              </a:r>
              <a:r>
                <a:rPr sz="1700" spc="-5" dirty="0">
                  <a:latin typeface="Calibri"/>
                  <a:cs typeface="Calibri"/>
                </a:rPr>
                <a:t>causing </a:t>
              </a:r>
              <a:r>
                <a:rPr sz="1700" spc="5" dirty="0">
                  <a:latin typeface="Calibri"/>
                  <a:cs typeface="Calibri"/>
                </a:rPr>
                <a:t>this </a:t>
              </a:r>
              <a:r>
                <a:rPr sz="1700" spc="10" dirty="0">
                  <a:latin typeface="Calibri"/>
                  <a:cs typeface="Calibri"/>
                </a:rPr>
                <a:t> </a:t>
              </a:r>
              <a:r>
                <a:rPr sz="1700" spc="-5" dirty="0">
                  <a:latin typeface="Calibri"/>
                  <a:cs typeface="Calibri"/>
                </a:rPr>
                <a:t>problem?</a:t>
              </a:r>
              <a:endParaRPr sz="1700">
                <a:latin typeface="Calibri"/>
                <a:cs typeface="Calibri"/>
              </a:endParaRPr>
            </a:p>
          </p:txBody>
        </p:sp>
        <p:sp>
          <p:nvSpPr>
            <p:cNvPr id="12" name="object 12"/>
            <p:cNvSpPr txBox="1"/>
            <p:nvPr/>
          </p:nvSpPr>
          <p:spPr>
            <a:xfrm>
              <a:off x="8347817" y="4476546"/>
              <a:ext cx="1176655" cy="797654"/>
            </a:xfrm>
            <a:prstGeom prst="rect">
              <a:avLst/>
            </a:prstGeom>
          </p:spPr>
          <p:txBody>
            <a:bodyPr vert="horz" wrap="square" lIns="0" tIns="12700" rIns="0" bIns="0" rtlCol="0">
              <a:spAutoFit/>
            </a:bodyPr>
            <a:lstStyle/>
            <a:p>
              <a:pPr marL="12701" marR="5080" algn="ctr">
                <a:spcBef>
                  <a:spcPts val="100"/>
                </a:spcBef>
              </a:pPr>
              <a:r>
                <a:rPr sz="1700" spc="-5" dirty="0">
                  <a:latin typeface="Calibri"/>
                  <a:cs typeface="Calibri"/>
                </a:rPr>
                <a:t>W</a:t>
              </a:r>
              <a:r>
                <a:rPr sz="1700" dirty="0">
                  <a:latin typeface="Calibri"/>
                  <a:cs typeface="Calibri"/>
                </a:rPr>
                <a:t>he</a:t>
              </a:r>
              <a:r>
                <a:rPr sz="1700" spc="-20" dirty="0">
                  <a:latin typeface="Calibri"/>
                  <a:cs typeface="Calibri"/>
                </a:rPr>
                <a:t>r</a:t>
              </a:r>
              <a:r>
                <a:rPr sz="1700" dirty="0">
                  <a:latin typeface="Calibri"/>
                  <a:cs typeface="Calibri"/>
                </a:rPr>
                <a:t>e</a:t>
              </a:r>
              <a:r>
                <a:rPr sz="1700" spc="-25" dirty="0">
                  <a:latin typeface="Calibri"/>
                  <a:cs typeface="Calibri"/>
                </a:rPr>
                <a:t> </a:t>
              </a:r>
              <a:r>
                <a:rPr sz="1700" spc="-10" dirty="0">
                  <a:latin typeface="Calibri"/>
                  <a:cs typeface="Calibri"/>
                </a:rPr>
                <a:t>m</a:t>
              </a:r>
              <a:r>
                <a:rPr sz="1700" dirty="0">
                  <a:latin typeface="Calibri"/>
                  <a:cs typeface="Calibri"/>
                </a:rPr>
                <a:t>ig</a:t>
              </a:r>
              <a:r>
                <a:rPr sz="1700" spc="-10" dirty="0">
                  <a:latin typeface="Calibri"/>
                  <a:cs typeface="Calibri"/>
                </a:rPr>
                <a:t>h</a:t>
              </a:r>
              <a:r>
                <a:rPr sz="1700" dirty="0">
                  <a:latin typeface="Calibri"/>
                  <a:cs typeface="Calibri"/>
                </a:rPr>
                <a:t>t  </a:t>
              </a:r>
              <a:r>
                <a:rPr sz="1700" spc="-5" dirty="0">
                  <a:latin typeface="Calibri"/>
                  <a:cs typeface="Calibri"/>
                </a:rPr>
                <a:t>we </a:t>
              </a:r>
              <a:r>
                <a:rPr sz="1700" dirty="0">
                  <a:latin typeface="Calibri"/>
                  <a:cs typeface="Calibri"/>
                </a:rPr>
                <a:t>find </a:t>
              </a:r>
              <a:r>
                <a:rPr sz="1700" spc="5" dirty="0">
                  <a:latin typeface="Calibri"/>
                  <a:cs typeface="Calibri"/>
                </a:rPr>
                <a:t> </a:t>
              </a:r>
              <a:r>
                <a:rPr sz="1700" spc="-5" dirty="0">
                  <a:latin typeface="Calibri"/>
                  <a:cs typeface="Calibri"/>
                </a:rPr>
                <a:t>evidence?</a:t>
              </a:r>
              <a:endParaRPr sz="1700" dirty="0">
                <a:latin typeface="Calibri"/>
                <a:cs typeface="Calibri"/>
              </a:endParaRPr>
            </a:p>
          </p:txBody>
        </p:sp>
      </p:grpSp>
      <p:pic>
        <p:nvPicPr>
          <p:cNvPr id="15" name="Picture 14" descr="A black and red logo&#10;&#10;AI-generated content may be incorrect.">
            <a:extLst>
              <a:ext uri="{FF2B5EF4-FFF2-40B4-BE49-F238E27FC236}">
                <a16:creationId xmlns:a16="http://schemas.microsoft.com/office/drawing/2014/main" id="{0497523D-78DF-836E-C501-80FA56060BCE}"/>
              </a:ext>
            </a:extLst>
          </p:cNvPr>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494159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81075" y="505322"/>
            <a:ext cx="6133053" cy="626133"/>
          </a:xfrm>
          <a:prstGeom prst="rect">
            <a:avLst/>
          </a:prstGeom>
        </p:spPr>
        <p:txBody>
          <a:bodyPr vert="horz" wrap="square" lIns="0" tIns="12700" rIns="0" bIns="0" rtlCol="0" anchor="ctr">
            <a:spAutoFit/>
          </a:bodyPr>
          <a:lstStyle/>
          <a:p>
            <a:pPr marL="12701">
              <a:spcBef>
                <a:spcPts val="100"/>
              </a:spcBef>
            </a:pPr>
            <a:r>
              <a:rPr spc="-5" dirty="0"/>
              <a:t>Guidelines</a:t>
            </a:r>
          </a:p>
        </p:txBody>
      </p:sp>
      <p:sp>
        <p:nvSpPr>
          <p:cNvPr id="3" name="object 3"/>
          <p:cNvSpPr txBox="1"/>
          <p:nvPr/>
        </p:nvSpPr>
        <p:spPr>
          <a:xfrm>
            <a:off x="2734184" y="1504835"/>
            <a:ext cx="6724650" cy="474489"/>
          </a:xfrm>
          <a:prstGeom prst="rect">
            <a:avLst/>
          </a:prstGeom>
        </p:spPr>
        <p:txBody>
          <a:bodyPr vert="horz" wrap="square" lIns="0" tIns="12700" rIns="0" bIns="0" rtlCol="0">
            <a:spAutoFit/>
          </a:bodyPr>
          <a:lstStyle/>
          <a:p>
            <a:pPr marL="12701">
              <a:spcBef>
                <a:spcPts val="100"/>
              </a:spcBef>
            </a:pPr>
            <a:r>
              <a:rPr sz="3000" b="1" spc="-135" dirty="0">
                <a:latin typeface="Calibri"/>
                <a:cs typeface="Calibri"/>
              </a:rPr>
              <a:t>To</a:t>
            </a:r>
            <a:r>
              <a:rPr sz="3000" b="1" dirty="0">
                <a:latin typeface="Calibri"/>
                <a:cs typeface="Calibri"/>
              </a:rPr>
              <a:t> </a:t>
            </a:r>
            <a:r>
              <a:rPr sz="3000" b="1" spc="-20" dirty="0">
                <a:latin typeface="Calibri"/>
                <a:cs typeface="Calibri"/>
              </a:rPr>
              <a:t>get</a:t>
            </a:r>
            <a:r>
              <a:rPr sz="3000" b="1" spc="-5" dirty="0">
                <a:latin typeface="Calibri"/>
                <a:cs typeface="Calibri"/>
              </a:rPr>
              <a:t> the </a:t>
            </a:r>
            <a:r>
              <a:rPr sz="3000" b="1" spc="-15" dirty="0">
                <a:latin typeface="Calibri"/>
                <a:cs typeface="Calibri"/>
              </a:rPr>
              <a:t>most</a:t>
            </a:r>
            <a:r>
              <a:rPr sz="3000" b="1" spc="10" dirty="0">
                <a:latin typeface="Calibri"/>
                <a:cs typeface="Calibri"/>
              </a:rPr>
              <a:t> </a:t>
            </a:r>
            <a:r>
              <a:rPr sz="3000" b="1" spc="-5" dirty="0">
                <a:latin typeface="Calibri"/>
                <a:cs typeface="Calibri"/>
              </a:rPr>
              <a:t>out of</a:t>
            </a:r>
            <a:r>
              <a:rPr sz="3000" b="1" spc="5" dirty="0">
                <a:latin typeface="Calibri"/>
                <a:cs typeface="Calibri"/>
              </a:rPr>
              <a:t> </a:t>
            </a:r>
            <a:r>
              <a:rPr sz="3000" b="1" spc="-15" dirty="0">
                <a:latin typeface="Calibri"/>
                <a:cs typeface="Calibri"/>
              </a:rPr>
              <a:t>your</a:t>
            </a:r>
            <a:r>
              <a:rPr sz="3000" b="1" spc="15" dirty="0">
                <a:latin typeface="Calibri"/>
                <a:cs typeface="Calibri"/>
              </a:rPr>
              <a:t> </a:t>
            </a:r>
            <a:r>
              <a:rPr sz="3000" b="1" spc="-15" dirty="0">
                <a:latin typeface="Calibri"/>
                <a:cs typeface="Calibri"/>
              </a:rPr>
              <a:t>brainstorming:</a:t>
            </a:r>
            <a:endParaRPr sz="3000">
              <a:latin typeface="Calibri"/>
              <a:cs typeface="Calibri"/>
            </a:endParaRPr>
          </a:p>
        </p:txBody>
      </p:sp>
      <p:sp>
        <p:nvSpPr>
          <p:cNvPr id="4" name="object 4"/>
          <p:cNvSpPr txBox="1"/>
          <p:nvPr/>
        </p:nvSpPr>
        <p:spPr>
          <a:xfrm>
            <a:off x="1844701" y="2375409"/>
            <a:ext cx="4121785" cy="1305486"/>
          </a:xfrm>
          <a:prstGeom prst="rect">
            <a:avLst/>
          </a:prstGeom>
        </p:spPr>
        <p:txBody>
          <a:bodyPr vert="horz" wrap="square" lIns="0" tIns="12700" rIns="0" bIns="0" rtlCol="0">
            <a:spAutoFit/>
          </a:bodyPr>
          <a:lstStyle/>
          <a:p>
            <a:pPr marL="355618" indent="-342917">
              <a:spcBef>
                <a:spcPts val="100"/>
              </a:spcBef>
              <a:buFont typeface="Arial MT"/>
              <a:buChar char="•"/>
              <a:tabLst>
                <a:tab pos="354983" algn="l"/>
                <a:tab pos="355618" algn="l"/>
              </a:tabLst>
            </a:pPr>
            <a:r>
              <a:rPr sz="2400" b="1" spc="-15" dirty="0">
                <a:latin typeface="Calibri"/>
                <a:cs typeface="Calibri"/>
              </a:rPr>
              <a:t>Defer</a:t>
            </a:r>
            <a:r>
              <a:rPr sz="2400" b="1" spc="-35" dirty="0">
                <a:latin typeface="Calibri"/>
                <a:cs typeface="Calibri"/>
              </a:rPr>
              <a:t> </a:t>
            </a:r>
            <a:r>
              <a:rPr sz="2400" b="1" spc="-10" dirty="0">
                <a:latin typeface="Calibri"/>
                <a:cs typeface="Calibri"/>
              </a:rPr>
              <a:t>judgment</a:t>
            </a:r>
            <a:r>
              <a:rPr sz="2400" b="1" spc="-15" dirty="0">
                <a:latin typeface="Calibri"/>
                <a:cs typeface="Calibri"/>
              </a:rPr>
              <a:t> </a:t>
            </a:r>
            <a:r>
              <a:rPr sz="2400" b="1" dirty="0">
                <a:latin typeface="Calibri"/>
                <a:cs typeface="Calibri"/>
              </a:rPr>
              <a:t>–</a:t>
            </a:r>
            <a:endParaRPr sz="2400">
              <a:latin typeface="Calibri"/>
              <a:cs typeface="Calibri"/>
            </a:endParaRPr>
          </a:p>
          <a:p>
            <a:pPr marL="356888" marR="5080" algn="just">
              <a:spcBef>
                <a:spcPts val="25"/>
              </a:spcBef>
            </a:pPr>
            <a:r>
              <a:rPr sz="2000" spc="-10" dirty="0">
                <a:latin typeface="Calibri"/>
                <a:cs typeface="Calibri"/>
              </a:rPr>
              <a:t>There are </a:t>
            </a:r>
            <a:r>
              <a:rPr sz="2000" b="1" dirty="0">
                <a:solidFill>
                  <a:srgbClr val="0060A8"/>
                </a:solidFill>
                <a:latin typeface="Calibri"/>
                <a:cs typeface="Calibri"/>
              </a:rPr>
              <a:t>no </a:t>
            </a:r>
            <a:r>
              <a:rPr sz="2000" b="1" spc="-5" dirty="0">
                <a:solidFill>
                  <a:srgbClr val="0060A8"/>
                </a:solidFill>
                <a:latin typeface="Calibri"/>
                <a:cs typeface="Calibri"/>
              </a:rPr>
              <a:t>bad ideas </a:t>
            </a:r>
            <a:r>
              <a:rPr sz="2000" spc="-15" dirty="0">
                <a:latin typeface="Calibri"/>
                <a:cs typeface="Calibri"/>
              </a:rPr>
              <a:t>at </a:t>
            </a:r>
            <a:r>
              <a:rPr sz="2000" dirty="0">
                <a:latin typeface="Calibri"/>
                <a:cs typeface="Calibri"/>
              </a:rPr>
              <a:t>this </a:t>
            </a:r>
            <a:r>
              <a:rPr sz="2000" spc="-5" dirty="0">
                <a:latin typeface="Calibri"/>
                <a:cs typeface="Calibri"/>
              </a:rPr>
              <a:t>point; </a:t>
            </a:r>
            <a:r>
              <a:rPr sz="2000" spc="-440" dirty="0">
                <a:latin typeface="Calibri"/>
                <a:cs typeface="Calibri"/>
              </a:rPr>
              <a:t> </a:t>
            </a:r>
            <a:r>
              <a:rPr sz="2000" spc="-10" dirty="0">
                <a:latin typeface="Calibri"/>
                <a:cs typeface="Calibri"/>
              </a:rPr>
              <a:t>there </a:t>
            </a:r>
            <a:r>
              <a:rPr sz="2000" spc="-5" dirty="0">
                <a:latin typeface="Calibri"/>
                <a:cs typeface="Calibri"/>
              </a:rPr>
              <a:t>will </a:t>
            </a:r>
            <a:r>
              <a:rPr sz="2000" dirty="0">
                <a:latin typeface="Calibri"/>
                <a:cs typeface="Calibri"/>
              </a:rPr>
              <a:t>be </a:t>
            </a:r>
            <a:r>
              <a:rPr sz="2000" spc="-5" dirty="0">
                <a:latin typeface="Calibri"/>
                <a:cs typeface="Calibri"/>
              </a:rPr>
              <a:t>plenty of time </a:t>
            </a:r>
            <a:r>
              <a:rPr sz="2000" spc="-15" dirty="0">
                <a:latin typeface="Calibri"/>
                <a:cs typeface="Calibri"/>
              </a:rPr>
              <a:t>to </a:t>
            </a:r>
            <a:r>
              <a:rPr sz="2000" spc="-5" dirty="0">
                <a:latin typeface="Calibri"/>
                <a:cs typeface="Calibri"/>
              </a:rPr>
              <a:t>judge </a:t>
            </a:r>
            <a:r>
              <a:rPr sz="2000" dirty="0">
                <a:latin typeface="Calibri"/>
                <a:cs typeface="Calibri"/>
              </a:rPr>
              <a:t> </a:t>
            </a:r>
            <a:r>
              <a:rPr sz="2000" spc="-5" dirty="0">
                <a:latin typeface="Calibri"/>
                <a:cs typeface="Calibri"/>
              </a:rPr>
              <a:t>ideas</a:t>
            </a:r>
            <a:r>
              <a:rPr sz="2000" spc="5" dirty="0">
                <a:latin typeface="Calibri"/>
                <a:cs typeface="Calibri"/>
              </a:rPr>
              <a:t> </a:t>
            </a:r>
            <a:r>
              <a:rPr sz="2000" spc="-15" dirty="0">
                <a:latin typeface="Calibri"/>
                <a:cs typeface="Calibri"/>
              </a:rPr>
              <a:t>later</a:t>
            </a:r>
            <a:endParaRPr sz="2000">
              <a:latin typeface="Calibri"/>
              <a:cs typeface="Calibri"/>
            </a:endParaRPr>
          </a:p>
        </p:txBody>
      </p:sp>
      <p:sp>
        <p:nvSpPr>
          <p:cNvPr id="5" name="object 5"/>
          <p:cNvSpPr txBox="1"/>
          <p:nvPr/>
        </p:nvSpPr>
        <p:spPr>
          <a:xfrm>
            <a:off x="1844701" y="4277360"/>
            <a:ext cx="4163695" cy="1613262"/>
          </a:xfrm>
          <a:prstGeom prst="rect">
            <a:avLst/>
          </a:prstGeom>
        </p:spPr>
        <p:txBody>
          <a:bodyPr vert="horz" wrap="square" lIns="0" tIns="12700" rIns="0" bIns="0" rtlCol="0">
            <a:spAutoFit/>
          </a:bodyPr>
          <a:lstStyle/>
          <a:p>
            <a:pPr marL="355618" indent="-342917">
              <a:spcBef>
                <a:spcPts val="100"/>
              </a:spcBef>
              <a:buFont typeface="Arial MT"/>
              <a:buChar char="•"/>
              <a:tabLst>
                <a:tab pos="354983" algn="l"/>
                <a:tab pos="355618" algn="l"/>
              </a:tabLst>
            </a:pPr>
            <a:r>
              <a:rPr sz="2400" b="1" spc="-10" dirty="0">
                <a:latin typeface="Calibri"/>
                <a:cs typeface="Calibri"/>
              </a:rPr>
              <a:t>Encourage</a:t>
            </a:r>
            <a:r>
              <a:rPr sz="2400" b="1" spc="-45" dirty="0">
                <a:latin typeface="Calibri"/>
                <a:cs typeface="Calibri"/>
              </a:rPr>
              <a:t> </a:t>
            </a:r>
            <a:r>
              <a:rPr sz="2400" b="1" spc="-5" dirty="0">
                <a:latin typeface="Calibri"/>
                <a:cs typeface="Calibri"/>
              </a:rPr>
              <a:t>wild</a:t>
            </a:r>
            <a:r>
              <a:rPr sz="2400" b="1" spc="-25" dirty="0">
                <a:latin typeface="Calibri"/>
                <a:cs typeface="Calibri"/>
              </a:rPr>
              <a:t> </a:t>
            </a:r>
            <a:r>
              <a:rPr sz="2400" b="1" spc="-5" dirty="0">
                <a:latin typeface="Calibri"/>
                <a:cs typeface="Calibri"/>
              </a:rPr>
              <a:t>ideas</a:t>
            </a:r>
            <a:r>
              <a:rPr sz="2400" b="1" spc="-25" dirty="0">
                <a:latin typeface="Calibri"/>
                <a:cs typeface="Calibri"/>
              </a:rPr>
              <a:t> </a:t>
            </a:r>
            <a:r>
              <a:rPr sz="2400" b="1" dirty="0">
                <a:latin typeface="Calibri"/>
                <a:cs typeface="Calibri"/>
              </a:rPr>
              <a:t>–</a:t>
            </a:r>
            <a:endParaRPr sz="2400">
              <a:latin typeface="Calibri"/>
              <a:cs typeface="Calibri"/>
            </a:endParaRPr>
          </a:p>
          <a:p>
            <a:pPr marL="356888" marR="203846">
              <a:spcBef>
                <a:spcPts val="25"/>
              </a:spcBef>
            </a:pPr>
            <a:r>
              <a:rPr sz="2000" spc="-15" dirty="0">
                <a:latin typeface="Calibri"/>
                <a:cs typeface="Calibri"/>
              </a:rPr>
              <a:t>It’s</a:t>
            </a:r>
            <a:r>
              <a:rPr sz="2000" spc="-20" dirty="0">
                <a:latin typeface="Calibri"/>
                <a:cs typeface="Calibri"/>
              </a:rPr>
              <a:t> </a:t>
            </a:r>
            <a:r>
              <a:rPr sz="2000" dirty="0">
                <a:latin typeface="Calibri"/>
                <a:cs typeface="Calibri"/>
              </a:rPr>
              <a:t>the </a:t>
            </a:r>
            <a:r>
              <a:rPr sz="2000" spc="-5" dirty="0">
                <a:latin typeface="Calibri"/>
                <a:cs typeface="Calibri"/>
              </a:rPr>
              <a:t>wild</a:t>
            </a:r>
            <a:r>
              <a:rPr sz="2000" dirty="0">
                <a:latin typeface="Calibri"/>
                <a:cs typeface="Calibri"/>
              </a:rPr>
              <a:t> </a:t>
            </a:r>
            <a:r>
              <a:rPr sz="2000" spc="-5" dirty="0">
                <a:latin typeface="Calibri"/>
                <a:cs typeface="Calibri"/>
              </a:rPr>
              <a:t>ideas</a:t>
            </a:r>
            <a:r>
              <a:rPr sz="2000" dirty="0">
                <a:latin typeface="Calibri"/>
                <a:cs typeface="Calibri"/>
              </a:rPr>
              <a:t> </a:t>
            </a:r>
            <a:r>
              <a:rPr sz="2000" spc="-5" dirty="0">
                <a:latin typeface="Calibri"/>
                <a:cs typeface="Calibri"/>
              </a:rPr>
              <a:t>that</a:t>
            </a:r>
            <a:r>
              <a:rPr sz="2000" spc="10" dirty="0">
                <a:latin typeface="Calibri"/>
                <a:cs typeface="Calibri"/>
              </a:rPr>
              <a:t> </a:t>
            </a:r>
            <a:r>
              <a:rPr sz="2000" spc="-10" dirty="0">
                <a:latin typeface="Calibri"/>
                <a:cs typeface="Calibri"/>
              </a:rPr>
              <a:t>often </a:t>
            </a:r>
            <a:r>
              <a:rPr sz="2000" spc="-15" dirty="0">
                <a:latin typeface="Calibri"/>
                <a:cs typeface="Calibri"/>
              </a:rPr>
              <a:t>create </a:t>
            </a:r>
            <a:r>
              <a:rPr sz="2000" spc="-440" dirty="0">
                <a:latin typeface="Calibri"/>
                <a:cs typeface="Calibri"/>
              </a:rPr>
              <a:t> </a:t>
            </a:r>
            <a:r>
              <a:rPr sz="2000" spc="-10" dirty="0">
                <a:latin typeface="Calibri"/>
                <a:cs typeface="Calibri"/>
              </a:rPr>
              <a:t>real</a:t>
            </a:r>
            <a:r>
              <a:rPr sz="2000" spc="5" dirty="0">
                <a:latin typeface="Calibri"/>
                <a:cs typeface="Calibri"/>
              </a:rPr>
              <a:t> </a:t>
            </a:r>
            <a:r>
              <a:rPr sz="2000" spc="-10" dirty="0">
                <a:latin typeface="Calibri"/>
                <a:cs typeface="Calibri"/>
              </a:rPr>
              <a:t>innovation</a:t>
            </a:r>
            <a:endParaRPr sz="2000">
              <a:latin typeface="Calibri"/>
              <a:cs typeface="Calibri"/>
            </a:endParaRPr>
          </a:p>
          <a:p>
            <a:pPr marL="1041452" marR="5080" indent="-114941">
              <a:spcBef>
                <a:spcPts val="5"/>
              </a:spcBef>
            </a:pPr>
            <a:r>
              <a:rPr sz="2000" dirty="0">
                <a:latin typeface="Calibri"/>
                <a:cs typeface="Calibri"/>
              </a:rPr>
              <a:t>-</a:t>
            </a:r>
            <a:r>
              <a:rPr sz="2000" spc="-5" dirty="0">
                <a:latin typeface="Calibri"/>
                <a:cs typeface="Calibri"/>
              </a:rPr>
              <a:t> </a:t>
            </a:r>
            <a:r>
              <a:rPr sz="2000" dirty="0">
                <a:latin typeface="Calibri"/>
                <a:cs typeface="Calibri"/>
              </a:rPr>
              <a:t>It</a:t>
            </a:r>
            <a:r>
              <a:rPr sz="2000" spc="-15" dirty="0">
                <a:latin typeface="Calibri"/>
                <a:cs typeface="Calibri"/>
              </a:rPr>
              <a:t> </a:t>
            </a:r>
            <a:r>
              <a:rPr sz="2000" spc="-5" dirty="0">
                <a:latin typeface="Calibri"/>
                <a:cs typeface="Calibri"/>
              </a:rPr>
              <a:t>is</a:t>
            </a:r>
            <a:r>
              <a:rPr sz="2000" spc="5" dirty="0">
                <a:latin typeface="Calibri"/>
                <a:cs typeface="Calibri"/>
              </a:rPr>
              <a:t> </a:t>
            </a:r>
            <a:r>
              <a:rPr sz="2000" spc="-15" dirty="0">
                <a:latin typeface="Calibri"/>
                <a:cs typeface="Calibri"/>
              </a:rPr>
              <a:t>always</a:t>
            </a:r>
            <a:r>
              <a:rPr sz="2000" spc="-10" dirty="0">
                <a:latin typeface="Calibri"/>
                <a:cs typeface="Calibri"/>
              </a:rPr>
              <a:t> easy</a:t>
            </a:r>
            <a:r>
              <a:rPr sz="2000" dirty="0">
                <a:latin typeface="Calibri"/>
                <a:cs typeface="Calibri"/>
              </a:rPr>
              <a:t> </a:t>
            </a:r>
            <a:r>
              <a:rPr sz="2000" spc="-15" dirty="0">
                <a:latin typeface="Calibri"/>
                <a:cs typeface="Calibri"/>
              </a:rPr>
              <a:t>to </a:t>
            </a:r>
            <a:r>
              <a:rPr sz="2000" spc="-5" dirty="0">
                <a:latin typeface="Calibri"/>
                <a:cs typeface="Calibri"/>
              </a:rPr>
              <a:t>bring ideas </a:t>
            </a:r>
            <a:r>
              <a:rPr sz="2000" spc="-440" dirty="0">
                <a:latin typeface="Calibri"/>
                <a:cs typeface="Calibri"/>
              </a:rPr>
              <a:t> </a:t>
            </a:r>
            <a:r>
              <a:rPr sz="2000" spc="-5" dirty="0">
                <a:latin typeface="Calibri"/>
                <a:cs typeface="Calibri"/>
              </a:rPr>
              <a:t>down</a:t>
            </a:r>
            <a:r>
              <a:rPr sz="2000" spc="-25" dirty="0">
                <a:latin typeface="Calibri"/>
                <a:cs typeface="Calibri"/>
              </a:rPr>
              <a:t> </a:t>
            </a:r>
            <a:r>
              <a:rPr sz="2000" spc="-15" dirty="0">
                <a:latin typeface="Calibri"/>
                <a:cs typeface="Calibri"/>
              </a:rPr>
              <a:t>to</a:t>
            </a:r>
            <a:r>
              <a:rPr sz="2000" dirty="0">
                <a:latin typeface="Calibri"/>
                <a:cs typeface="Calibri"/>
              </a:rPr>
              <a:t> </a:t>
            </a:r>
            <a:r>
              <a:rPr sz="2000" spc="-5" dirty="0">
                <a:latin typeface="Calibri"/>
                <a:cs typeface="Calibri"/>
              </a:rPr>
              <a:t>earth</a:t>
            </a:r>
            <a:r>
              <a:rPr sz="2000" spc="5" dirty="0">
                <a:latin typeface="Calibri"/>
                <a:cs typeface="Calibri"/>
              </a:rPr>
              <a:t> </a:t>
            </a:r>
            <a:r>
              <a:rPr sz="2000" spc="-15" dirty="0">
                <a:latin typeface="Calibri"/>
                <a:cs typeface="Calibri"/>
              </a:rPr>
              <a:t>later</a:t>
            </a:r>
            <a:endParaRPr sz="2000">
              <a:latin typeface="Calibri"/>
              <a:cs typeface="Calibri"/>
            </a:endParaRPr>
          </a:p>
        </p:txBody>
      </p:sp>
      <p:sp>
        <p:nvSpPr>
          <p:cNvPr id="6" name="object 6"/>
          <p:cNvSpPr txBox="1"/>
          <p:nvPr/>
        </p:nvSpPr>
        <p:spPr>
          <a:xfrm>
            <a:off x="6096659" y="2375409"/>
            <a:ext cx="4180840" cy="2765501"/>
          </a:xfrm>
          <a:prstGeom prst="rect">
            <a:avLst/>
          </a:prstGeom>
        </p:spPr>
        <p:txBody>
          <a:bodyPr vert="horz" wrap="square" lIns="0" tIns="10795" rIns="0" bIns="0" rtlCol="0">
            <a:spAutoFit/>
          </a:bodyPr>
          <a:lstStyle/>
          <a:p>
            <a:pPr marL="354983" marR="117481" indent="-342917">
              <a:lnSpc>
                <a:spcPct val="100499"/>
              </a:lnSpc>
              <a:spcBef>
                <a:spcPts val="85"/>
              </a:spcBef>
              <a:buFont typeface="Arial MT"/>
              <a:buChar char="•"/>
              <a:tabLst>
                <a:tab pos="354983" algn="l"/>
                <a:tab pos="355618" algn="l"/>
              </a:tabLst>
            </a:pPr>
            <a:r>
              <a:rPr sz="2400" b="1" spc="-5" dirty="0">
                <a:latin typeface="Calibri"/>
                <a:cs typeface="Calibri"/>
              </a:rPr>
              <a:t>Build </a:t>
            </a:r>
            <a:r>
              <a:rPr sz="2400" b="1" dirty="0">
                <a:latin typeface="Calibri"/>
                <a:cs typeface="Calibri"/>
              </a:rPr>
              <a:t>on</a:t>
            </a:r>
            <a:r>
              <a:rPr sz="2400" b="1" spc="-30" dirty="0">
                <a:latin typeface="Calibri"/>
                <a:cs typeface="Calibri"/>
              </a:rPr>
              <a:t> </a:t>
            </a:r>
            <a:r>
              <a:rPr sz="2400" b="1" spc="-5" dirty="0">
                <a:latin typeface="Calibri"/>
                <a:cs typeface="Calibri"/>
              </a:rPr>
              <a:t>the</a:t>
            </a:r>
            <a:r>
              <a:rPr sz="2400" b="1" spc="5" dirty="0">
                <a:latin typeface="Calibri"/>
                <a:cs typeface="Calibri"/>
              </a:rPr>
              <a:t> </a:t>
            </a:r>
            <a:r>
              <a:rPr sz="2400" b="1" spc="-5" dirty="0">
                <a:latin typeface="Calibri"/>
                <a:cs typeface="Calibri"/>
              </a:rPr>
              <a:t>ideas</a:t>
            </a:r>
            <a:r>
              <a:rPr sz="2400" b="1" spc="-10" dirty="0">
                <a:latin typeface="Calibri"/>
                <a:cs typeface="Calibri"/>
              </a:rPr>
              <a:t> </a:t>
            </a:r>
            <a:r>
              <a:rPr sz="2400" b="1" dirty="0">
                <a:latin typeface="Calibri"/>
                <a:cs typeface="Calibri"/>
              </a:rPr>
              <a:t>of</a:t>
            </a:r>
            <a:r>
              <a:rPr sz="2400" b="1" spc="-25" dirty="0">
                <a:latin typeface="Calibri"/>
                <a:cs typeface="Calibri"/>
              </a:rPr>
              <a:t> </a:t>
            </a:r>
            <a:r>
              <a:rPr sz="2400" b="1" spc="-5" dirty="0">
                <a:latin typeface="Calibri"/>
                <a:cs typeface="Calibri"/>
              </a:rPr>
              <a:t>others</a:t>
            </a:r>
            <a:r>
              <a:rPr sz="2400" b="1" spc="-15" dirty="0">
                <a:latin typeface="Calibri"/>
                <a:cs typeface="Calibri"/>
              </a:rPr>
              <a:t> </a:t>
            </a:r>
            <a:r>
              <a:rPr sz="2400" b="1" dirty="0">
                <a:latin typeface="Calibri"/>
                <a:cs typeface="Calibri"/>
              </a:rPr>
              <a:t>– </a:t>
            </a:r>
            <a:r>
              <a:rPr sz="2400" b="1" spc="-530" dirty="0">
                <a:latin typeface="Calibri"/>
                <a:cs typeface="Calibri"/>
              </a:rPr>
              <a:t> </a:t>
            </a:r>
            <a:r>
              <a:rPr sz="2000" spc="-5" dirty="0">
                <a:latin typeface="Calibri"/>
                <a:cs typeface="Calibri"/>
              </a:rPr>
              <a:t>Think</a:t>
            </a:r>
            <a:r>
              <a:rPr sz="2000" spc="-15" dirty="0">
                <a:latin typeface="Calibri"/>
                <a:cs typeface="Calibri"/>
              </a:rPr>
              <a:t> </a:t>
            </a:r>
            <a:r>
              <a:rPr sz="2000" spc="-5" dirty="0">
                <a:latin typeface="Calibri"/>
                <a:cs typeface="Calibri"/>
              </a:rPr>
              <a:t>in</a:t>
            </a:r>
            <a:r>
              <a:rPr sz="2000" spc="5" dirty="0">
                <a:latin typeface="Calibri"/>
                <a:cs typeface="Calibri"/>
              </a:rPr>
              <a:t> </a:t>
            </a:r>
            <a:r>
              <a:rPr sz="2000" spc="-10" dirty="0">
                <a:latin typeface="Calibri"/>
                <a:cs typeface="Calibri"/>
              </a:rPr>
              <a:t>terms</a:t>
            </a:r>
            <a:r>
              <a:rPr sz="2000" spc="5" dirty="0">
                <a:latin typeface="Calibri"/>
                <a:cs typeface="Calibri"/>
              </a:rPr>
              <a:t> </a:t>
            </a:r>
            <a:r>
              <a:rPr sz="2000" spc="-5" dirty="0">
                <a:latin typeface="Calibri"/>
                <a:cs typeface="Calibri"/>
              </a:rPr>
              <a:t>of</a:t>
            </a:r>
            <a:r>
              <a:rPr sz="2000" dirty="0">
                <a:latin typeface="Calibri"/>
                <a:cs typeface="Calibri"/>
              </a:rPr>
              <a:t> “</a:t>
            </a:r>
            <a:r>
              <a:rPr sz="2000" b="1" dirty="0">
                <a:solidFill>
                  <a:srgbClr val="0060A8"/>
                </a:solidFill>
                <a:latin typeface="Calibri"/>
                <a:cs typeface="Calibri"/>
              </a:rPr>
              <a:t>and</a:t>
            </a:r>
            <a:r>
              <a:rPr sz="2000" dirty="0">
                <a:latin typeface="Calibri"/>
                <a:cs typeface="Calibri"/>
              </a:rPr>
              <a:t>”</a:t>
            </a:r>
            <a:r>
              <a:rPr sz="2000" spc="-25" dirty="0">
                <a:latin typeface="Calibri"/>
                <a:cs typeface="Calibri"/>
              </a:rPr>
              <a:t> </a:t>
            </a:r>
            <a:r>
              <a:rPr sz="2000" spc="-10" dirty="0">
                <a:latin typeface="Calibri"/>
                <a:cs typeface="Calibri"/>
              </a:rPr>
              <a:t>instead</a:t>
            </a:r>
            <a:r>
              <a:rPr sz="2000" spc="15" dirty="0">
                <a:latin typeface="Calibri"/>
                <a:cs typeface="Calibri"/>
              </a:rPr>
              <a:t> </a:t>
            </a:r>
            <a:r>
              <a:rPr sz="2000" spc="-5" dirty="0">
                <a:latin typeface="Calibri"/>
                <a:cs typeface="Calibri"/>
              </a:rPr>
              <a:t>of </a:t>
            </a:r>
            <a:r>
              <a:rPr sz="2000" dirty="0">
                <a:latin typeface="Calibri"/>
                <a:cs typeface="Calibri"/>
              </a:rPr>
              <a:t> </a:t>
            </a:r>
            <a:r>
              <a:rPr sz="2000" spc="15" dirty="0">
                <a:latin typeface="Calibri"/>
                <a:cs typeface="Calibri"/>
              </a:rPr>
              <a:t>“but”</a:t>
            </a:r>
            <a:endParaRPr sz="2000">
              <a:latin typeface="Calibri"/>
              <a:cs typeface="Calibri"/>
            </a:endParaRPr>
          </a:p>
          <a:p>
            <a:pPr marL="756323" marR="118751" indent="-287034">
              <a:spcBef>
                <a:spcPts val="409"/>
              </a:spcBef>
              <a:tabLst>
                <a:tab pos="802045" algn="l"/>
              </a:tabLst>
            </a:pPr>
            <a:r>
              <a:rPr sz="1600" spc="-5" dirty="0">
                <a:latin typeface="Arial MT"/>
                <a:cs typeface="Arial MT"/>
              </a:rPr>
              <a:t>–		</a:t>
            </a:r>
            <a:r>
              <a:rPr sz="1600" dirty="0">
                <a:latin typeface="Calibri"/>
                <a:cs typeface="Calibri"/>
              </a:rPr>
              <a:t>If </a:t>
            </a:r>
            <a:r>
              <a:rPr sz="1600" spc="-15" dirty="0">
                <a:latin typeface="Calibri"/>
                <a:cs typeface="Calibri"/>
              </a:rPr>
              <a:t>you </a:t>
            </a:r>
            <a:r>
              <a:rPr sz="1600" spc="-10" dirty="0">
                <a:latin typeface="Calibri"/>
                <a:cs typeface="Calibri"/>
              </a:rPr>
              <a:t>dislike </a:t>
            </a:r>
            <a:r>
              <a:rPr sz="1600" spc="-5" dirty="0">
                <a:latin typeface="Calibri"/>
                <a:cs typeface="Calibri"/>
              </a:rPr>
              <a:t>an idea, challenge </a:t>
            </a:r>
            <a:r>
              <a:rPr sz="1600" spc="-15" dirty="0">
                <a:latin typeface="Calibri"/>
                <a:cs typeface="Calibri"/>
              </a:rPr>
              <a:t>yourself </a:t>
            </a:r>
            <a:r>
              <a:rPr sz="1600" spc="-350" dirty="0">
                <a:latin typeface="Calibri"/>
                <a:cs typeface="Calibri"/>
              </a:rPr>
              <a:t> </a:t>
            </a:r>
            <a:r>
              <a:rPr sz="1600" spc="-10" dirty="0">
                <a:latin typeface="Calibri"/>
                <a:cs typeface="Calibri"/>
              </a:rPr>
              <a:t>to</a:t>
            </a:r>
            <a:r>
              <a:rPr sz="1600" dirty="0">
                <a:latin typeface="Calibri"/>
                <a:cs typeface="Calibri"/>
              </a:rPr>
              <a:t> build</a:t>
            </a:r>
            <a:r>
              <a:rPr sz="1600" spc="-30" dirty="0">
                <a:latin typeface="Calibri"/>
                <a:cs typeface="Calibri"/>
              </a:rPr>
              <a:t> </a:t>
            </a:r>
            <a:r>
              <a:rPr sz="1600" spc="-5" dirty="0">
                <a:latin typeface="Calibri"/>
                <a:cs typeface="Calibri"/>
              </a:rPr>
              <a:t>on</a:t>
            </a:r>
            <a:r>
              <a:rPr sz="1600" spc="-10" dirty="0">
                <a:latin typeface="Calibri"/>
                <a:cs typeface="Calibri"/>
              </a:rPr>
              <a:t> </a:t>
            </a:r>
            <a:r>
              <a:rPr sz="1600" dirty="0">
                <a:latin typeface="Calibri"/>
                <a:cs typeface="Calibri"/>
              </a:rPr>
              <a:t>it </a:t>
            </a:r>
            <a:r>
              <a:rPr sz="1600" spc="-5" dirty="0">
                <a:latin typeface="Calibri"/>
                <a:cs typeface="Calibri"/>
              </a:rPr>
              <a:t>and</a:t>
            </a:r>
            <a:r>
              <a:rPr sz="1600" spc="-15" dirty="0">
                <a:latin typeface="Calibri"/>
                <a:cs typeface="Calibri"/>
              </a:rPr>
              <a:t> </a:t>
            </a:r>
            <a:r>
              <a:rPr sz="1600" spc="-20" dirty="0">
                <a:latin typeface="Calibri"/>
                <a:cs typeface="Calibri"/>
              </a:rPr>
              <a:t>make</a:t>
            </a:r>
            <a:r>
              <a:rPr sz="1600" dirty="0">
                <a:latin typeface="Calibri"/>
                <a:cs typeface="Calibri"/>
              </a:rPr>
              <a:t> it</a:t>
            </a:r>
            <a:r>
              <a:rPr sz="1600" spc="-10" dirty="0">
                <a:latin typeface="Calibri"/>
                <a:cs typeface="Calibri"/>
              </a:rPr>
              <a:t> </a:t>
            </a:r>
            <a:r>
              <a:rPr sz="1600" spc="-15" dirty="0">
                <a:latin typeface="Calibri"/>
                <a:cs typeface="Calibri"/>
              </a:rPr>
              <a:t>better</a:t>
            </a:r>
            <a:endParaRPr sz="1600">
              <a:latin typeface="Calibri"/>
              <a:cs typeface="Calibri"/>
            </a:endParaRPr>
          </a:p>
          <a:p>
            <a:pPr marL="354983" marR="5080" indent="-342917">
              <a:lnSpc>
                <a:spcPct val="100499"/>
              </a:lnSpc>
              <a:spcBef>
                <a:spcPts val="1370"/>
              </a:spcBef>
              <a:buFont typeface="Arial MT"/>
              <a:buChar char="•"/>
              <a:tabLst>
                <a:tab pos="354983" algn="l"/>
                <a:tab pos="355618" algn="l"/>
                <a:tab pos="1295465" algn="l"/>
              </a:tabLst>
            </a:pPr>
            <a:r>
              <a:rPr sz="2400" b="1" spc="-5" dirty="0">
                <a:latin typeface="Calibri"/>
                <a:cs typeface="Calibri"/>
              </a:rPr>
              <a:t>Stick </a:t>
            </a:r>
            <a:r>
              <a:rPr sz="2400" b="1" spc="-15" dirty="0">
                <a:latin typeface="Calibri"/>
                <a:cs typeface="Calibri"/>
              </a:rPr>
              <a:t>to </a:t>
            </a:r>
            <a:r>
              <a:rPr sz="2400" b="1" dirty="0">
                <a:latin typeface="Calibri"/>
                <a:cs typeface="Calibri"/>
              </a:rPr>
              <a:t>one </a:t>
            </a:r>
            <a:r>
              <a:rPr sz="2400" b="1" spc="-15" dirty="0">
                <a:latin typeface="Calibri"/>
                <a:cs typeface="Calibri"/>
              </a:rPr>
              <a:t>conversation at </a:t>
            </a:r>
            <a:r>
              <a:rPr sz="2400" b="1" dirty="0">
                <a:latin typeface="Calibri"/>
                <a:cs typeface="Calibri"/>
              </a:rPr>
              <a:t>a </a:t>
            </a:r>
            <a:r>
              <a:rPr sz="2400" b="1" spc="5" dirty="0">
                <a:latin typeface="Calibri"/>
                <a:cs typeface="Calibri"/>
              </a:rPr>
              <a:t> </a:t>
            </a:r>
            <a:r>
              <a:rPr sz="2400" b="1" spc="-5" dirty="0">
                <a:latin typeface="Calibri"/>
                <a:cs typeface="Calibri"/>
              </a:rPr>
              <a:t>time</a:t>
            </a:r>
            <a:r>
              <a:rPr sz="2400" b="1" dirty="0">
                <a:latin typeface="Calibri"/>
                <a:cs typeface="Calibri"/>
              </a:rPr>
              <a:t> –	</a:t>
            </a:r>
            <a:r>
              <a:rPr sz="2000" spc="-5" dirty="0">
                <a:latin typeface="Calibri"/>
                <a:cs typeface="Calibri"/>
              </a:rPr>
              <a:t>Allow ideas </a:t>
            </a:r>
            <a:r>
              <a:rPr sz="2000" spc="-15" dirty="0">
                <a:latin typeface="Calibri"/>
                <a:cs typeface="Calibri"/>
              </a:rPr>
              <a:t>to </a:t>
            </a:r>
            <a:r>
              <a:rPr sz="2000" dirty="0">
                <a:latin typeface="Calibri"/>
                <a:cs typeface="Calibri"/>
              </a:rPr>
              <a:t>be </a:t>
            </a:r>
            <a:r>
              <a:rPr sz="2000" spc="-10" dirty="0">
                <a:latin typeface="Calibri"/>
                <a:cs typeface="Calibri"/>
              </a:rPr>
              <a:t>heard </a:t>
            </a:r>
            <a:r>
              <a:rPr sz="2000" dirty="0">
                <a:latin typeface="Calibri"/>
                <a:cs typeface="Calibri"/>
              </a:rPr>
              <a:t>and </a:t>
            </a:r>
            <a:r>
              <a:rPr sz="2000" spc="-434" dirty="0">
                <a:latin typeface="Calibri"/>
                <a:cs typeface="Calibri"/>
              </a:rPr>
              <a:t> </a:t>
            </a:r>
            <a:r>
              <a:rPr sz="2000" spc="-5" dirty="0">
                <a:latin typeface="Calibri"/>
                <a:cs typeface="Calibri"/>
              </a:rPr>
              <a:t>built</a:t>
            </a:r>
            <a:r>
              <a:rPr sz="2000" dirty="0">
                <a:latin typeface="Calibri"/>
                <a:cs typeface="Calibri"/>
              </a:rPr>
              <a:t> upon</a:t>
            </a:r>
            <a:endParaRPr sz="2000">
              <a:latin typeface="Calibri"/>
              <a:cs typeface="Calibri"/>
            </a:endParaRPr>
          </a:p>
        </p:txBody>
      </p:sp>
      <p:pic>
        <p:nvPicPr>
          <p:cNvPr id="7" name="object 7"/>
          <p:cNvPicPr/>
          <p:nvPr/>
        </p:nvPicPr>
        <p:blipFill>
          <a:blip r:embed="rId2" cstate="print"/>
          <a:stretch>
            <a:fillRect/>
          </a:stretch>
        </p:blipFill>
        <p:spPr>
          <a:xfrm>
            <a:off x="8665503" y="5257801"/>
            <a:ext cx="2002497" cy="1371917"/>
          </a:xfrm>
          <a:prstGeom prst="rect">
            <a:avLst/>
          </a:prstGeom>
        </p:spPr>
      </p:pic>
      <p:pic>
        <p:nvPicPr>
          <p:cNvPr id="9" name="Picture 8" descr="A black and red logo&#10;&#10;AI-generated content may be incorrect.">
            <a:extLst>
              <a:ext uri="{FF2B5EF4-FFF2-40B4-BE49-F238E27FC236}">
                <a16:creationId xmlns:a16="http://schemas.microsoft.com/office/drawing/2014/main" id="{D242C039-5161-EEA3-2A92-81E7DCE6964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931483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95351" y="505322"/>
            <a:ext cx="7004876" cy="626133"/>
          </a:xfrm>
          <a:prstGeom prst="rect">
            <a:avLst/>
          </a:prstGeom>
        </p:spPr>
        <p:txBody>
          <a:bodyPr vert="horz" wrap="square" lIns="0" tIns="12700" rIns="0" bIns="0" rtlCol="0" anchor="ctr">
            <a:spAutoFit/>
          </a:bodyPr>
          <a:lstStyle/>
          <a:p>
            <a:pPr marL="12701">
              <a:spcBef>
                <a:spcPts val="100"/>
              </a:spcBef>
            </a:pPr>
            <a:r>
              <a:rPr spc="-5" dirty="0"/>
              <a:t>Guidelines</a:t>
            </a:r>
            <a:r>
              <a:rPr spc="-10" dirty="0"/>
              <a:t> </a:t>
            </a:r>
            <a:r>
              <a:rPr spc="-30" dirty="0"/>
              <a:t>(cont’d)</a:t>
            </a:r>
          </a:p>
        </p:txBody>
      </p:sp>
      <p:sp>
        <p:nvSpPr>
          <p:cNvPr id="3" name="object 3"/>
          <p:cNvSpPr txBox="1"/>
          <p:nvPr/>
        </p:nvSpPr>
        <p:spPr>
          <a:xfrm>
            <a:off x="4805331" y="1504835"/>
            <a:ext cx="2581275" cy="474489"/>
          </a:xfrm>
          <a:prstGeom prst="rect">
            <a:avLst/>
          </a:prstGeom>
        </p:spPr>
        <p:txBody>
          <a:bodyPr vert="horz" wrap="square" lIns="0" tIns="12700" rIns="0" bIns="0" rtlCol="0">
            <a:spAutoFit/>
          </a:bodyPr>
          <a:lstStyle/>
          <a:p>
            <a:pPr marL="12701">
              <a:spcBef>
                <a:spcPts val="100"/>
              </a:spcBef>
            </a:pPr>
            <a:r>
              <a:rPr sz="3000" b="1" spc="-85" dirty="0">
                <a:latin typeface="Calibri"/>
                <a:cs typeface="Calibri"/>
              </a:rPr>
              <a:t>You</a:t>
            </a:r>
            <a:r>
              <a:rPr sz="3000" b="1" spc="-35" dirty="0">
                <a:latin typeface="Calibri"/>
                <a:cs typeface="Calibri"/>
              </a:rPr>
              <a:t> </a:t>
            </a:r>
            <a:r>
              <a:rPr sz="3000" b="1" spc="-5" dirty="0">
                <a:latin typeface="Calibri"/>
                <a:cs typeface="Calibri"/>
              </a:rPr>
              <a:t>should</a:t>
            </a:r>
            <a:r>
              <a:rPr sz="3000" b="1" spc="-20" dirty="0">
                <a:latin typeface="Calibri"/>
                <a:cs typeface="Calibri"/>
              </a:rPr>
              <a:t> </a:t>
            </a:r>
            <a:r>
              <a:rPr sz="3000" b="1" spc="-5" dirty="0">
                <a:latin typeface="Calibri"/>
                <a:cs typeface="Calibri"/>
              </a:rPr>
              <a:t>also:</a:t>
            </a:r>
            <a:endParaRPr sz="3000">
              <a:latin typeface="Calibri"/>
              <a:cs typeface="Calibri"/>
            </a:endParaRPr>
          </a:p>
        </p:txBody>
      </p:sp>
      <p:sp>
        <p:nvSpPr>
          <p:cNvPr id="4" name="object 4"/>
          <p:cNvSpPr txBox="1"/>
          <p:nvPr/>
        </p:nvSpPr>
        <p:spPr>
          <a:xfrm>
            <a:off x="1844701" y="2375408"/>
            <a:ext cx="4211955" cy="997709"/>
          </a:xfrm>
          <a:prstGeom prst="rect">
            <a:avLst/>
          </a:prstGeom>
        </p:spPr>
        <p:txBody>
          <a:bodyPr vert="horz" wrap="square" lIns="0" tIns="12700" rIns="0" bIns="0" rtlCol="0">
            <a:spAutoFit/>
          </a:bodyPr>
          <a:lstStyle/>
          <a:p>
            <a:pPr marL="355618" indent="-342917">
              <a:spcBef>
                <a:spcPts val="100"/>
              </a:spcBef>
              <a:buFont typeface="Arial MT"/>
              <a:buChar char="•"/>
              <a:tabLst>
                <a:tab pos="354983" algn="l"/>
                <a:tab pos="355618" algn="l"/>
              </a:tabLst>
            </a:pPr>
            <a:r>
              <a:rPr sz="2400" b="1" spc="-20" dirty="0">
                <a:latin typeface="Calibri"/>
                <a:cs typeface="Calibri"/>
              </a:rPr>
              <a:t>Stay </a:t>
            </a:r>
            <a:r>
              <a:rPr sz="2400" b="1" spc="-5" dirty="0">
                <a:latin typeface="Calibri"/>
                <a:cs typeface="Calibri"/>
              </a:rPr>
              <a:t>focused</a:t>
            </a:r>
            <a:r>
              <a:rPr sz="2400" b="1" spc="-45" dirty="0">
                <a:latin typeface="Calibri"/>
                <a:cs typeface="Calibri"/>
              </a:rPr>
              <a:t> </a:t>
            </a:r>
            <a:r>
              <a:rPr sz="2400" b="1" dirty="0">
                <a:latin typeface="Calibri"/>
                <a:cs typeface="Calibri"/>
              </a:rPr>
              <a:t>–</a:t>
            </a:r>
            <a:endParaRPr sz="2400">
              <a:latin typeface="Calibri"/>
              <a:cs typeface="Calibri"/>
            </a:endParaRPr>
          </a:p>
          <a:p>
            <a:pPr marL="356888" marR="5080">
              <a:spcBef>
                <a:spcPts val="25"/>
              </a:spcBef>
            </a:pPr>
            <a:r>
              <a:rPr sz="2000" spc="-50" dirty="0">
                <a:latin typeface="Calibri"/>
                <a:cs typeface="Calibri"/>
              </a:rPr>
              <a:t>You</a:t>
            </a:r>
            <a:r>
              <a:rPr sz="2000" spc="-30" dirty="0">
                <a:latin typeface="Calibri"/>
                <a:cs typeface="Calibri"/>
              </a:rPr>
              <a:t> </a:t>
            </a:r>
            <a:r>
              <a:rPr sz="2000" spc="-5" dirty="0">
                <a:latin typeface="Calibri"/>
                <a:cs typeface="Calibri"/>
              </a:rPr>
              <a:t>will</a:t>
            </a:r>
            <a:r>
              <a:rPr sz="2000" spc="5" dirty="0">
                <a:latin typeface="Calibri"/>
                <a:cs typeface="Calibri"/>
              </a:rPr>
              <a:t> </a:t>
            </a:r>
            <a:r>
              <a:rPr sz="2000" spc="-10" dirty="0">
                <a:latin typeface="Calibri"/>
                <a:cs typeface="Calibri"/>
              </a:rPr>
              <a:t>get</a:t>
            </a:r>
            <a:r>
              <a:rPr sz="2000" spc="-15" dirty="0">
                <a:latin typeface="Calibri"/>
                <a:cs typeface="Calibri"/>
              </a:rPr>
              <a:t> </a:t>
            </a:r>
            <a:r>
              <a:rPr sz="2000" spc="-10" dirty="0">
                <a:latin typeface="Calibri"/>
                <a:cs typeface="Calibri"/>
              </a:rPr>
              <a:t>better</a:t>
            </a:r>
            <a:r>
              <a:rPr sz="2000" dirty="0">
                <a:latin typeface="Calibri"/>
                <a:cs typeface="Calibri"/>
              </a:rPr>
              <a:t> output</a:t>
            </a:r>
            <a:r>
              <a:rPr sz="2000" spc="-30" dirty="0">
                <a:latin typeface="Calibri"/>
                <a:cs typeface="Calibri"/>
              </a:rPr>
              <a:t> </a:t>
            </a:r>
            <a:r>
              <a:rPr sz="2000" spc="-5" dirty="0">
                <a:latin typeface="Calibri"/>
                <a:cs typeface="Calibri"/>
              </a:rPr>
              <a:t>if </a:t>
            </a:r>
            <a:r>
              <a:rPr sz="2000" spc="-10" dirty="0">
                <a:latin typeface="Calibri"/>
                <a:cs typeface="Calibri"/>
              </a:rPr>
              <a:t>everyone </a:t>
            </a:r>
            <a:r>
              <a:rPr sz="2000" spc="-440" dirty="0">
                <a:latin typeface="Calibri"/>
                <a:cs typeface="Calibri"/>
              </a:rPr>
              <a:t> </a:t>
            </a:r>
            <a:r>
              <a:rPr sz="2000" spc="-5" dirty="0">
                <a:latin typeface="Calibri"/>
                <a:cs typeface="Calibri"/>
              </a:rPr>
              <a:t>is</a:t>
            </a:r>
            <a:r>
              <a:rPr sz="2000" spc="5" dirty="0">
                <a:latin typeface="Calibri"/>
                <a:cs typeface="Calibri"/>
              </a:rPr>
              <a:t> </a:t>
            </a:r>
            <a:r>
              <a:rPr sz="2000" spc="-5" dirty="0">
                <a:latin typeface="Calibri"/>
                <a:cs typeface="Calibri"/>
              </a:rPr>
              <a:t>disciplined</a:t>
            </a:r>
            <a:endParaRPr sz="2000">
              <a:latin typeface="Calibri"/>
              <a:cs typeface="Calibri"/>
            </a:endParaRPr>
          </a:p>
        </p:txBody>
      </p:sp>
      <p:sp>
        <p:nvSpPr>
          <p:cNvPr id="5" name="object 5"/>
          <p:cNvSpPr txBox="1"/>
          <p:nvPr/>
        </p:nvSpPr>
        <p:spPr>
          <a:xfrm>
            <a:off x="6156097" y="2375409"/>
            <a:ext cx="4138295" cy="1613262"/>
          </a:xfrm>
          <a:prstGeom prst="rect">
            <a:avLst/>
          </a:prstGeom>
        </p:spPr>
        <p:txBody>
          <a:bodyPr vert="horz" wrap="square" lIns="0" tIns="12700" rIns="0" bIns="0" rtlCol="0">
            <a:spAutoFit/>
          </a:bodyPr>
          <a:lstStyle/>
          <a:p>
            <a:pPr marL="355618" indent="-342917">
              <a:spcBef>
                <a:spcPts val="100"/>
              </a:spcBef>
              <a:buFont typeface="Arial MT"/>
              <a:buChar char="•"/>
              <a:tabLst>
                <a:tab pos="354983" algn="l"/>
                <a:tab pos="355618" algn="l"/>
              </a:tabLst>
            </a:pPr>
            <a:r>
              <a:rPr sz="2400" b="1" spc="-5" dirty="0">
                <a:latin typeface="Calibri"/>
                <a:cs typeface="Calibri"/>
              </a:rPr>
              <a:t>Go</a:t>
            </a:r>
            <a:r>
              <a:rPr sz="2400" b="1" spc="-30" dirty="0">
                <a:latin typeface="Calibri"/>
                <a:cs typeface="Calibri"/>
              </a:rPr>
              <a:t> </a:t>
            </a:r>
            <a:r>
              <a:rPr sz="2400" b="1" spc="-15" dirty="0">
                <a:latin typeface="Calibri"/>
                <a:cs typeface="Calibri"/>
              </a:rPr>
              <a:t>for</a:t>
            </a:r>
            <a:r>
              <a:rPr sz="2400" b="1" spc="-20" dirty="0">
                <a:latin typeface="Calibri"/>
                <a:cs typeface="Calibri"/>
              </a:rPr>
              <a:t> </a:t>
            </a:r>
            <a:r>
              <a:rPr sz="2400" b="1" spc="-10" dirty="0">
                <a:latin typeface="Calibri"/>
                <a:cs typeface="Calibri"/>
              </a:rPr>
              <a:t>quantity</a:t>
            </a:r>
            <a:r>
              <a:rPr sz="2400" b="1" spc="10" dirty="0">
                <a:latin typeface="Calibri"/>
                <a:cs typeface="Calibri"/>
              </a:rPr>
              <a:t> </a:t>
            </a:r>
            <a:r>
              <a:rPr sz="2400" b="1" dirty="0">
                <a:latin typeface="Calibri"/>
                <a:cs typeface="Calibri"/>
              </a:rPr>
              <a:t>–</a:t>
            </a:r>
            <a:endParaRPr sz="2400" dirty="0">
              <a:latin typeface="Calibri"/>
              <a:cs typeface="Calibri"/>
            </a:endParaRPr>
          </a:p>
          <a:p>
            <a:pPr marL="356888" marR="5080" algn="just">
              <a:spcBef>
                <a:spcPts val="25"/>
              </a:spcBef>
            </a:pPr>
            <a:r>
              <a:rPr sz="2000" spc="-10" dirty="0">
                <a:latin typeface="Calibri"/>
                <a:cs typeface="Calibri"/>
              </a:rPr>
              <a:t>Remember there </a:t>
            </a:r>
            <a:r>
              <a:rPr sz="2000" spc="-5" dirty="0">
                <a:latin typeface="Calibri"/>
                <a:cs typeface="Calibri"/>
              </a:rPr>
              <a:t>is </a:t>
            </a:r>
            <a:r>
              <a:rPr sz="2000" dirty="0">
                <a:latin typeface="Calibri"/>
                <a:cs typeface="Calibri"/>
              </a:rPr>
              <a:t>no </a:t>
            </a:r>
            <a:r>
              <a:rPr sz="2000" spc="-5" dirty="0">
                <a:latin typeface="Calibri"/>
                <a:cs typeface="Calibri"/>
              </a:rPr>
              <a:t>need </a:t>
            </a:r>
            <a:r>
              <a:rPr sz="2000" spc="-15" dirty="0">
                <a:latin typeface="Calibri"/>
                <a:cs typeface="Calibri"/>
              </a:rPr>
              <a:t>to make </a:t>
            </a:r>
            <a:r>
              <a:rPr sz="2000" spc="-440" dirty="0">
                <a:latin typeface="Calibri"/>
                <a:cs typeface="Calibri"/>
              </a:rPr>
              <a:t> </a:t>
            </a:r>
            <a:r>
              <a:rPr sz="2000" dirty="0">
                <a:latin typeface="Calibri"/>
                <a:cs typeface="Calibri"/>
              </a:rPr>
              <a:t>a </a:t>
            </a:r>
            <a:r>
              <a:rPr sz="2000" spc="-10" dirty="0">
                <a:latin typeface="Calibri"/>
                <a:cs typeface="Calibri"/>
              </a:rPr>
              <a:t>lengthy </a:t>
            </a:r>
            <a:r>
              <a:rPr sz="2000" spc="-5" dirty="0">
                <a:latin typeface="Calibri"/>
                <a:cs typeface="Calibri"/>
              </a:rPr>
              <a:t>case </a:t>
            </a:r>
            <a:r>
              <a:rPr sz="2000" spc="-15" dirty="0">
                <a:latin typeface="Calibri"/>
                <a:cs typeface="Calibri"/>
              </a:rPr>
              <a:t>for </a:t>
            </a:r>
            <a:r>
              <a:rPr sz="2000" spc="-5" dirty="0">
                <a:latin typeface="Calibri"/>
                <a:cs typeface="Calibri"/>
              </a:rPr>
              <a:t>your idea since </a:t>
            </a:r>
            <a:r>
              <a:rPr sz="2000" dirty="0">
                <a:latin typeface="Calibri"/>
                <a:cs typeface="Calibri"/>
              </a:rPr>
              <a:t>no </a:t>
            </a:r>
            <a:r>
              <a:rPr sz="2000" spc="-440" dirty="0">
                <a:latin typeface="Calibri"/>
                <a:cs typeface="Calibri"/>
              </a:rPr>
              <a:t> </a:t>
            </a:r>
            <a:r>
              <a:rPr sz="2000" dirty="0">
                <a:latin typeface="Calibri"/>
                <a:cs typeface="Calibri"/>
              </a:rPr>
              <a:t>one</a:t>
            </a:r>
            <a:r>
              <a:rPr sz="2000" spc="-15" dirty="0">
                <a:latin typeface="Calibri"/>
                <a:cs typeface="Calibri"/>
              </a:rPr>
              <a:t> </a:t>
            </a:r>
            <a:r>
              <a:rPr sz="2000" spc="-5" dirty="0">
                <a:latin typeface="Calibri"/>
                <a:cs typeface="Calibri"/>
              </a:rPr>
              <a:t>is</a:t>
            </a:r>
            <a:r>
              <a:rPr sz="2000" dirty="0">
                <a:latin typeface="Calibri"/>
                <a:cs typeface="Calibri"/>
              </a:rPr>
              <a:t> judging</a:t>
            </a:r>
          </a:p>
          <a:p>
            <a:pPr marL="867453" algn="just">
              <a:spcBef>
                <a:spcPts val="5"/>
              </a:spcBef>
            </a:pPr>
            <a:r>
              <a:rPr sz="2000" dirty="0">
                <a:latin typeface="Calibri"/>
                <a:cs typeface="Calibri"/>
              </a:rPr>
              <a:t>-</a:t>
            </a:r>
            <a:r>
              <a:rPr sz="2000" spc="-10" dirty="0">
                <a:latin typeface="Calibri"/>
                <a:cs typeface="Calibri"/>
              </a:rPr>
              <a:t> </a:t>
            </a:r>
            <a:r>
              <a:rPr sz="2000" spc="-5" dirty="0">
                <a:latin typeface="Calibri"/>
                <a:cs typeface="Calibri"/>
              </a:rPr>
              <a:t>Ideas</a:t>
            </a:r>
            <a:r>
              <a:rPr sz="2000" spc="-20" dirty="0">
                <a:latin typeface="Calibri"/>
                <a:cs typeface="Calibri"/>
              </a:rPr>
              <a:t> </a:t>
            </a:r>
            <a:r>
              <a:rPr sz="2000" spc="-5" dirty="0">
                <a:latin typeface="Calibri"/>
                <a:cs typeface="Calibri"/>
              </a:rPr>
              <a:t>should</a:t>
            </a:r>
            <a:r>
              <a:rPr sz="2000" spc="-15" dirty="0">
                <a:latin typeface="Calibri"/>
                <a:cs typeface="Calibri"/>
              </a:rPr>
              <a:t> </a:t>
            </a:r>
            <a:r>
              <a:rPr sz="2000" spc="-5" dirty="0">
                <a:latin typeface="Calibri"/>
                <a:cs typeface="Calibri"/>
              </a:rPr>
              <a:t>flow </a:t>
            </a:r>
            <a:r>
              <a:rPr sz="2000" dirty="0">
                <a:latin typeface="Calibri"/>
                <a:cs typeface="Calibri"/>
              </a:rPr>
              <a:t>quickly</a:t>
            </a:r>
          </a:p>
        </p:txBody>
      </p:sp>
      <p:sp>
        <p:nvSpPr>
          <p:cNvPr id="6" name="object 6"/>
          <p:cNvSpPr txBox="1"/>
          <p:nvPr/>
        </p:nvSpPr>
        <p:spPr>
          <a:xfrm>
            <a:off x="1844701" y="3606801"/>
            <a:ext cx="4088765" cy="2228815"/>
          </a:xfrm>
          <a:prstGeom prst="rect">
            <a:avLst/>
          </a:prstGeom>
        </p:spPr>
        <p:txBody>
          <a:bodyPr vert="horz" wrap="square" lIns="0" tIns="12700" rIns="0" bIns="0" rtlCol="0">
            <a:spAutoFit/>
          </a:bodyPr>
          <a:lstStyle/>
          <a:p>
            <a:pPr marL="355618" indent="-342917">
              <a:spcBef>
                <a:spcPts val="100"/>
              </a:spcBef>
              <a:buFont typeface="Arial MT"/>
              <a:buChar char="•"/>
              <a:tabLst>
                <a:tab pos="354983" algn="l"/>
                <a:tab pos="355618" algn="l"/>
              </a:tabLst>
            </a:pPr>
            <a:r>
              <a:rPr sz="2400" b="1" spc="-5" dirty="0">
                <a:latin typeface="Calibri"/>
                <a:cs typeface="Calibri"/>
              </a:rPr>
              <a:t>Be</a:t>
            </a:r>
            <a:r>
              <a:rPr sz="2400" b="1" spc="-25" dirty="0">
                <a:latin typeface="Calibri"/>
                <a:cs typeface="Calibri"/>
              </a:rPr>
              <a:t> </a:t>
            </a:r>
            <a:r>
              <a:rPr sz="2400" b="1" spc="-5" dirty="0">
                <a:latin typeface="Calibri"/>
                <a:cs typeface="Calibri"/>
              </a:rPr>
              <a:t>visual</a:t>
            </a:r>
            <a:r>
              <a:rPr sz="2400" b="1" spc="-25" dirty="0">
                <a:latin typeface="Calibri"/>
                <a:cs typeface="Calibri"/>
              </a:rPr>
              <a:t> </a:t>
            </a:r>
            <a:r>
              <a:rPr sz="2400" b="1" dirty="0">
                <a:latin typeface="Calibri"/>
                <a:cs typeface="Calibri"/>
              </a:rPr>
              <a:t>–</a:t>
            </a:r>
            <a:endParaRPr sz="2400">
              <a:latin typeface="Calibri"/>
              <a:cs typeface="Calibri"/>
            </a:endParaRPr>
          </a:p>
          <a:p>
            <a:pPr marL="356888" marR="371494">
              <a:spcBef>
                <a:spcPts val="25"/>
              </a:spcBef>
            </a:pPr>
            <a:r>
              <a:rPr sz="2000" spc="-40" dirty="0">
                <a:latin typeface="Calibri"/>
                <a:cs typeface="Calibri"/>
              </a:rPr>
              <a:t>Try </a:t>
            </a:r>
            <a:r>
              <a:rPr sz="2000" spc="-15" dirty="0">
                <a:latin typeface="Calibri"/>
                <a:cs typeface="Calibri"/>
              </a:rPr>
              <a:t>to </a:t>
            </a:r>
            <a:r>
              <a:rPr sz="2000" spc="-10" dirty="0">
                <a:latin typeface="Calibri"/>
                <a:cs typeface="Calibri"/>
              </a:rPr>
              <a:t>engage </a:t>
            </a:r>
            <a:r>
              <a:rPr sz="2000" dirty="0">
                <a:latin typeface="Calibri"/>
                <a:cs typeface="Calibri"/>
              </a:rPr>
              <a:t>the </a:t>
            </a:r>
            <a:r>
              <a:rPr sz="2000" spc="-5" dirty="0">
                <a:latin typeface="Calibri"/>
                <a:cs typeface="Calibri"/>
              </a:rPr>
              <a:t>logical </a:t>
            </a:r>
            <a:r>
              <a:rPr sz="2000" dirty="0">
                <a:latin typeface="Calibri"/>
                <a:cs typeface="Calibri"/>
              </a:rPr>
              <a:t>and the </a:t>
            </a:r>
            <a:r>
              <a:rPr sz="2000" spc="-440" dirty="0">
                <a:latin typeface="Calibri"/>
                <a:cs typeface="Calibri"/>
              </a:rPr>
              <a:t> </a:t>
            </a:r>
            <a:r>
              <a:rPr sz="2000" spc="-15" dirty="0">
                <a:latin typeface="Calibri"/>
                <a:cs typeface="Calibri"/>
              </a:rPr>
              <a:t>creative</a:t>
            </a:r>
            <a:r>
              <a:rPr sz="2000" spc="20" dirty="0">
                <a:latin typeface="Calibri"/>
                <a:cs typeface="Calibri"/>
              </a:rPr>
              <a:t> </a:t>
            </a:r>
            <a:r>
              <a:rPr sz="2000" spc="-5" dirty="0">
                <a:latin typeface="Calibri"/>
                <a:cs typeface="Calibri"/>
              </a:rPr>
              <a:t>sides</a:t>
            </a:r>
            <a:r>
              <a:rPr sz="2000" spc="10" dirty="0">
                <a:latin typeface="Calibri"/>
                <a:cs typeface="Calibri"/>
              </a:rPr>
              <a:t> </a:t>
            </a:r>
            <a:r>
              <a:rPr sz="2000" spc="-5" dirty="0">
                <a:latin typeface="Calibri"/>
                <a:cs typeface="Calibri"/>
              </a:rPr>
              <a:t>of</a:t>
            </a:r>
            <a:r>
              <a:rPr sz="2000" spc="-10" dirty="0">
                <a:latin typeface="Calibri"/>
                <a:cs typeface="Calibri"/>
              </a:rPr>
              <a:t> </a:t>
            </a:r>
            <a:r>
              <a:rPr sz="2000" dirty="0">
                <a:latin typeface="Calibri"/>
                <a:cs typeface="Calibri"/>
              </a:rPr>
              <a:t>the </a:t>
            </a:r>
            <a:r>
              <a:rPr sz="2000" spc="-10" dirty="0">
                <a:latin typeface="Calibri"/>
                <a:cs typeface="Calibri"/>
              </a:rPr>
              <a:t>brain</a:t>
            </a:r>
            <a:endParaRPr sz="2000">
              <a:latin typeface="Calibri"/>
              <a:cs typeface="Calibri"/>
            </a:endParaRPr>
          </a:p>
          <a:p>
            <a:pPr marL="927146" marR="5080"/>
            <a:r>
              <a:rPr sz="2000" dirty="0">
                <a:latin typeface="Calibri"/>
                <a:cs typeface="Calibri"/>
              </a:rPr>
              <a:t>- A quick </a:t>
            </a:r>
            <a:r>
              <a:rPr sz="2000" spc="-20" dirty="0">
                <a:latin typeface="Calibri"/>
                <a:cs typeface="Calibri"/>
              </a:rPr>
              <a:t>sketch </a:t>
            </a:r>
            <a:r>
              <a:rPr sz="2000" spc="-5" dirty="0">
                <a:latin typeface="Calibri"/>
                <a:cs typeface="Calibri"/>
              </a:rPr>
              <a:t>can help </a:t>
            </a:r>
            <a:r>
              <a:rPr sz="2000" spc="-15" dirty="0">
                <a:latin typeface="Calibri"/>
                <a:cs typeface="Calibri"/>
              </a:rPr>
              <a:t>make </a:t>
            </a:r>
            <a:r>
              <a:rPr sz="2000" spc="-440" dirty="0">
                <a:latin typeface="Calibri"/>
                <a:cs typeface="Calibri"/>
              </a:rPr>
              <a:t> </a:t>
            </a:r>
            <a:r>
              <a:rPr sz="2000" spc="-5" dirty="0">
                <a:latin typeface="Calibri"/>
                <a:cs typeface="Calibri"/>
              </a:rPr>
              <a:t>your idea </a:t>
            </a:r>
            <a:r>
              <a:rPr sz="2000" spc="-10" dirty="0">
                <a:latin typeface="Calibri"/>
                <a:cs typeface="Calibri"/>
              </a:rPr>
              <a:t>more </a:t>
            </a:r>
            <a:r>
              <a:rPr sz="2000" spc="-5" dirty="0">
                <a:latin typeface="Calibri"/>
                <a:cs typeface="Calibri"/>
              </a:rPr>
              <a:t> </a:t>
            </a:r>
            <a:r>
              <a:rPr sz="2000" spc="-10" dirty="0">
                <a:latin typeface="Calibri"/>
                <a:cs typeface="Calibri"/>
              </a:rPr>
              <a:t>understandable</a:t>
            </a:r>
            <a:r>
              <a:rPr sz="2000" spc="-5" dirty="0">
                <a:latin typeface="Calibri"/>
                <a:cs typeface="Calibri"/>
              </a:rPr>
              <a:t> </a:t>
            </a:r>
            <a:r>
              <a:rPr sz="2000" spc="-15" dirty="0">
                <a:latin typeface="Calibri"/>
                <a:cs typeface="Calibri"/>
              </a:rPr>
              <a:t>to</a:t>
            </a:r>
            <a:r>
              <a:rPr sz="2000" spc="-10" dirty="0">
                <a:latin typeface="Calibri"/>
                <a:cs typeface="Calibri"/>
              </a:rPr>
              <a:t> </a:t>
            </a:r>
            <a:r>
              <a:rPr sz="2000" spc="-5" dirty="0">
                <a:latin typeface="Calibri"/>
                <a:cs typeface="Calibri"/>
              </a:rPr>
              <a:t>someone </a:t>
            </a:r>
            <a:r>
              <a:rPr sz="2000" dirty="0">
                <a:latin typeface="Calibri"/>
                <a:cs typeface="Calibri"/>
              </a:rPr>
              <a:t> </a:t>
            </a:r>
            <a:r>
              <a:rPr sz="2000" spc="-5" dirty="0">
                <a:latin typeface="Calibri"/>
                <a:cs typeface="Calibri"/>
              </a:rPr>
              <a:t>else</a:t>
            </a:r>
            <a:endParaRPr sz="2000">
              <a:latin typeface="Calibri"/>
              <a:cs typeface="Calibri"/>
            </a:endParaRPr>
          </a:p>
        </p:txBody>
      </p:sp>
      <p:pic>
        <p:nvPicPr>
          <p:cNvPr id="8" name="Picture 7" descr="A black and red logo&#10;&#10;AI-generated content may be incorrect.">
            <a:extLst>
              <a:ext uri="{FF2B5EF4-FFF2-40B4-BE49-F238E27FC236}">
                <a16:creationId xmlns:a16="http://schemas.microsoft.com/office/drawing/2014/main" id="{CDDC3470-D9FC-DE80-DBC1-0DA5DE118E5A}"/>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3887034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045" y="-469"/>
            <a:ext cx="4163000" cy="6850389"/>
          </a:xfrm>
          <a:custGeom>
            <a:avLst/>
            <a:gdLst/>
            <a:ahLst/>
            <a:cxnLst/>
            <a:rect l="l" t="t" r="r" b="b"/>
            <a:pathLst>
              <a:path w="3126105" h="5144135">
                <a:moveTo>
                  <a:pt x="1694510" y="0"/>
                </a:moveTo>
                <a:lnTo>
                  <a:pt x="0" y="0"/>
                </a:lnTo>
                <a:lnTo>
                  <a:pt x="0" y="5143677"/>
                </a:lnTo>
                <a:lnTo>
                  <a:pt x="1694510" y="5143677"/>
                </a:lnTo>
                <a:lnTo>
                  <a:pt x="1790636" y="5081752"/>
                </a:lnTo>
                <a:lnTo>
                  <a:pt x="1830018" y="5054697"/>
                </a:lnTo>
                <a:lnTo>
                  <a:pt x="1868950" y="5027041"/>
                </a:lnTo>
                <a:lnTo>
                  <a:pt x="1907423" y="4998789"/>
                </a:lnTo>
                <a:lnTo>
                  <a:pt x="1945431" y="4969949"/>
                </a:lnTo>
                <a:lnTo>
                  <a:pt x="1982968" y="4940528"/>
                </a:lnTo>
                <a:lnTo>
                  <a:pt x="2020026" y="4910532"/>
                </a:lnTo>
                <a:lnTo>
                  <a:pt x="2056600" y="4879968"/>
                </a:lnTo>
                <a:lnTo>
                  <a:pt x="2092682" y="4848842"/>
                </a:lnTo>
                <a:lnTo>
                  <a:pt x="2128266" y="4817162"/>
                </a:lnTo>
                <a:lnTo>
                  <a:pt x="2163344" y="4784934"/>
                </a:lnTo>
                <a:lnTo>
                  <a:pt x="2197911" y="4752164"/>
                </a:lnTo>
                <a:lnTo>
                  <a:pt x="2231960" y="4718860"/>
                </a:lnTo>
                <a:lnTo>
                  <a:pt x="2265483" y="4685028"/>
                </a:lnTo>
                <a:lnTo>
                  <a:pt x="2298475" y="4650675"/>
                </a:lnTo>
                <a:lnTo>
                  <a:pt x="2330928" y="4615807"/>
                </a:lnTo>
                <a:lnTo>
                  <a:pt x="2362835" y="4580432"/>
                </a:lnTo>
                <a:lnTo>
                  <a:pt x="2394191" y="4544555"/>
                </a:lnTo>
                <a:lnTo>
                  <a:pt x="2424988" y="4508185"/>
                </a:lnTo>
                <a:lnTo>
                  <a:pt x="2455219" y="4471327"/>
                </a:lnTo>
                <a:lnTo>
                  <a:pt x="2484879" y="4433987"/>
                </a:lnTo>
                <a:lnTo>
                  <a:pt x="2513959" y="4396174"/>
                </a:lnTo>
                <a:lnTo>
                  <a:pt x="2542454" y="4357893"/>
                </a:lnTo>
                <a:lnTo>
                  <a:pt x="2570357" y="4319152"/>
                </a:lnTo>
                <a:lnTo>
                  <a:pt x="2597661" y="4279956"/>
                </a:lnTo>
                <a:lnTo>
                  <a:pt x="2624359" y="4240313"/>
                </a:lnTo>
                <a:lnTo>
                  <a:pt x="2650445" y="4200230"/>
                </a:lnTo>
                <a:lnTo>
                  <a:pt x="2675912" y="4159712"/>
                </a:lnTo>
                <a:lnTo>
                  <a:pt x="2700753" y="4118767"/>
                </a:lnTo>
                <a:lnTo>
                  <a:pt x="2724961" y="4077402"/>
                </a:lnTo>
                <a:lnTo>
                  <a:pt x="2748530" y="4035623"/>
                </a:lnTo>
                <a:lnTo>
                  <a:pt x="2771454" y="3993437"/>
                </a:lnTo>
                <a:lnTo>
                  <a:pt x="2793724" y="3950851"/>
                </a:lnTo>
                <a:lnTo>
                  <a:pt x="2815335" y="3907870"/>
                </a:lnTo>
                <a:lnTo>
                  <a:pt x="2836281" y="3864503"/>
                </a:lnTo>
                <a:lnTo>
                  <a:pt x="2856553" y="3820756"/>
                </a:lnTo>
                <a:lnTo>
                  <a:pt x="2876146" y="3776635"/>
                </a:lnTo>
                <a:lnTo>
                  <a:pt x="2895053" y="3732147"/>
                </a:lnTo>
                <a:lnTo>
                  <a:pt x="2913267" y="3687300"/>
                </a:lnTo>
                <a:lnTo>
                  <a:pt x="2930781" y="3642098"/>
                </a:lnTo>
                <a:lnTo>
                  <a:pt x="2947589" y="3596550"/>
                </a:lnTo>
                <a:lnTo>
                  <a:pt x="2963684" y="3550662"/>
                </a:lnTo>
                <a:lnTo>
                  <a:pt x="2979060" y="3504441"/>
                </a:lnTo>
                <a:lnTo>
                  <a:pt x="2993709" y="3457893"/>
                </a:lnTo>
                <a:lnTo>
                  <a:pt x="3007624" y="3411026"/>
                </a:lnTo>
                <a:lnTo>
                  <a:pt x="3020800" y="3363845"/>
                </a:lnTo>
                <a:lnTo>
                  <a:pt x="3033230" y="3316358"/>
                </a:lnTo>
                <a:lnTo>
                  <a:pt x="3044906" y="3268571"/>
                </a:lnTo>
                <a:lnTo>
                  <a:pt x="3055822" y="3220491"/>
                </a:lnTo>
                <a:lnTo>
                  <a:pt x="3065971" y="3172124"/>
                </a:lnTo>
                <a:lnTo>
                  <a:pt x="3075347" y="3123479"/>
                </a:lnTo>
                <a:lnTo>
                  <a:pt x="3083943" y="3074560"/>
                </a:lnTo>
                <a:lnTo>
                  <a:pt x="3091752" y="3025375"/>
                </a:lnTo>
                <a:lnTo>
                  <a:pt x="3098768" y="2975930"/>
                </a:lnTo>
                <a:lnTo>
                  <a:pt x="3104983" y="2926233"/>
                </a:lnTo>
                <a:lnTo>
                  <a:pt x="3110392" y="2876290"/>
                </a:lnTo>
                <a:lnTo>
                  <a:pt x="3114986" y="2826107"/>
                </a:lnTo>
                <a:lnTo>
                  <a:pt x="3118761" y="2775692"/>
                </a:lnTo>
                <a:lnTo>
                  <a:pt x="3121708" y="2725051"/>
                </a:lnTo>
                <a:lnTo>
                  <a:pt x="3123821" y="2674190"/>
                </a:lnTo>
                <a:lnTo>
                  <a:pt x="3125094" y="2623117"/>
                </a:lnTo>
                <a:lnTo>
                  <a:pt x="3125520" y="2571838"/>
                </a:lnTo>
                <a:lnTo>
                  <a:pt x="3125094" y="2520542"/>
                </a:lnTo>
                <a:lnTo>
                  <a:pt x="3123821" y="2469452"/>
                </a:lnTo>
                <a:lnTo>
                  <a:pt x="3121708" y="2418575"/>
                </a:lnTo>
                <a:lnTo>
                  <a:pt x="3118761" y="2367917"/>
                </a:lnTo>
                <a:lnTo>
                  <a:pt x="3114986" y="2317486"/>
                </a:lnTo>
                <a:lnTo>
                  <a:pt x="3110392" y="2267289"/>
                </a:lnTo>
                <a:lnTo>
                  <a:pt x="3104983" y="2217331"/>
                </a:lnTo>
                <a:lnTo>
                  <a:pt x="3098768" y="2167620"/>
                </a:lnTo>
                <a:lnTo>
                  <a:pt x="3091752" y="2118162"/>
                </a:lnTo>
                <a:lnTo>
                  <a:pt x="3083943" y="2068964"/>
                </a:lnTo>
                <a:lnTo>
                  <a:pt x="3075347" y="2020033"/>
                </a:lnTo>
                <a:lnTo>
                  <a:pt x="3065971" y="1971375"/>
                </a:lnTo>
                <a:lnTo>
                  <a:pt x="3055822" y="1922997"/>
                </a:lnTo>
                <a:lnTo>
                  <a:pt x="3044906" y="1874906"/>
                </a:lnTo>
                <a:lnTo>
                  <a:pt x="3033230" y="1827109"/>
                </a:lnTo>
                <a:lnTo>
                  <a:pt x="3020800" y="1779611"/>
                </a:lnTo>
                <a:lnTo>
                  <a:pt x="3007624" y="1732421"/>
                </a:lnTo>
                <a:lnTo>
                  <a:pt x="2993709" y="1685544"/>
                </a:lnTo>
                <a:lnTo>
                  <a:pt x="2979060" y="1638987"/>
                </a:lnTo>
                <a:lnTo>
                  <a:pt x="2963684" y="1592758"/>
                </a:lnTo>
                <a:lnTo>
                  <a:pt x="2947589" y="1546862"/>
                </a:lnTo>
                <a:lnTo>
                  <a:pt x="2930781" y="1501306"/>
                </a:lnTo>
                <a:lnTo>
                  <a:pt x="2913267" y="1456098"/>
                </a:lnTo>
                <a:lnTo>
                  <a:pt x="2895053" y="1411243"/>
                </a:lnTo>
                <a:lnTo>
                  <a:pt x="2876146" y="1366749"/>
                </a:lnTo>
                <a:lnTo>
                  <a:pt x="2856553" y="1322622"/>
                </a:lnTo>
                <a:lnTo>
                  <a:pt x="2836281" y="1278869"/>
                </a:lnTo>
                <a:lnTo>
                  <a:pt x="2815335" y="1235496"/>
                </a:lnTo>
                <a:lnTo>
                  <a:pt x="2793724" y="1192511"/>
                </a:lnTo>
                <a:lnTo>
                  <a:pt x="2771454" y="1149920"/>
                </a:lnTo>
                <a:lnTo>
                  <a:pt x="2748530" y="1107729"/>
                </a:lnTo>
                <a:lnTo>
                  <a:pt x="2724961" y="1065946"/>
                </a:lnTo>
                <a:lnTo>
                  <a:pt x="2700753" y="1024577"/>
                </a:lnTo>
                <a:lnTo>
                  <a:pt x="2675912" y="983628"/>
                </a:lnTo>
                <a:lnTo>
                  <a:pt x="2650445" y="943107"/>
                </a:lnTo>
                <a:lnTo>
                  <a:pt x="2624359" y="903021"/>
                </a:lnTo>
                <a:lnTo>
                  <a:pt x="2597661" y="863375"/>
                </a:lnTo>
                <a:lnTo>
                  <a:pt x="2570357" y="824176"/>
                </a:lnTo>
                <a:lnTo>
                  <a:pt x="2542454" y="785432"/>
                </a:lnTo>
                <a:lnTo>
                  <a:pt x="2513959" y="747149"/>
                </a:lnTo>
                <a:lnTo>
                  <a:pt x="2484879" y="709334"/>
                </a:lnTo>
                <a:lnTo>
                  <a:pt x="2455219" y="671993"/>
                </a:lnTo>
                <a:lnTo>
                  <a:pt x="2424988" y="635133"/>
                </a:lnTo>
                <a:lnTo>
                  <a:pt x="2394191" y="598761"/>
                </a:lnTo>
                <a:lnTo>
                  <a:pt x="2362835" y="562883"/>
                </a:lnTo>
                <a:lnTo>
                  <a:pt x="2330928" y="527507"/>
                </a:lnTo>
                <a:lnTo>
                  <a:pt x="2298475" y="492638"/>
                </a:lnTo>
                <a:lnTo>
                  <a:pt x="2265483" y="458284"/>
                </a:lnTo>
                <a:lnTo>
                  <a:pt x="2231960" y="424451"/>
                </a:lnTo>
                <a:lnTo>
                  <a:pt x="2197911" y="391147"/>
                </a:lnTo>
                <a:lnTo>
                  <a:pt x="2163344" y="358377"/>
                </a:lnTo>
                <a:lnTo>
                  <a:pt x="2128266" y="326148"/>
                </a:lnTo>
                <a:lnTo>
                  <a:pt x="2092682" y="294467"/>
                </a:lnTo>
                <a:lnTo>
                  <a:pt x="2056600" y="263341"/>
                </a:lnTo>
                <a:lnTo>
                  <a:pt x="2020026" y="232777"/>
                </a:lnTo>
                <a:lnTo>
                  <a:pt x="1982968" y="202781"/>
                </a:lnTo>
                <a:lnTo>
                  <a:pt x="1945431" y="173359"/>
                </a:lnTo>
                <a:lnTo>
                  <a:pt x="1907423" y="144519"/>
                </a:lnTo>
                <a:lnTo>
                  <a:pt x="1868950" y="116268"/>
                </a:lnTo>
                <a:lnTo>
                  <a:pt x="1830018" y="88611"/>
                </a:lnTo>
                <a:lnTo>
                  <a:pt x="1790636" y="61556"/>
                </a:lnTo>
                <a:lnTo>
                  <a:pt x="1694510" y="0"/>
                </a:lnTo>
                <a:close/>
              </a:path>
            </a:pathLst>
          </a:custGeom>
          <a:solidFill>
            <a:srgbClr val="EC7C30"/>
          </a:solidFill>
        </p:spPr>
        <p:txBody>
          <a:bodyPr wrap="square" lIns="0" tIns="0" rIns="0" bIns="0" rtlCol="0"/>
          <a:lstStyle/>
          <a:p>
            <a:endParaRPr sz="2397"/>
          </a:p>
        </p:txBody>
      </p:sp>
      <p:sp>
        <p:nvSpPr>
          <p:cNvPr id="3" name="object 3"/>
          <p:cNvSpPr txBox="1"/>
          <p:nvPr/>
        </p:nvSpPr>
        <p:spPr>
          <a:xfrm>
            <a:off x="798410" y="2382527"/>
            <a:ext cx="2608746" cy="2594611"/>
          </a:xfrm>
          <a:prstGeom prst="rect">
            <a:avLst/>
          </a:prstGeom>
        </p:spPr>
        <p:txBody>
          <a:bodyPr vert="horz" wrap="square" lIns="0" tIns="93018" rIns="0" bIns="0" rtlCol="0">
            <a:spAutoFit/>
          </a:bodyPr>
          <a:lstStyle/>
          <a:p>
            <a:pPr marL="16913" marR="6765" algn="just">
              <a:lnSpc>
                <a:spcPts val="4741"/>
              </a:lnSpc>
              <a:spcBef>
                <a:spcPts val="732"/>
              </a:spcBef>
            </a:pPr>
            <a:r>
              <a:rPr lang="en-US" sz="4395" dirty="0">
                <a:solidFill>
                  <a:srgbClr val="FFFFFF"/>
                </a:solidFill>
                <a:latin typeface="Times New Roman"/>
                <a:cs typeface="Times New Roman"/>
              </a:rPr>
              <a:t>In Safety, </a:t>
            </a:r>
          </a:p>
          <a:p>
            <a:pPr marL="16913" marR="6765" algn="just">
              <a:lnSpc>
                <a:spcPts val="4741"/>
              </a:lnSpc>
              <a:spcBef>
                <a:spcPts val="732"/>
              </a:spcBef>
            </a:pPr>
            <a:r>
              <a:rPr sz="4395" dirty="0">
                <a:solidFill>
                  <a:srgbClr val="FFFFFF"/>
                </a:solidFill>
                <a:latin typeface="Times New Roman"/>
                <a:cs typeface="Times New Roman"/>
              </a:rPr>
              <a:t>Why do</a:t>
            </a:r>
            <a:r>
              <a:rPr sz="4395" spc="7" dirty="0">
                <a:solidFill>
                  <a:srgbClr val="FFFFFF"/>
                </a:solidFill>
                <a:latin typeface="Times New Roman"/>
                <a:cs typeface="Times New Roman"/>
              </a:rPr>
              <a:t> </a:t>
            </a:r>
            <a:r>
              <a:rPr sz="4395" spc="-33" dirty="0">
                <a:solidFill>
                  <a:srgbClr val="FFFFFF"/>
                </a:solidFill>
                <a:latin typeface="Times New Roman"/>
                <a:cs typeface="Times New Roman"/>
              </a:rPr>
              <a:t>we </a:t>
            </a:r>
            <a:r>
              <a:rPr sz="4395" spc="-13" dirty="0">
                <a:solidFill>
                  <a:srgbClr val="FFFFFF"/>
                </a:solidFill>
                <a:latin typeface="Times New Roman"/>
                <a:cs typeface="Times New Roman"/>
              </a:rPr>
              <a:t>investigate incidents?</a:t>
            </a:r>
            <a:endParaRPr sz="4395" dirty="0">
              <a:latin typeface="Times New Roman"/>
              <a:cs typeface="Times New Roman"/>
            </a:endParaRPr>
          </a:p>
        </p:txBody>
      </p:sp>
      <p:sp>
        <p:nvSpPr>
          <p:cNvPr id="4" name="object 4"/>
          <p:cNvSpPr/>
          <p:nvPr/>
        </p:nvSpPr>
        <p:spPr>
          <a:xfrm>
            <a:off x="9587525" y="4491577"/>
            <a:ext cx="2039642" cy="2039642"/>
          </a:xfrm>
          <a:custGeom>
            <a:avLst/>
            <a:gdLst/>
            <a:ahLst/>
            <a:cxnLst/>
            <a:rect l="l" t="t" r="r" b="b"/>
            <a:pathLst>
              <a:path w="1531620" h="1531620">
                <a:moveTo>
                  <a:pt x="0" y="1531073"/>
                </a:moveTo>
                <a:lnTo>
                  <a:pt x="50357" y="1530244"/>
                </a:lnTo>
                <a:lnTo>
                  <a:pt x="100558" y="1527764"/>
                </a:lnTo>
                <a:lnTo>
                  <a:pt x="150566" y="1523644"/>
                </a:lnTo>
                <a:lnTo>
                  <a:pt x="200341" y="1517895"/>
                </a:lnTo>
                <a:lnTo>
                  <a:pt x="249846" y="1510528"/>
                </a:lnTo>
                <a:lnTo>
                  <a:pt x="299043" y="1501554"/>
                </a:lnTo>
                <a:lnTo>
                  <a:pt x="347895" y="1490984"/>
                </a:lnTo>
                <a:lnTo>
                  <a:pt x="396362" y="1478830"/>
                </a:lnTo>
                <a:lnTo>
                  <a:pt x="444407" y="1465103"/>
                </a:lnTo>
                <a:lnTo>
                  <a:pt x="491992" y="1449813"/>
                </a:lnTo>
                <a:lnTo>
                  <a:pt x="539080" y="1432971"/>
                </a:lnTo>
                <a:lnTo>
                  <a:pt x="585632" y="1414589"/>
                </a:lnTo>
                <a:lnTo>
                  <a:pt x="631610" y="1394678"/>
                </a:lnTo>
                <a:lnTo>
                  <a:pt x="676976" y="1373249"/>
                </a:lnTo>
                <a:lnTo>
                  <a:pt x="721692" y="1350312"/>
                </a:lnTo>
                <a:lnTo>
                  <a:pt x="765721" y="1325880"/>
                </a:lnTo>
                <a:lnTo>
                  <a:pt x="808861" y="1300015"/>
                </a:lnTo>
                <a:lnTo>
                  <a:pt x="851054" y="1272796"/>
                </a:lnTo>
                <a:lnTo>
                  <a:pt x="892270" y="1244250"/>
                </a:lnTo>
                <a:lnTo>
                  <a:pt x="932481" y="1214405"/>
                </a:lnTo>
                <a:lnTo>
                  <a:pt x="971658" y="1183291"/>
                </a:lnTo>
                <a:lnTo>
                  <a:pt x="1009773" y="1150935"/>
                </a:lnTo>
                <a:lnTo>
                  <a:pt x="1046798" y="1117366"/>
                </a:lnTo>
                <a:lnTo>
                  <a:pt x="1082703" y="1082613"/>
                </a:lnTo>
                <a:lnTo>
                  <a:pt x="1117461" y="1046703"/>
                </a:lnTo>
                <a:lnTo>
                  <a:pt x="1151043" y="1009667"/>
                </a:lnTo>
                <a:lnTo>
                  <a:pt x="1183421" y="971531"/>
                </a:lnTo>
                <a:lnTo>
                  <a:pt x="1214566" y="932325"/>
                </a:lnTo>
                <a:lnTo>
                  <a:pt x="1244450" y="892077"/>
                </a:lnTo>
                <a:lnTo>
                  <a:pt x="1273043" y="850815"/>
                </a:lnTo>
                <a:lnTo>
                  <a:pt x="1300319" y="808568"/>
                </a:lnTo>
                <a:lnTo>
                  <a:pt x="1326248" y="765365"/>
                </a:lnTo>
                <a:lnTo>
                  <a:pt x="1350680" y="721395"/>
                </a:lnTo>
                <a:lnTo>
                  <a:pt x="1373617" y="676722"/>
                </a:lnTo>
                <a:lnTo>
                  <a:pt x="1395046" y="631387"/>
                </a:lnTo>
                <a:lnTo>
                  <a:pt x="1414957" y="585430"/>
                </a:lnTo>
                <a:lnTo>
                  <a:pt x="1433339" y="538890"/>
                </a:lnTo>
                <a:lnTo>
                  <a:pt x="1450181" y="491808"/>
                </a:lnTo>
                <a:lnTo>
                  <a:pt x="1465471" y="444225"/>
                </a:lnTo>
                <a:lnTo>
                  <a:pt x="1479199" y="396179"/>
                </a:lnTo>
                <a:lnTo>
                  <a:pt x="1491353" y="347712"/>
                </a:lnTo>
                <a:lnTo>
                  <a:pt x="1501922" y="298863"/>
                </a:lnTo>
                <a:lnTo>
                  <a:pt x="1510896" y="249672"/>
                </a:lnTo>
                <a:lnTo>
                  <a:pt x="1518263" y="200180"/>
                </a:lnTo>
                <a:lnTo>
                  <a:pt x="1524012" y="150427"/>
                </a:lnTo>
                <a:lnTo>
                  <a:pt x="1528132" y="100452"/>
                </a:lnTo>
                <a:lnTo>
                  <a:pt x="1530612" y="50296"/>
                </a:lnTo>
                <a:lnTo>
                  <a:pt x="1531442" y="0"/>
                </a:lnTo>
              </a:path>
            </a:pathLst>
          </a:custGeom>
          <a:ln w="127077">
            <a:solidFill>
              <a:srgbClr val="FFBF00"/>
            </a:solidFill>
            <a:prstDash val="dash"/>
          </a:ln>
        </p:spPr>
        <p:txBody>
          <a:bodyPr wrap="square" lIns="0" tIns="0" rIns="0" bIns="0" rtlCol="0"/>
          <a:lstStyle/>
          <a:p>
            <a:endParaRPr sz="2397"/>
          </a:p>
        </p:txBody>
      </p:sp>
      <p:sp>
        <p:nvSpPr>
          <p:cNvPr id="5" name="object 5"/>
          <p:cNvSpPr txBox="1"/>
          <p:nvPr/>
        </p:nvSpPr>
        <p:spPr>
          <a:xfrm>
            <a:off x="4554090" y="920819"/>
            <a:ext cx="6450410" cy="1023296"/>
          </a:xfrm>
          <a:prstGeom prst="rect">
            <a:avLst/>
          </a:prstGeom>
        </p:spPr>
        <p:txBody>
          <a:bodyPr vert="horz" wrap="square" lIns="0" tIns="48200" rIns="0" bIns="0" rtlCol="0">
            <a:spAutoFit/>
          </a:bodyPr>
          <a:lstStyle/>
          <a:p>
            <a:pPr marL="509069" marR="6765" indent="-493002">
              <a:lnSpc>
                <a:spcPts val="1904"/>
              </a:lnSpc>
              <a:spcBef>
                <a:spcPts val="380"/>
              </a:spcBef>
              <a:buFont typeface="Arial MT"/>
              <a:buChar char="•"/>
              <a:tabLst>
                <a:tab pos="509069" algn="l"/>
              </a:tabLst>
            </a:pPr>
            <a:r>
              <a:rPr sz="1731" dirty="0">
                <a:latin typeface="Calibri"/>
                <a:cs typeface="Calibri"/>
              </a:rPr>
              <a:t>Determine</a:t>
            </a:r>
            <a:r>
              <a:rPr sz="1731" spc="13" dirty="0">
                <a:latin typeface="Calibri"/>
                <a:cs typeface="Calibri"/>
              </a:rPr>
              <a:t> </a:t>
            </a:r>
            <a:r>
              <a:rPr sz="1731" dirty="0">
                <a:latin typeface="Calibri"/>
                <a:cs typeface="Calibri"/>
              </a:rPr>
              <a:t>the</a:t>
            </a:r>
            <a:r>
              <a:rPr sz="1731" spc="20" dirty="0">
                <a:latin typeface="Calibri"/>
                <a:cs typeface="Calibri"/>
              </a:rPr>
              <a:t> </a:t>
            </a:r>
            <a:r>
              <a:rPr sz="1731" dirty="0">
                <a:latin typeface="Calibri"/>
                <a:cs typeface="Calibri"/>
              </a:rPr>
              <a:t>Cause:</a:t>
            </a:r>
            <a:r>
              <a:rPr sz="1731" spc="13" dirty="0">
                <a:latin typeface="Calibri"/>
                <a:cs typeface="Calibri"/>
              </a:rPr>
              <a:t> </a:t>
            </a:r>
            <a:r>
              <a:rPr sz="1731" dirty="0">
                <a:latin typeface="Calibri"/>
                <a:cs typeface="Calibri"/>
              </a:rPr>
              <a:t>Accident</a:t>
            </a:r>
            <a:r>
              <a:rPr sz="1731" spc="20" dirty="0">
                <a:latin typeface="Calibri"/>
                <a:cs typeface="Calibri"/>
              </a:rPr>
              <a:t> </a:t>
            </a:r>
            <a:r>
              <a:rPr sz="1731" dirty="0">
                <a:latin typeface="Calibri"/>
                <a:cs typeface="Calibri"/>
              </a:rPr>
              <a:t>investigations</a:t>
            </a:r>
            <a:r>
              <a:rPr sz="1731" spc="7" dirty="0">
                <a:latin typeface="Calibri"/>
                <a:cs typeface="Calibri"/>
              </a:rPr>
              <a:t> </a:t>
            </a:r>
            <a:r>
              <a:rPr sz="1731" dirty="0">
                <a:latin typeface="Calibri"/>
                <a:cs typeface="Calibri"/>
              </a:rPr>
              <a:t>aim</a:t>
            </a:r>
            <a:r>
              <a:rPr sz="1731" spc="27" dirty="0">
                <a:latin typeface="Calibri"/>
                <a:cs typeface="Calibri"/>
              </a:rPr>
              <a:t> </a:t>
            </a:r>
            <a:r>
              <a:rPr sz="1731" dirty="0">
                <a:latin typeface="Calibri"/>
                <a:cs typeface="Calibri"/>
              </a:rPr>
              <a:t>to</a:t>
            </a:r>
            <a:r>
              <a:rPr sz="1731" spc="27" dirty="0">
                <a:latin typeface="Calibri"/>
                <a:cs typeface="Calibri"/>
              </a:rPr>
              <a:t> </a:t>
            </a:r>
            <a:r>
              <a:rPr sz="1731" dirty="0">
                <a:latin typeface="Calibri"/>
                <a:cs typeface="Calibri"/>
              </a:rPr>
              <a:t>identify</a:t>
            </a:r>
            <a:r>
              <a:rPr sz="1731" spc="13" dirty="0">
                <a:latin typeface="Calibri"/>
                <a:cs typeface="Calibri"/>
              </a:rPr>
              <a:t> </a:t>
            </a:r>
            <a:r>
              <a:rPr sz="1731" spc="-33" dirty="0">
                <a:latin typeface="Calibri"/>
                <a:cs typeface="Calibri"/>
              </a:rPr>
              <a:t>the </a:t>
            </a:r>
            <a:r>
              <a:rPr sz="1731" dirty="0">
                <a:latin typeface="Calibri"/>
                <a:cs typeface="Calibri"/>
              </a:rPr>
              <a:t>root</a:t>
            </a:r>
            <a:r>
              <a:rPr sz="1731" spc="7" dirty="0">
                <a:latin typeface="Calibri"/>
                <a:cs typeface="Calibri"/>
              </a:rPr>
              <a:t> </a:t>
            </a:r>
            <a:r>
              <a:rPr sz="1731" dirty="0">
                <a:latin typeface="Calibri"/>
                <a:cs typeface="Calibri"/>
              </a:rPr>
              <a:t>causes</a:t>
            </a:r>
            <a:r>
              <a:rPr sz="1731" spc="7" dirty="0">
                <a:latin typeface="Calibri"/>
                <a:cs typeface="Calibri"/>
              </a:rPr>
              <a:t> </a:t>
            </a:r>
            <a:r>
              <a:rPr sz="1731" dirty="0">
                <a:latin typeface="Calibri"/>
                <a:cs typeface="Calibri"/>
              </a:rPr>
              <a:t>and</a:t>
            </a:r>
            <a:r>
              <a:rPr sz="1731" spc="7" dirty="0">
                <a:latin typeface="Calibri"/>
                <a:cs typeface="Calibri"/>
              </a:rPr>
              <a:t> </a:t>
            </a:r>
            <a:r>
              <a:rPr sz="1731" dirty="0">
                <a:latin typeface="Calibri"/>
                <a:cs typeface="Calibri"/>
              </a:rPr>
              <a:t>contributing</a:t>
            </a:r>
            <a:r>
              <a:rPr sz="1731" spc="7" dirty="0">
                <a:latin typeface="Calibri"/>
                <a:cs typeface="Calibri"/>
              </a:rPr>
              <a:t> </a:t>
            </a:r>
            <a:r>
              <a:rPr sz="1731" dirty="0">
                <a:latin typeface="Calibri"/>
                <a:cs typeface="Calibri"/>
              </a:rPr>
              <a:t>factors</a:t>
            </a:r>
            <a:r>
              <a:rPr sz="1731" spc="7" dirty="0">
                <a:latin typeface="Calibri"/>
                <a:cs typeface="Calibri"/>
              </a:rPr>
              <a:t> </a:t>
            </a:r>
            <a:r>
              <a:rPr sz="1731" dirty="0">
                <a:latin typeface="Calibri"/>
                <a:cs typeface="Calibri"/>
              </a:rPr>
              <a:t>that</a:t>
            </a:r>
            <a:r>
              <a:rPr sz="1731" spc="13" dirty="0">
                <a:latin typeface="Calibri"/>
                <a:cs typeface="Calibri"/>
              </a:rPr>
              <a:t> </a:t>
            </a:r>
            <a:r>
              <a:rPr sz="1731" dirty="0">
                <a:latin typeface="Calibri"/>
                <a:cs typeface="Calibri"/>
              </a:rPr>
              <a:t>led</a:t>
            </a:r>
            <a:r>
              <a:rPr sz="1731" spc="7" dirty="0">
                <a:latin typeface="Calibri"/>
                <a:cs typeface="Calibri"/>
              </a:rPr>
              <a:t> </a:t>
            </a:r>
            <a:r>
              <a:rPr sz="1731" dirty="0">
                <a:latin typeface="Calibri"/>
                <a:cs typeface="Calibri"/>
              </a:rPr>
              <a:t>to</a:t>
            </a:r>
            <a:r>
              <a:rPr sz="1731" spc="13" dirty="0">
                <a:latin typeface="Calibri"/>
                <a:cs typeface="Calibri"/>
              </a:rPr>
              <a:t> </a:t>
            </a:r>
            <a:r>
              <a:rPr sz="1731" dirty="0">
                <a:latin typeface="Calibri"/>
                <a:cs typeface="Calibri"/>
              </a:rPr>
              <a:t>the</a:t>
            </a:r>
            <a:r>
              <a:rPr sz="1731" spc="13" dirty="0">
                <a:latin typeface="Calibri"/>
                <a:cs typeface="Calibri"/>
              </a:rPr>
              <a:t> </a:t>
            </a:r>
            <a:r>
              <a:rPr sz="1731" dirty="0">
                <a:latin typeface="Calibri"/>
                <a:cs typeface="Calibri"/>
              </a:rPr>
              <a:t>accident.</a:t>
            </a:r>
            <a:r>
              <a:rPr sz="1731" spc="13" dirty="0">
                <a:latin typeface="Calibri"/>
                <a:cs typeface="Calibri"/>
              </a:rPr>
              <a:t> </a:t>
            </a:r>
            <a:r>
              <a:rPr sz="1731" spc="-27" dirty="0">
                <a:latin typeface="Calibri"/>
                <a:cs typeface="Calibri"/>
              </a:rPr>
              <a:t>This </a:t>
            </a:r>
            <a:r>
              <a:rPr sz="1731" dirty="0">
                <a:latin typeface="Calibri"/>
                <a:cs typeface="Calibri"/>
              </a:rPr>
              <a:t>information</a:t>
            </a:r>
            <a:r>
              <a:rPr sz="1731" spc="7" dirty="0">
                <a:latin typeface="Calibri"/>
                <a:cs typeface="Calibri"/>
              </a:rPr>
              <a:t> </a:t>
            </a:r>
            <a:r>
              <a:rPr sz="1731" dirty="0">
                <a:latin typeface="Calibri"/>
                <a:cs typeface="Calibri"/>
              </a:rPr>
              <a:t>is</a:t>
            </a:r>
            <a:r>
              <a:rPr sz="1731" spc="13" dirty="0">
                <a:latin typeface="Calibri"/>
                <a:cs typeface="Calibri"/>
              </a:rPr>
              <a:t> </a:t>
            </a:r>
            <a:r>
              <a:rPr sz="1731" dirty="0">
                <a:latin typeface="Calibri"/>
                <a:cs typeface="Calibri"/>
              </a:rPr>
              <a:t>crucial</a:t>
            </a:r>
            <a:r>
              <a:rPr sz="1731" spc="7" dirty="0">
                <a:latin typeface="Calibri"/>
                <a:cs typeface="Calibri"/>
              </a:rPr>
              <a:t> </a:t>
            </a:r>
            <a:r>
              <a:rPr sz="1731" dirty="0">
                <a:latin typeface="Calibri"/>
                <a:cs typeface="Calibri"/>
              </a:rPr>
              <a:t>for</a:t>
            </a:r>
            <a:r>
              <a:rPr sz="1731" spc="20" dirty="0">
                <a:latin typeface="Calibri"/>
                <a:cs typeface="Calibri"/>
              </a:rPr>
              <a:t> </a:t>
            </a:r>
            <a:r>
              <a:rPr sz="1731" dirty="0">
                <a:latin typeface="Calibri"/>
                <a:cs typeface="Calibri"/>
              </a:rPr>
              <a:t>understanding</a:t>
            </a:r>
            <a:r>
              <a:rPr sz="1731" spc="13" dirty="0">
                <a:latin typeface="Calibri"/>
                <a:cs typeface="Calibri"/>
              </a:rPr>
              <a:t> </a:t>
            </a:r>
            <a:r>
              <a:rPr sz="1731" dirty="0">
                <a:latin typeface="Calibri"/>
                <a:cs typeface="Calibri"/>
              </a:rPr>
              <a:t>why</a:t>
            </a:r>
            <a:r>
              <a:rPr sz="1731" spc="20" dirty="0">
                <a:latin typeface="Calibri"/>
                <a:cs typeface="Calibri"/>
              </a:rPr>
              <a:t> </a:t>
            </a:r>
            <a:r>
              <a:rPr sz="1731" dirty="0">
                <a:latin typeface="Calibri"/>
                <a:cs typeface="Calibri"/>
              </a:rPr>
              <a:t>the</a:t>
            </a:r>
            <a:r>
              <a:rPr sz="1731" spc="13" dirty="0">
                <a:latin typeface="Calibri"/>
                <a:cs typeface="Calibri"/>
              </a:rPr>
              <a:t> </a:t>
            </a:r>
            <a:r>
              <a:rPr sz="1731" spc="-13" dirty="0">
                <a:latin typeface="Calibri"/>
                <a:cs typeface="Calibri"/>
              </a:rPr>
              <a:t>accident </a:t>
            </a:r>
            <a:r>
              <a:rPr sz="1731" dirty="0">
                <a:latin typeface="Calibri"/>
                <a:cs typeface="Calibri"/>
              </a:rPr>
              <a:t>happened</a:t>
            </a:r>
            <a:r>
              <a:rPr sz="1731" spc="13" dirty="0">
                <a:latin typeface="Calibri"/>
                <a:cs typeface="Calibri"/>
              </a:rPr>
              <a:t> </a:t>
            </a:r>
            <a:r>
              <a:rPr sz="1731" dirty="0">
                <a:latin typeface="Calibri"/>
                <a:cs typeface="Calibri"/>
              </a:rPr>
              <a:t>and</a:t>
            </a:r>
            <a:r>
              <a:rPr sz="1731" spc="13" dirty="0">
                <a:latin typeface="Calibri"/>
                <a:cs typeface="Calibri"/>
              </a:rPr>
              <a:t> </a:t>
            </a:r>
            <a:r>
              <a:rPr sz="1731" dirty="0">
                <a:latin typeface="Calibri"/>
                <a:cs typeface="Calibri"/>
              </a:rPr>
              <a:t>what</a:t>
            </a:r>
            <a:r>
              <a:rPr sz="1731" spc="13" dirty="0">
                <a:latin typeface="Calibri"/>
                <a:cs typeface="Calibri"/>
              </a:rPr>
              <a:t> </a:t>
            </a:r>
            <a:r>
              <a:rPr sz="1731" dirty="0">
                <a:latin typeface="Calibri"/>
                <a:cs typeface="Calibri"/>
              </a:rPr>
              <a:t>went</a:t>
            </a:r>
            <a:r>
              <a:rPr sz="1731" spc="13" dirty="0">
                <a:latin typeface="Calibri"/>
                <a:cs typeface="Calibri"/>
              </a:rPr>
              <a:t> </a:t>
            </a:r>
            <a:r>
              <a:rPr sz="1731" spc="-13" dirty="0">
                <a:latin typeface="Calibri"/>
                <a:cs typeface="Calibri"/>
              </a:rPr>
              <a:t>wrong.</a:t>
            </a:r>
            <a:endParaRPr sz="1731">
              <a:latin typeface="Calibri"/>
              <a:cs typeface="Calibri"/>
            </a:endParaRPr>
          </a:p>
        </p:txBody>
      </p:sp>
      <p:sp>
        <p:nvSpPr>
          <p:cNvPr id="6" name="object 6"/>
          <p:cNvSpPr txBox="1"/>
          <p:nvPr/>
        </p:nvSpPr>
        <p:spPr>
          <a:xfrm>
            <a:off x="4554091" y="2243981"/>
            <a:ext cx="112468" cy="286848"/>
          </a:xfrm>
          <a:prstGeom prst="rect">
            <a:avLst/>
          </a:prstGeom>
        </p:spPr>
        <p:txBody>
          <a:bodyPr vert="horz" wrap="square" lIns="0" tIns="20295" rIns="0" bIns="0" rtlCol="0">
            <a:spAutoFit/>
          </a:bodyPr>
          <a:lstStyle/>
          <a:p>
            <a:pPr marL="16913">
              <a:spcBef>
                <a:spcPts val="160"/>
              </a:spcBef>
            </a:pPr>
            <a:r>
              <a:rPr sz="1731" spc="-67" dirty="0">
                <a:latin typeface="Arial MT"/>
                <a:cs typeface="Arial MT"/>
              </a:rPr>
              <a:t>•</a:t>
            </a:r>
            <a:endParaRPr sz="1731">
              <a:latin typeface="Arial MT"/>
              <a:cs typeface="Arial MT"/>
            </a:endParaRPr>
          </a:p>
        </p:txBody>
      </p:sp>
      <p:sp>
        <p:nvSpPr>
          <p:cNvPr id="7" name="object 7"/>
          <p:cNvSpPr txBox="1"/>
          <p:nvPr/>
        </p:nvSpPr>
        <p:spPr>
          <a:xfrm>
            <a:off x="5046921" y="2251185"/>
            <a:ext cx="5781522" cy="1266953"/>
          </a:xfrm>
          <a:prstGeom prst="rect">
            <a:avLst/>
          </a:prstGeom>
        </p:spPr>
        <p:txBody>
          <a:bodyPr vert="horz" wrap="square" lIns="0" tIns="48200" rIns="0" bIns="0" rtlCol="0">
            <a:spAutoFit/>
          </a:bodyPr>
          <a:lstStyle/>
          <a:p>
            <a:pPr marL="16913" marR="6765">
              <a:lnSpc>
                <a:spcPts val="1904"/>
              </a:lnSpc>
              <a:spcBef>
                <a:spcPts val="380"/>
              </a:spcBef>
            </a:pPr>
            <a:r>
              <a:rPr sz="1731" dirty="0">
                <a:latin typeface="Calibri"/>
                <a:cs typeface="Calibri"/>
              </a:rPr>
              <a:t>Prevent</a:t>
            </a:r>
            <a:r>
              <a:rPr sz="1731" spc="13" dirty="0">
                <a:latin typeface="Calibri"/>
                <a:cs typeface="Calibri"/>
              </a:rPr>
              <a:t> </a:t>
            </a:r>
            <a:r>
              <a:rPr sz="1731" dirty="0" err="1">
                <a:latin typeface="Calibri"/>
                <a:cs typeface="Calibri"/>
              </a:rPr>
              <a:t>Re</a:t>
            </a:r>
            <a:r>
              <a:rPr lang="en-US" sz="1731" dirty="0" err="1">
                <a:latin typeface="Calibri"/>
                <a:cs typeface="Calibri"/>
              </a:rPr>
              <a:t>o</a:t>
            </a:r>
            <a:r>
              <a:rPr sz="1731" dirty="0" err="1">
                <a:latin typeface="Calibri"/>
                <a:cs typeface="Calibri"/>
              </a:rPr>
              <a:t>currence</a:t>
            </a:r>
            <a:r>
              <a:rPr sz="1731" dirty="0">
                <a:latin typeface="Calibri"/>
                <a:cs typeface="Calibri"/>
              </a:rPr>
              <a:t>:</a:t>
            </a:r>
            <a:r>
              <a:rPr sz="1731" spc="13" dirty="0">
                <a:latin typeface="Calibri"/>
                <a:cs typeface="Calibri"/>
              </a:rPr>
              <a:t> </a:t>
            </a:r>
            <a:r>
              <a:rPr sz="1731" dirty="0">
                <a:latin typeface="Calibri"/>
                <a:cs typeface="Calibri"/>
              </a:rPr>
              <a:t>By</a:t>
            </a:r>
            <a:r>
              <a:rPr sz="1731" spc="20" dirty="0">
                <a:latin typeface="Calibri"/>
                <a:cs typeface="Calibri"/>
              </a:rPr>
              <a:t> </a:t>
            </a:r>
            <a:r>
              <a:rPr sz="1731" dirty="0">
                <a:latin typeface="Calibri"/>
                <a:cs typeface="Calibri"/>
              </a:rPr>
              <a:t>uncovering</a:t>
            </a:r>
            <a:r>
              <a:rPr sz="1731" spc="7" dirty="0">
                <a:latin typeface="Calibri"/>
                <a:cs typeface="Calibri"/>
              </a:rPr>
              <a:t> </a:t>
            </a:r>
            <a:r>
              <a:rPr sz="1731" dirty="0">
                <a:latin typeface="Calibri"/>
                <a:cs typeface="Calibri"/>
              </a:rPr>
              <a:t>the</a:t>
            </a:r>
            <a:r>
              <a:rPr sz="1731" spc="20" dirty="0">
                <a:latin typeface="Calibri"/>
                <a:cs typeface="Calibri"/>
              </a:rPr>
              <a:t> </a:t>
            </a:r>
            <a:r>
              <a:rPr sz="1731" dirty="0">
                <a:latin typeface="Calibri"/>
                <a:cs typeface="Calibri"/>
              </a:rPr>
              <a:t>causes</a:t>
            </a:r>
            <a:r>
              <a:rPr sz="1731" spc="7" dirty="0">
                <a:latin typeface="Calibri"/>
                <a:cs typeface="Calibri"/>
              </a:rPr>
              <a:t> </a:t>
            </a:r>
            <a:r>
              <a:rPr sz="1731" dirty="0">
                <a:latin typeface="Calibri"/>
                <a:cs typeface="Calibri"/>
              </a:rPr>
              <a:t>of</a:t>
            </a:r>
            <a:r>
              <a:rPr sz="1731" spc="20" dirty="0">
                <a:latin typeface="Calibri"/>
                <a:cs typeface="Calibri"/>
              </a:rPr>
              <a:t> </a:t>
            </a:r>
            <a:r>
              <a:rPr sz="1731" dirty="0">
                <a:latin typeface="Calibri"/>
                <a:cs typeface="Calibri"/>
              </a:rPr>
              <a:t>an</a:t>
            </a:r>
            <a:r>
              <a:rPr sz="1731" spc="7" dirty="0">
                <a:latin typeface="Calibri"/>
                <a:cs typeface="Calibri"/>
              </a:rPr>
              <a:t> </a:t>
            </a:r>
            <a:r>
              <a:rPr sz="1731" spc="-13" dirty="0">
                <a:latin typeface="Calibri"/>
                <a:cs typeface="Calibri"/>
              </a:rPr>
              <a:t>accident, </a:t>
            </a:r>
            <a:r>
              <a:rPr sz="1731" dirty="0">
                <a:latin typeface="Calibri"/>
                <a:cs typeface="Calibri"/>
              </a:rPr>
              <a:t>organizations</a:t>
            </a:r>
            <a:r>
              <a:rPr sz="1731" spc="-13" dirty="0">
                <a:latin typeface="Calibri"/>
                <a:cs typeface="Calibri"/>
              </a:rPr>
              <a:t> </a:t>
            </a:r>
            <a:r>
              <a:rPr sz="1731" dirty="0">
                <a:latin typeface="Calibri"/>
                <a:cs typeface="Calibri"/>
              </a:rPr>
              <a:t>can</a:t>
            </a:r>
            <a:r>
              <a:rPr sz="1731" spc="-7" dirty="0">
                <a:latin typeface="Calibri"/>
                <a:cs typeface="Calibri"/>
              </a:rPr>
              <a:t> </a:t>
            </a:r>
            <a:r>
              <a:rPr sz="1731" dirty="0">
                <a:latin typeface="Calibri"/>
                <a:cs typeface="Calibri"/>
              </a:rPr>
              <a:t>take</a:t>
            </a:r>
            <a:r>
              <a:rPr sz="1731" spc="-7" dirty="0">
                <a:latin typeface="Calibri"/>
                <a:cs typeface="Calibri"/>
              </a:rPr>
              <a:t> </a:t>
            </a:r>
            <a:r>
              <a:rPr sz="1731" dirty="0">
                <a:latin typeface="Calibri"/>
                <a:cs typeface="Calibri"/>
              </a:rPr>
              <a:t>corrective actions</a:t>
            </a:r>
            <a:r>
              <a:rPr sz="1731" spc="-7" dirty="0">
                <a:latin typeface="Calibri"/>
                <a:cs typeface="Calibri"/>
              </a:rPr>
              <a:t> </a:t>
            </a:r>
            <a:r>
              <a:rPr sz="1731" dirty="0">
                <a:latin typeface="Calibri"/>
                <a:cs typeface="Calibri"/>
              </a:rPr>
              <a:t>to</a:t>
            </a:r>
            <a:r>
              <a:rPr sz="1731" spc="13" dirty="0">
                <a:latin typeface="Calibri"/>
                <a:cs typeface="Calibri"/>
              </a:rPr>
              <a:t> </a:t>
            </a:r>
            <a:r>
              <a:rPr sz="1731" dirty="0">
                <a:latin typeface="Calibri"/>
                <a:cs typeface="Calibri"/>
              </a:rPr>
              <a:t>prevent </a:t>
            </a:r>
            <a:r>
              <a:rPr sz="1731" spc="-13" dirty="0">
                <a:latin typeface="Calibri"/>
                <a:cs typeface="Calibri"/>
              </a:rPr>
              <a:t>similar </a:t>
            </a:r>
            <a:r>
              <a:rPr sz="1731" dirty="0">
                <a:latin typeface="Calibri"/>
                <a:cs typeface="Calibri"/>
              </a:rPr>
              <a:t>incidents</a:t>
            </a:r>
            <a:r>
              <a:rPr sz="1731" spc="13" dirty="0">
                <a:latin typeface="Calibri"/>
                <a:cs typeface="Calibri"/>
              </a:rPr>
              <a:t> </a:t>
            </a:r>
            <a:r>
              <a:rPr sz="1731" dirty="0">
                <a:latin typeface="Calibri"/>
                <a:cs typeface="Calibri"/>
              </a:rPr>
              <a:t>from</a:t>
            </a:r>
            <a:r>
              <a:rPr sz="1731" spc="20" dirty="0">
                <a:latin typeface="Calibri"/>
                <a:cs typeface="Calibri"/>
              </a:rPr>
              <a:t> </a:t>
            </a:r>
            <a:r>
              <a:rPr sz="1731" dirty="0">
                <a:latin typeface="Calibri"/>
                <a:cs typeface="Calibri"/>
              </a:rPr>
              <a:t>happening</a:t>
            </a:r>
            <a:r>
              <a:rPr sz="1731" spc="13" dirty="0">
                <a:latin typeface="Calibri"/>
                <a:cs typeface="Calibri"/>
              </a:rPr>
              <a:t> </a:t>
            </a:r>
            <a:r>
              <a:rPr sz="1731" dirty="0">
                <a:latin typeface="Calibri"/>
                <a:cs typeface="Calibri"/>
              </a:rPr>
              <a:t>in</a:t>
            </a:r>
            <a:r>
              <a:rPr sz="1731" spc="13" dirty="0">
                <a:latin typeface="Calibri"/>
                <a:cs typeface="Calibri"/>
              </a:rPr>
              <a:t> </a:t>
            </a:r>
            <a:r>
              <a:rPr sz="1731" dirty="0">
                <a:latin typeface="Calibri"/>
                <a:cs typeface="Calibri"/>
              </a:rPr>
              <a:t>the</a:t>
            </a:r>
            <a:r>
              <a:rPr sz="1731" spc="27" dirty="0">
                <a:latin typeface="Calibri"/>
                <a:cs typeface="Calibri"/>
              </a:rPr>
              <a:t> </a:t>
            </a:r>
            <a:r>
              <a:rPr sz="1731" dirty="0">
                <a:latin typeface="Calibri"/>
                <a:cs typeface="Calibri"/>
              </a:rPr>
              <a:t>future.</a:t>
            </a:r>
            <a:r>
              <a:rPr sz="1731" spc="13" dirty="0">
                <a:latin typeface="Calibri"/>
                <a:cs typeface="Calibri"/>
              </a:rPr>
              <a:t> </a:t>
            </a:r>
            <a:r>
              <a:rPr sz="1731" dirty="0">
                <a:latin typeface="Calibri"/>
                <a:cs typeface="Calibri"/>
              </a:rPr>
              <a:t>This</a:t>
            </a:r>
            <a:r>
              <a:rPr sz="1731" spc="13" dirty="0">
                <a:latin typeface="Calibri"/>
                <a:cs typeface="Calibri"/>
              </a:rPr>
              <a:t> </a:t>
            </a:r>
            <a:r>
              <a:rPr sz="1731" dirty="0">
                <a:latin typeface="Calibri"/>
                <a:cs typeface="Calibri"/>
              </a:rPr>
              <a:t>might</a:t>
            </a:r>
            <a:r>
              <a:rPr sz="1731" spc="20" dirty="0">
                <a:latin typeface="Calibri"/>
                <a:cs typeface="Calibri"/>
              </a:rPr>
              <a:t> </a:t>
            </a:r>
            <a:r>
              <a:rPr sz="1731" spc="-13" dirty="0">
                <a:latin typeface="Calibri"/>
                <a:cs typeface="Calibri"/>
              </a:rPr>
              <a:t>involve </a:t>
            </a:r>
            <a:r>
              <a:rPr sz="1731" dirty="0">
                <a:latin typeface="Calibri"/>
                <a:cs typeface="Calibri"/>
              </a:rPr>
              <a:t>improving safety</a:t>
            </a:r>
            <a:r>
              <a:rPr sz="1731" spc="13" dirty="0">
                <a:latin typeface="Calibri"/>
                <a:cs typeface="Calibri"/>
              </a:rPr>
              <a:t> </a:t>
            </a:r>
            <a:r>
              <a:rPr sz="1731" dirty="0">
                <a:latin typeface="Calibri"/>
                <a:cs typeface="Calibri"/>
              </a:rPr>
              <a:t>procedures,</a:t>
            </a:r>
            <a:r>
              <a:rPr sz="1731" spc="20" dirty="0">
                <a:latin typeface="Calibri"/>
                <a:cs typeface="Calibri"/>
              </a:rPr>
              <a:t> </a:t>
            </a:r>
            <a:r>
              <a:rPr sz="1731" dirty="0">
                <a:latin typeface="Calibri"/>
                <a:cs typeface="Calibri"/>
              </a:rPr>
              <a:t>addressing</a:t>
            </a:r>
            <a:r>
              <a:rPr sz="1731" spc="7" dirty="0">
                <a:latin typeface="Calibri"/>
                <a:cs typeface="Calibri"/>
              </a:rPr>
              <a:t> </a:t>
            </a:r>
            <a:r>
              <a:rPr sz="1731" dirty="0">
                <a:latin typeface="Calibri"/>
                <a:cs typeface="Calibri"/>
              </a:rPr>
              <a:t>equipment</a:t>
            </a:r>
            <a:r>
              <a:rPr sz="1731" spc="13" dirty="0">
                <a:latin typeface="Calibri"/>
                <a:cs typeface="Calibri"/>
              </a:rPr>
              <a:t> </a:t>
            </a:r>
            <a:r>
              <a:rPr sz="1731" dirty="0">
                <a:latin typeface="Calibri"/>
                <a:cs typeface="Calibri"/>
              </a:rPr>
              <a:t>failures,</a:t>
            </a:r>
            <a:r>
              <a:rPr sz="1731" spc="7" dirty="0">
                <a:latin typeface="Calibri"/>
                <a:cs typeface="Calibri"/>
              </a:rPr>
              <a:t> </a:t>
            </a:r>
            <a:r>
              <a:rPr sz="1731" spc="-33" dirty="0">
                <a:latin typeface="Calibri"/>
                <a:cs typeface="Calibri"/>
              </a:rPr>
              <a:t>or </a:t>
            </a:r>
            <a:r>
              <a:rPr sz="1731" dirty="0">
                <a:latin typeface="Calibri"/>
                <a:cs typeface="Calibri"/>
              </a:rPr>
              <a:t>providing</a:t>
            </a:r>
            <a:r>
              <a:rPr sz="1731" spc="13" dirty="0">
                <a:latin typeface="Calibri"/>
                <a:cs typeface="Calibri"/>
              </a:rPr>
              <a:t> </a:t>
            </a:r>
            <a:r>
              <a:rPr sz="1731" dirty="0">
                <a:latin typeface="Calibri"/>
                <a:cs typeface="Calibri"/>
              </a:rPr>
              <a:t>additional</a:t>
            </a:r>
            <a:r>
              <a:rPr sz="1731" spc="13" dirty="0">
                <a:latin typeface="Calibri"/>
                <a:cs typeface="Calibri"/>
              </a:rPr>
              <a:t> </a:t>
            </a:r>
            <a:r>
              <a:rPr sz="1731" spc="-13" dirty="0">
                <a:latin typeface="Calibri"/>
                <a:cs typeface="Calibri"/>
              </a:rPr>
              <a:t>training.</a:t>
            </a:r>
            <a:endParaRPr sz="1731" dirty="0">
              <a:latin typeface="Calibri"/>
              <a:cs typeface="Calibri"/>
            </a:endParaRPr>
          </a:p>
        </p:txBody>
      </p:sp>
      <p:sp>
        <p:nvSpPr>
          <p:cNvPr id="8" name="object 8"/>
          <p:cNvSpPr txBox="1"/>
          <p:nvPr/>
        </p:nvSpPr>
        <p:spPr>
          <a:xfrm>
            <a:off x="4554091" y="3816450"/>
            <a:ext cx="112468" cy="286848"/>
          </a:xfrm>
          <a:prstGeom prst="rect">
            <a:avLst/>
          </a:prstGeom>
        </p:spPr>
        <p:txBody>
          <a:bodyPr vert="horz" wrap="square" lIns="0" tIns="20295" rIns="0" bIns="0" rtlCol="0">
            <a:spAutoFit/>
          </a:bodyPr>
          <a:lstStyle/>
          <a:p>
            <a:pPr marL="16913">
              <a:spcBef>
                <a:spcPts val="160"/>
              </a:spcBef>
            </a:pPr>
            <a:r>
              <a:rPr sz="1731" spc="-67" dirty="0">
                <a:latin typeface="Arial MT"/>
                <a:cs typeface="Arial MT"/>
              </a:rPr>
              <a:t>•</a:t>
            </a:r>
            <a:endParaRPr sz="1731">
              <a:latin typeface="Arial MT"/>
              <a:cs typeface="Arial MT"/>
            </a:endParaRPr>
          </a:p>
        </p:txBody>
      </p:sp>
      <p:sp>
        <p:nvSpPr>
          <p:cNvPr id="9" name="object 9"/>
          <p:cNvSpPr txBox="1"/>
          <p:nvPr/>
        </p:nvSpPr>
        <p:spPr>
          <a:xfrm>
            <a:off x="5046921" y="3823637"/>
            <a:ext cx="6136684" cy="1023296"/>
          </a:xfrm>
          <a:prstGeom prst="rect">
            <a:avLst/>
          </a:prstGeom>
        </p:spPr>
        <p:txBody>
          <a:bodyPr vert="horz" wrap="square" lIns="0" tIns="48200" rIns="0" bIns="0" rtlCol="0">
            <a:spAutoFit/>
          </a:bodyPr>
          <a:lstStyle/>
          <a:p>
            <a:pPr marL="16913" marR="6765">
              <a:lnSpc>
                <a:spcPts val="1904"/>
              </a:lnSpc>
              <a:spcBef>
                <a:spcPts val="380"/>
              </a:spcBef>
            </a:pPr>
            <a:r>
              <a:rPr sz="1731" dirty="0">
                <a:latin typeface="Calibri"/>
                <a:cs typeface="Calibri"/>
              </a:rPr>
              <a:t>Improve</a:t>
            </a:r>
            <a:r>
              <a:rPr sz="1731" spc="-7" dirty="0">
                <a:latin typeface="Calibri"/>
                <a:cs typeface="Calibri"/>
              </a:rPr>
              <a:t> </a:t>
            </a:r>
            <a:r>
              <a:rPr sz="1731" dirty="0">
                <a:latin typeface="Calibri"/>
                <a:cs typeface="Calibri"/>
              </a:rPr>
              <a:t>Safety: Accident</a:t>
            </a:r>
            <a:r>
              <a:rPr sz="1731" spc="-7" dirty="0">
                <a:latin typeface="Calibri"/>
                <a:cs typeface="Calibri"/>
              </a:rPr>
              <a:t> </a:t>
            </a:r>
            <a:r>
              <a:rPr sz="1731" dirty="0">
                <a:latin typeface="Calibri"/>
                <a:cs typeface="Calibri"/>
              </a:rPr>
              <a:t>investigations</a:t>
            </a:r>
            <a:r>
              <a:rPr sz="1731" spc="-7" dirty="0">
                <a:latin typeface="Calibri"/>
                <a:cs typeface="Calibri"/>
              </a:rPr>
              <a:t> </a:t>
            </a:r>
            <a:r>
              <a:rPr sz="1731" dirty="0">
                <a:latin typeface="Calibri"/>
                <a:cs typeface="Calibri"/>
              </a:rPr>
              <a:t>help</a:t>
            </a:r>
            <a:r>
              <a:rPr sz="1731" spc="-7" dirty="0">
                <a:latin typeface="Calibri"/>
                <a:cs typeface="Calibri"/>
              </a:rPr>
              <a:t> </a:t>
            </a:r>
            <a:r>
              <a:rPr sz="1731" dirty="0">
                <a:latin typeface="Calibri"/>
                <a:cs typeface="Calibri"/>
              </a:rPr>
              <a:t>organizations</a:t>
            </a:r>
            <a:r>
              <a:rPr sz="1731" spc="-7" dirty="0">
                <a:latin typeface="Calibri"/>
                <a:cs typeface="Calibri"/>
              </a:rPr>
              <a:t> </a:t>
            </a:r>
            <a:r>
              <a:rPr sz="1731" spc="-13" dirty="0">
                <a:latin typeface="Calibri"/>
                <a:cs typeface="Calibri"/>
              </a:rPr>
              <a:t>identify </a:t>
            </a:r>
            <a:r>
              <a:rPr sz="1731" dirty="0">
                <a:latin typeface="Calibri"/>
                <a:cs typeface="Calibri"/>
              </a:rPr>
              <a:t>hazards and</a:t>
            </a:r>
            <a:r>
              <a:rPr sz="1731" spc="7" dirty="0">
                <a:latin typeface="Calibri"/>
                <a:cs typeface="Calibri"/>
              </a:rPr>
              <a:t> </a:t>
            </a:r>
            <a:r>
              <a:rPr sz="1731" dirty="0">
                <a:latin typeface="Calibri"/>
                <a:cs typeface="Calibri"/>
              </a:rPr>
              <a:t>weaknesses</a:t>
            </a:r>
            <a:r>
              <a:rPr sz="1731" spc="7" dirty="0">
                <a:latin typeface="Calibri"/>
                <a:cs typeface="Calibri"/>
              </a:rPr>
              <a:t> </a:t>
            </a:r>
            <a:r>
              <a:rPr sz="1731" dirty="0">
                <a:latin typeface="Calibri"/>
                <a:cs typeface="Calibri"/>
              </a:rPr>
              <a:t>in</a:t>
            </a:r>
            <a:r>
              <a:rPr sz="1731" spc="7" dirty="0">
                <a:latin typeface="Calibri"/>
                <a:cs typeface="Calibri"/>
              </a:rPr>
              <a:t> </a:t>
            </a:r>
            <a:r>
              <a:rPr sz="1731" dirty="0">
                <a:latin typeface="Calibri"/>
                <a:cs typeface="Calibri"/>
              </a:rPr>
              <a:t>their</a:t>
            </a:r>
            <a:r>
              <a:rPr sz="1731" spc="13" dirty="0">
                <a:latin typeface="Calibri"/>
                <a:cs typeface="Calibri"/>
              </a:rPr>
              <a:t> </a:t>
            </a:r>
            <a:r>
              <a:rPr sz="1731" dirty="0">
                <a:latin typeface="Calibri"/>
                <a:cs typeface="Calibri"/>
              </a:rPr>
              <a:t>safety protocols.</a:t>
            </a:r>
            <a:r>
              <a:rPr sz="1731" spc="7" dirty="0">
                <a:latin typeface="Calibri"/>
                <a:cs typeface="Calibri"/>
              </a:rPr>
              <a:t> </a:t>
            </a:r>
            <a:r>
              <a:rPr sz="1731" dirty="0">
                <a:latin typeface="Calibri"/>
                <a:cs typeface="Calibri"/>
              </a:rPr>
              <a:t>This</a:t>
            </a:r>
            <a:r>
              <a:rPr sz="1731" spc="7" dirty="0">
                <a:latin typeface="Calibri"/>
                <a:cs typeface="Calibri"/>
              </a:rPr>
              <a:t> </a:t>
            </a:r>
            <a:r>
              <a:rPr sz="1731" spc="-13" dirty="0">
                <a:latin typeface="Calibri"/>
                <a:cs typeface="Calibri"/>
              </a:rPr>
              <a:t>information </a:t>
            </a:r>
            <a:r>
              <a:rPr sz="1731" dirty="0">
                <a:latin typeface="Calibri"/>
                <a:cs typeface="Calibri"/>
              </a:rPr>
              <a:t>can</a:t>
            </a:r>
            <a:r>
              <a:rPr sz="1731" spc="7" dirty="0">
                <a:latin typeface="Calibri"/>
                <a:cs typeface="Calibri"/>
              </a:rPr>
              <a:t> </a:t>
            </a:r>
            <a:r>
              <a:rPr sz="1731" dirty="0">
                <a:latin typeface="Calibri"/>
                <a:cs typeface="Calibri"/>
              </a:rPr>
              <a:t>be</a:t>
            </a:r>
            <a:r>
              <a:rPr sz="1731" spc="20" dirty="0">
                <a:latin typeface="Calibri"/>
                <a:cs typeface="Calibri"/>
              </a:rPr>
              <a:t> </a:t>
            </a:r>
            <a:r>
              <a:rPr sz="1731" dirty="0">
                <a:latin typeface="Calibri"/>
                <a:cs typeface="Calibri"/>
              </a:rPr>
              <a:t>used</a:t>
            </a:r>
            <a:r>
              <a:rPr sz="1731" spc="7" dirty="0">
                <a:latin typeface="Calibri"/>
                <a:cs typeface="Calibri"/>
              </a:rPr>
              <a:t> </a:t>
            </a:r>
            <a:r>
              <a:rPr sz="1731" dirty="0">
                <a:latin typeface="Calibri"/>
                <a:cs typeface="Calibri"/>
              </a:rPr>
              <a:t>to</a:t>
            </a:r>
            <a:r>
              <a:rPr sz="1731" spc="27" dirty="0">
                <a:latin typeface="Calibri"/>
                <a:cs typeface="Calibri"/>
              </a:rPr>
              <a:t> </a:t>
            </a:r>
            <a:r>
              <a:rPr sz="1731" dirty="0">
                <a:latin typeface="Calibri"/>
                <a:cs typeface="Calibri"/>
              </a:rPr>
              <a:t>enhance</a:t>
            </a:r>
            <a:r>
              <a:rPr sz="1731" spc="20" dirty="0">
                <a:latin typeface="Calibri"/>
                <a:cs typeface="Calibri"/>
              </a:rPr>
              <a:t> </a:t>
            </a:r>
            <a:r>
              <a:rPr sz="1731" dirty="0">
                <a:latin typeface="Calibri"/>
                <a:cs typeface="Calibri"/>
              </a:rPr>
              <a:t>safety</a:t>
            </a:r>
            <a:r>
              <a:rPr sz="1731" spc="7" dirty="0">
                <a:latin typeface="Calibri"/>
                <a:cs typeface="Calibri"/>
              </a:rPr>
              <a:t> </a:t>
            </a:r>
            <a:r>
              <a:rPr sz="1731" dirty="0">
                <a:latin typeface="Calibri"/>
                <a:cs typeface="Calibri"/>
              </a:rPr>
              <a:t>measures,</a:t>
            </a:r>
            <a:r>
              <a:rPr sz="1731" spc="20" dirty="0">
                <a:latin typeface="Calibri"/>
                <a:cs typeface="Calibri"/>
              </a:rPr>
              <a:t> </a:t>
            </a:r>
            <a:r>
              <a:rPr sz="1731" dirty="0">
                <a:latin typeface="Calibri"/>
                <a:cs typeface="Calibri"/>
              </a:rPr>
              <a:t>reduce</a:t>
            </a:r>
            <a:r>
              <a:rPr sz="1731" spc="20" dirty="0">
                <a:latin typeface="Calibri"/>
                <a:cs typeface="Calibri"/>
              </a:rPr>
              <a:t> </a:t>
            </a:r>
            <a:r>
              <a:rPr sz="1731" dirty="0">
                <a:latin typeface="Calibri"/>
                <a:cs typeface="Calibri"/>
              </a:rPr>
              <a:t>risks,</a:t>
            </a:r>
            <a:r>
              <a:rPr sz="1731" spc="20" dirty="0">
                <a:latin typeface="Calibri"/>
                <a:cs typeface="Calibri"/>
              </a:rPr>
              <a:t> </a:t>
            </a:r>
            <a:r>
              <a:rPr sz="1731" dirty="0">
                <a:latin typeface="Calibri"/>
                <a:cs typeface="Calibri"/>
              </a:rPr>
              <a:t>and</a:t>
            </a:r>
            <a:r>
              <a:rPr sz="1731" spc="13" dirty="0">
                <a:latin typeface="Calibri"/>
                <a:cs typeface="Calibri"/>
              </a:rPr>
              <a:t> </a:t>
            </a:r>
            <a:r>
              <a:rPr sz="1731" dirty="0">
                <a:latin typeface="Calibri"/>
                <a:cs typeface="Calibri"/>
              </a:rPr>
              <a:t>create</a:t>
            </a:r>
            <a:r>
              <a:rPr sz="1731" spc="20" dirty="0">
                <a:latin typeface="Calibri"/>
                <a:cs typeface="Calibri"/>
              </a:rPr>
              <a:t> </a:t>
            </a:r>
            <a:r>
              <a:rPr sz="1731" spc="-67" dirty="0">
                <a:latin typeface="Calibri"/>
                <a:cs typeface="Calibri"/>
              </a:rPr>
              <a:t>a </a:t>
            </a:r>
            <a:r>
              <a:rPr sz="1731" dirty="0">
                <a:latin typeface="Calibri"/>
                <a:cs typeface="Calibri"/>
              </a:rPr>
              <a:t>safer</a:t>
            </a:r>
            <a:r>
              <a:rPr sz="1731" spc="20" dirty="0">
                <a:latin typeface="Calibri"/>
                <a:cs typeface="Calibri"/>
              </a:rPr>
              <a:t> </a:t>
            </a:r>
            <a:r>
              <a:rPr sz="1731" dirty="0">
                <a:latin typeface="Calibri"/>
                <a:cs typeface="Calibri"/>
              </a:rPr>
              <a:t>environment</a:t>
            </a:r>
            <a:r>
              <a:rPr sz="1731" spc="13" dirty="0">
                <a:latin typeface="Calibri"/>
                <a:cs typeface="Calibri"/>
              </a:rPr>
              <a:t> </a:t>
            </a:r>
            <a:r>
              <a:rPr sz="1731" dirty="0">
                <a:latin typeface="Calibri"/>
                <a:cs typeface="Calibri"/>
              </a:rPr>
              <a:t>for</a:t>
            </a:r>
            <a:r>
              <a:rPr sz="1731" spc="20" dirty="0">
                <a:latin typeface="Calibri"/>
                <a:cs typeface="Calibri"/>
              </a:rPr>
              <a:t> </a:t>
            </a:r>
            <a:r>
              <a:rPr sz="1731" dirty="0">
                <a:latin typeface="Calibri"/>
                <a:cs typeface="Calibri"/>
              </a:rPr>
              <a:t>employees,</a:t>
            </a:r>
            <a:r>
              <a:rPr sz="1731" spc="20" dirty="0">
                <a:latin typeface="Calibri"/>
                <a:cs typeface="Calibri"/>
              </a:rPr>
              <a:t> </a:t>
            </a:r>
            <a:r>
              <a:rPr sz="1731" dirty="0">
                <a:latin typeface="Calibri"/>
                <a:cs typeface="Calibri"/>
              </a:rPr>
              <a:t>customers,</a:t>
            </a:r>
            <a:r>
              <a:rPr sz="1731" spc="20" dirty="0">
                <a:latin typeface="Calibri"/>
                <a:cs typeface="Calibri"/>
              </a:rPr>
              <a:t> </a:t>
            </a:r>
            <a:r>
              <a:rPr sz="1731" dirty="0">
                <a:latin typeface="Calibri"/>
                <a:cs typeface="Calibri"/>
              </a:rPr>
              <a:t>or</a:t>
            </a:r>
            <a:r>
              <a:rPr sz="1731" spc="20" dirty="0">
                <a:latin typeface="Calibri"/>
                <a:cs typeface="Calibri"/>
              </a:rPr>
              <a:t> </a:t>
            </a:r>
            <a:r>
              <a:rPr sz="1731" dirty="0">
                <a:latin typeface="Calibri"/>
                <a:cs typeface="Calibri"/>
              </a:rPr>
              <a:t>the</a:t>
            </a:r>
            <a:r>
              <a:rPr sz="1731" spc="20" dirty="0">
                <a:latin typeface="Calibri"/>
                <a:cs typeface="Calibri"/>
              </a:rPr>
              <a:t> </a:t>
            </a:r>
            <a:r>
              <a:rPr sz="1731" spc="-13" dirty="0">
                <a:latin typeface="Calibri"/>
                <a:cs typeface="Calibri"/>
              </a:rPr>
              <a:t>public.</a:t>
            </a:r>
            <a:endParaRPr sz="1731">
              <a:latin typeface="Calibri"/>
              <a:cs typeface="Calibri"/>
            </a:endParaRPr>
          </a:p>
        </p:txBody>
      </p:sp>
      <p:sp>
        <p:nvSpPr>
          <p:cNvPr id="10" name="object 10"/>
          <p:cNvSpPr txBox="1"/>
          <p:nvPr/>
        </p:nvSpPr>
        <p:spPr>
          <a:xfrm>
            <a:off x="4554091" y="5146801"/>
            <a:ext cx="112468" cy="286848"/>
          </a:xfrm>
          <a:prstGeom prst="rect">
            <a:avLst/>
          </a:prstGeom>
        </p:spPr>
        <p:txBody>
          <a:bodyPr vert="horz" wrap="square" lIns="0" tIns="20295" rIns="0" bIns="0" rtlCol="0">
            <a:spAutoFit/>
          </a:bodyPr>
          <a:lstStyle/>
          <a:p>
            <a:pPr marL="16913">
              <a:spcBef>
                <a:spcPts val="160"/>
              </a:spcBef>
            </a:pPr>
            <a:r>
              <a:rPr sz="1731" spc="-67" dirty="0">
                <a:latin typeface="Arial MT"/>
                <a:cs typeface="Arial MT"/>
              </a:rPr>
              <a:t>•</a:t>
            </a:r>
            <a:endParaRPr sz="1731">
              <a:latin typeface="Arial MT"/>
              <a:cs typeface="Arial MT"/>
            </a:endParaRPr>
          </a:p>
        </p:txBody>
      </p:sp>
      <p:sp>
        <p:nvSpPr>
          <p:cNvPr id="11" name="object 11"/>
          <p:cNvSpPr txBox="1"/>
          <p:nvPr/>
        </p:nvSpPr>
        <p:spPr>
          <a:xfrm>
            <a:off x="5046921" y="5153988"/>
            <a:ext cx="6133301" cy="1023296"/>
          </a:xfrm>
          <a:prstGeom prst="rect">
            <a:avLst/>
          </a:prstGeom>
        </p:spPr>
        <p:txBody>
          <a:bodyPr vert="horz" wrap="square" lIns="0" tIns="48200" rIns="0" bIns="0" rtlCol="0">
            <a:spAutoFit/>
          </a:bodyPr>
          <a:lstStyle/>
          <a:p>
            <a:pPr marL="16913" marR="6765">
              <a:lnSpc>
                <a:spcPts val="1904"/>
              </a:lnSpc>
              <a:spcBef>
                <a:spcPts val="380"/>
              </a:spcBef>
            </a:pPr>
            <a:r>
              <a:rPr sz="1731" dirty="0">
                <a:latin typeface="Calibri"/>
                <a:cs typeface="Calibri"/>
              </a:rPr>
              <a:t>Legal and</a:t>
            </a:r>
            <a:r>
              <a:rPr sz="1731" spc="7" dirty="0">
                <a:latin typeface="Calibri"/>
                <a:cs typeface="Calibri"/>
              </a:rPr>
              <a:t> </a:t>
            </a:r>
            <a:r>
              <a:rPr sz="1731" dirty="0">
                <a:latin typeface="Calibri"/>
                <a:cs typeface="Calibri"/>
              </a:rPr>
              <a:t>Liability</a:t>
            </a:r>
            <a:r>
              <a:rPr sz="1731" spc="7" dirty="0">
                <a:latin typeface="Calibri"/>
                <a:cs typeface="Calibri"/>
              </a:rPr>
              <a:t> </a:t>
            </a:r>
            <a:r>
              <a:rPr sz="1731" dirty="0">
                <a:latin typeface="Calibri"/>
                <a:cs typeface="Calibri"/>
              </a:rPr>
              <a:t>Issues:</a:t>
            </a:r>
            <a:r>
              <a:rPr sz="1731" spc="13" dirty="0">
                <a:latin typeface="Calibri"/>
                <a:cs typeface="Calibri"/>
              </a:rPr>
              <a:t> </a:t>
            </a:r>
            <a:r>
              <a:rPr sz="1731" dirty="0">
                <a:latin typeface="Calibri"/>
                <a:cs typeface="Calibri"/>
              </a:rPr>
              <a:t>In</a:t>
            </a:r>
            <a:r>
              <a:rPr sz="1731" spc="7" dirty="0">
                <a:latin typeface="Calibri"/>
                <a:cs typeface="Calibri"/>
              </a:rPr>
              <a:t> </a:t>
            </a:r>
            <a:r>
              <a:rPr sz="1731" dirty="0">
                <a:latin typeface="Calibri"/>
                <a:cs typeface="Calibri"/>
              </a:rPr>
              <a:t>many</a:t>
            </a:r>
            <a:r>
              <a:rPr sz="1731" spc="13" dirty="0">
                <a:latin typeface="Calibri"/>
                <a:cs typeface="Calibri"/>
              </a:rPr>
              <a:t> </a:t>
            </a:r>
            <a:r>
              <a:rPr sz="1731" dirty="0">
                <a:latin typeface="Calibri"/>
                <a:cs typeface="Calibri"/>
              </a:rPr>
              <a:t>cases,</a:t>
            </a:r>
            <a:r>
              <a:rPr sz="1731" spc="7" dirty="0">
                <a:latin typeface="Calibri"/>
                <a:cs typeface="Calibri"/>
              </a:rPr>
              <a:t> </a:t>
            </a:r>
            <a:r>
              <a:rPr sz="1731" dirty="0">
                <a:latin typeface="Calibri"/>
                <a:cs typeface="Calibri"/>
              </a:rPr>
              <a:t>accident</a:t>
            </a:r>
            <a:r>
              <a:rPr sz="1731" spc="7" dirty="0">
                <a:latin typeface="Calibri"/>
                <a:cs typeface="Calibri"/>
              </a:rPr>
              <a:t> </a:t>
            </a:r>
            <a:r>
              <a:rPr sz="1731" dirty="0">
                <a:latin typeface="Calibri"/>
                <a:cs typeface="Calibri"/>
              </a:rPr>
              <a:t>investigations</a:t>
            </a:r>
            <a:r>
              <a:rPr sz="1731" spc="7" dirty="0">
                <a:latin typeface="Calibri"/>
                <a:cs typeface="Calibri"/>
              </a:rPr>
              <a:t> </a:t>
            </a:r>
            <a:r>
              <a:rPr sz="1731" spc="-33" dirty="0">
                <a:latin typeface="Calibri"/>
                <a:cs typeface="Calibri"/>
              </a:rPr>
              <a:t>are </a:t>
            </a:r>
            <a:r>
              <a:rPr sz="1731" dirty="0">
                <a:latin typeface="Calibri"/>
                <a:cs typeface="Calibri"/>
              </a:rPr>
              <a:t>necessary</a:t>
            </a:r>
            <a:r>
              <a:rPr sz="1731" spc="13" dirty="0">
                <a:latin typeface="Calibri"/>
                <a:cs typeface="Calibri"/>
              </a:rPr>
              <a:t> </a:t>
            </a:r>
            <a:r>
              <a:rPr sz="1731" dirty="0">
                <a:latin typeface="Calibri"/>
                <a:cs typeface="Calibri"/>
              </a:rPr>
              <a:t>for</a:t>
            </a:r>
            <a:r>
              <a:rPr sz="1731" spc="27" dirty="0">
                <a:latin typeface="Calibri"/>
                <a:cs typeface="Calibri"/>
              </a:rPr>
              <a:t> </a:t>
            </a:r>
            <a:r>
              <a:rPr sz="1731" dirty="0">
                <a:latin typeface="Calibri"/>
                <a:cs typeface="Calibri"/>
              </a:rPr>
              <a:t>legal</a:t>
            </a:r>
            <a:r>
              <a:rPr sz="1731" spc="13" dirty="0">
                <a:latin typeface="Calibri"/>
                <a:cs typeface="Calibri"/>
              </a:rPr>
              <a:t> </a:t>
            </a:r>
            <a:r>
              <a:rPr sz="1731" dirty="0">
                <a:latin typeface="Calibri"/>
                <a:cs typeface="Calibri"/>
              </a:rPr>
              <a:t>and</a:t>
            </a:r>
            <a:r>
              <a:rPr sz="1731" spc="20" dirty="0">
                <a:latin typeface="Calibri"/>
                <a:cs typeface="Calibri"/>
              </a:rPr>
              <a:t> </a:t>
            </a:r>
            <a:r>
              <a:rPr sz="1731" dirty="0">
                <a:latin typeface="Calibri"/>
                <a:cs typeface="Calibri"/>
              </a:rPr>
              <a:t>liability</a:t>
            </a:r>
            <a:r>
              <a:rPr sz="1731" spc="13" dirty="0">
                <a:latin typeface="Calibri"/>
                <a:cs typeface="Calibri"/>
              </a:rPr>
              <a:t> </a:t>
            </a:r>
            <a:r>
              <a:rPr sz="1731" dirty="0">
                <a:latin typeface="Calibri"/>
                <a:cs typeface="Calibri"/>
              </a:rPr>
              <a:t>purposes.</a:t>
            </a:r>
            <a:r>
              <a:rPr sz="1731" spc="20" dirty="0">
                <a:latin typeface="Calibri"/>
                <a:cs typeface="Calibri"/>
              </a:rPr>
              <a:t> </a:t>
            </a:r>
            <a:r>
              <a:rPr sz="1731" dirty="0">
                <a:latin typeface="Calibri"/>
                <a:cs typeface="Calibri"/>
              </a:rPr>
              <a:t>They</a:t>
            </a:r>
            <a:r>
              <a:rPr sz="1731" spc="20" dirty="0">
                <a:latin typeface="Calibri"/>
                <a:cs typeface="Calibri"/>
              </a:rPr>
              <a:t> </a:t>
            </a:r>
            <a:r>
              <a:rPr sz="1731" dirty="0">
                <a:latin typeface="Calibri"/>
                <a:cs typeface="Calibri"/>
              </a:rPr>
              <a:t>can</a:t>
            </a:r>
            <a:r>
              <a:rPr sz="1731" spc="13" dirty="0">
                <a:latin typeface="Calibri"/>
                <a:cs typeface="Calibri"/>
              </a:rPr>
              <a:t> </a:t>
            </a:r>
            <a:r>
              <a:rPr sz="1731" dirty="0">
                <a:latin typeface="Calibri"/>
                <a:cs typeface="Calibri"/>
              </a:rPr>
              <a:t>help</a:t>
            </a:r>
            <a:r>
              <a:rPr sz="1731" spc="20" dirty="0">
                <a:latin typeface="Calibri"/>
                <a:cs typeface="Calibri"/>
              </a:rPr>
              <a:t> </a:t>
            </a:r>
            <a:r>
              <a:rPr sz="1731" spc="-13" dirty="0">
                <a:latin typeface="Calibri"/>
                <a:cs typeface="Calibri"/>
              </a:rPr>
              <a:t>determine </a:t>
            </a:r>
            <a:r>
              <a:rPr sz="1731" dirty="0">
                <a:latin typeface="Calibri"/>
                <a:cs typeface="Calibri"/>
              </a:rPr>
              <a:t>who</a:t>
            </a:r>
            <a:r>
              <a:rPr sz="1731" spc="20" dirty="0">
                <a:latin typeface="Calibri"/>
                <a:cs typeface="Calibri"/>
              </a:rPr>
              <a:t> </a:t>
            </a:r>
            <a:r>
              <a:rPr sz="1731" dirty="0">
                <a:latin typeface="Calibri"/>
                <a:cs typeface="Calibri"/>
              </a:rPr>
              <a:t>is</a:t>
            </a:r>
            <a:r>
              <a:rPr sz="1731" spc="13" dirty="0">
                <a:latin typeface="Calibri"/>
                <a:cs typeface="Calibri"/>
              </a:rPr>
              <a:t> </a:t>
            </a:r>
            <a:r>
              <a:rPr sz="1731" dirty="0">
                <a:latin typeface="Calibri"/>
                <a:cs typeface="Calibri"/>
              </a:rPr>
              <a:t>at</a:t>
            </a:r>
            <a:r>
              <a:rPr sz="1731" spc="20" dirty="0">
                <a:latin typeface="Calibri"/>
                <a:cs typeface="Calibri"/>
              </a:rPr>
              <a:t> </a:t>
            </a:r>
            <a:r>
              <a:rPr sz="1731" dirty="0">
                <a:latin typeface="Calibri"/>
                <a:cs typeface="Calibri"/>
              </a:rPr>
              <a:t>fault</a:t>
            </a:r>
            <a:r>
              <a:rPr sz="1731" spc="20" dirty="0">
                <a:latin typeface="Calibri"/>
                <a:cs typeface="Calibri"/>
              </a:rPr>
              <a:t> </a:t>
            </a:r>
            <a:r>
              <a:rPr sz="1731" dirty="0">
                <a:latin typeface="Calibri"/>
                <a:cs typeface="Calibri"/>
              </a:rPr>
              <a:t>and</a:t>
            </a:r>
            <a:r>
              <a:rPr sz="1731" spc="7" dirty="0">
                <a:latin typeface="Calibri"/>
                <a:cs typeface="Calibri"/>
              </a:rPr>
              <a:t> </a:t>
            </a:r>
            <a:r>
              <a:rPr sz="1731" dirty="0">
                <a:latin typeface="Calibri"/>
                <a:cs typeface="Calibri"/>
              </a:rPr>
              <a:t>whether</a:t>
            </a:r>
            <a:r>
              <a:rPr sz="1731" spc="20" dirty="0">
                <a:latin typeface="Calibri"/>
                <a:cs typeface="Calibri"/>
              </a:rPr>
              <a:t> </a:t>
            </a:r>
            <a:r>
              <a:rPr sz="1731" dirty="0">
                <a:latin typeface="Calibri"/>
                <a:cs typeface="Calibri"/>
              </a:rPr>
              <a:t>legal</a:t>
            </a:r>
            <a:r>
              <a:rPr sz="1731" spc="13" dirty="0">
                <a:latin typeface="Calibri"/>
                <a:cs typeface="Calibri"/>
              </a:rPr>
              <a:t> </a:t>
            </a:r>
            <a:r>
              <a:rPr sz="1731" dirty="0">
                <a:latin typeface="Calibri"/>
                <a:cs typeface="Calibri"/>
              </a:rPr>
              <a:t>action</a:t>
            </a:r>
            <a:r>
              <a:rPr sz="1731" spc="13" dirty="0">
                <a:latin typeface="Calibri"/>
                <a:cs typeface="Calibri"/>
              </a:rPr>
              <a:t> </a:t>
            </a:r>
            <a:r>
              <a:rPr sz="1731" dirty="0">
                <a:latin typeface="Calibri"/>
                <a:cs typeface="Calibri"/>
              </a:rPr>
              <a:t>or</a:t>
            </a:r>
            <a:r>
              <a:rPr sz="1731" spc="20" dirty="0">
                <a:latin typeface="Calibri"/>
                <a:cs typeface="Calibri"/>
              </a:rPr>
              <a:t> </a:t>
            </a:r>
            <a:r>
              <a:rPr sz="1731" dirty="0">
                <a:latin typeface="Calibri"/>
                <a:cs typeface="Calibri"/>
              </a:rPr>
              <a:t>insurance</a:t>
            </a:r>
            <a:r>
              <a:rPr sz="1731" spc="7" dirty="0">
                <a:latin typeface="Calibri"/>
                <a:cs typeface="Calibri"/>
              </a:rPr>
              <a:t> </a:t>
            </a:r>
            <a:r>
              <a:rPr sz="1731" dirty="0">
                <a:latin typeface="Calibri"/>
                <a:cs typeface="Calibri"/>
              </a:rPr>
              <a:t>claims</a:t>
            </a:r>
            <a:r>
              <a:rPr sz="1731" spc="13" dirty="0">
                <a:latin typeface="Calibri"/>
                <a:cs typeface="Calibri"/>
              </a:rPr>
              <a:t> </a:t>
            </a:r>
            <a:r>
              <a:rPr sz="1731" spc="-33" dirty="0">
                <a:latin typeface="Calibri"/>
                <a:cs typeface="Calibri"/>
              </a:rPr>
              <a:t>are </a:t>
            </a:r>
            <a:r>
              <a:rPr sz="1731" spc="-13" dirty="0">
                <a:latin typeface="Calibri"/>
                <a:cs typeface="Calibri"/>
              </a:rPr>
              <a:t>warranted.</a:t>
            </a:r>
            <a:endParaRPr sz="1731">
              <a:latin typeface="Calibri"/>
              <a:cs typeface="Calibri"/>
            </a:endParaRPr>
          </a:p>
        </p:txBody>
      </p:sp>
      <p:pic>
        <p:nvPicPr>
          <p:cNvPr id="12" name="Picture 11" descr="A black and red logo&#10;&#10;AI-generated content may be incorrect.">
            <a:extLst>
              <a:ext uri="{FF2B5EF4-FFF2-40B4-BE49-F238E27FC236}">
                <a16:creationId xmlns:a16="http://schemas.microsoft.com/office/drawing/2014/main" id="{7BCC86D0-2F17-8B13-A645-E59D2213CAD1}"/>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9423" y="337166"/>
            <a:ext cx="7567477" cy="693416"/>
          </a:xfrm>
          <a:prstGeom prst="rect">
            <a:avLst/>
          </a:prstGeom>
        </p:spPr>
        <p:txBody>
          <a:bodyPr vert="horz" wrap="square" lIns="0" tIns="16912" rIns="0" bIns="0" rtlCol="0" anchor="ctr">
            <a:spAutoFit/>
          </a:bodyPr>
          <a:lstStyle/>
          <a:p>
            <a:pPr marL="16913">
              <a:lnSpc>
                <a:spcPct val="100000"/>
              </a:lnSpc>
              <a:spcBef>
                <a:spcPts val="133"/>
              </a:spcBef>
            </a:pPr>
            <a:r>
              <a:rPr sz="4395" dirty="0">
                <a:solidFill>
                  <a:srgbClr val="000000"/>
                </a:solidFill>
                <a:latin typeface="Times New Roman"/>
                <a:cs typeface="Times New Roman"/>
              </a:rPr>
              <a:t>Why</a:t>
            </a:r>
            <a:r>
              <a:rPr sz="4395" spc="-20" dirty="0">
                <a:solidFill>
                  <a:srgbClr val="000000"/>
                </a:solidFill>
                <a:latin typeface="Times New Roman"/>
                <a:cs typeface="Times New Roman"/>
              </a:rPr>
              <a:t> </a:t>
            </a:r>
            <a:r>
              <a:rPr sz="4395" dirty="0">
                <a:solidFill>
                  <a:srgbClr val="000000"/>
                </a:solidFill>
                <a:latin typeface="Times New Roman"/>
                <a:cs typeface="Times New Roman"/>
              </a:rPr>
              <a:t>do</a:t>
            </a:r>
            <a:r>
              <a:rPr sz="4395" spc="-13" dirty="0">
                <a:solidFill>
                  <a:srgbClr val="000000"/>
                </a:solidFill>
                <a:latin typeface="Times New Roman"/>
                <a:cs typeface="Times New Roman"/>
              </a:rPr>
              <a:t> </a:t>
            </a:r>
            <a:r>
              <a:rPr sz="4395" dirty="0">
                <a:solidFill>
                  <a:srgbClr val="000000"/>
                </a:solidFill>
                <a:latin typeface="Times New Roman"/>
                <a:cs typeface="Times New Roman"/>
              </a:rPr>
              <a:t>we</a:t>
            </a:r>
            <a:r>
              <a:rPr sz="4395" spc="-27" dirty="0">
                <a:solidFill>
                  <a:srgbClr val="000000"/>
                </a:solidFill>
                <a:latin typeface="Times New Roman"/>
                <a:cs typeface="Times New Roman"/>
              </a:rPr>
              <a:t> </a:t>
            </a:r>
            <a:r>
              <a:rPr sz="4395" dirty="0">
                <a:solidFill>
                  <a:srgbClr val="000000"/>
                </a:solidFill>
                <a:latin typeface="Times New Roman"/>
                <a:cs typeface="Times New Roman"/>
              </a:rPr>
              <a:t>investigate</a:t>
            </a:r>
            <a:r>
              <a:rPr sz="4395" spc="-27" dirty="0">
                <a:solidFill>
                  <a:srgbClr val="000000"/>
                </a:solidFill>
                <a:latin typeface="Times New Roman"/>
                <a:cs typeface="Times New Roman"/>
              </a:rPr>
              <a:t> </a:t>
            </a:r>
            <a:r>
              <a:rPr sz="4395" spc="-13" dirty="0">
                <a:solidFill>
                  <a:srgbClr val="000000"/>
                </a:solidFill>
                <a:latin typeface="Times New Roman"/>
                <a:cs typeface="Times New Roman"/>
              </a:rPr>
              <a:t>incidents?</a:t>
            </a:r>
            <a:endParaRPr sz="4395">
              <a:latin typeface="Times New Roman"/>
              <a:cs typeface="Times New Roman"/>
            </a:endParaRPr>
          </a:p>
        </p:txBody>
      </p:sp>
      <p:sp>
        <p:nvSpPr>
          <p:cNvPr id="3" name="object 3"/>
          <p:cNvSpPr txBox="1"/>
          <p:nvPr/>
        </p:nvSpPr>
        <p:spPr>
          <a:xfrm>
            <a:off x="1033798" y="1009033"/>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4" name="object 4"/>
          <p:cNvSpPr txBox="1"/>
          <p:nvPr/>
        </p:nvSpPr>
        <p:spPr>
          <a:xfrm>
            <a:off x="1033798" y="1618828"/>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5" name="object 5"/>
          <p:cNvSpPr txBox="1"/>
          <p:nvPr/>
        </p:nvSpPr>
        <p:spPr>
          <a:xfrm>
            <a:off x="1033798" y="2501913"/>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6" name="object 6"/>
          <p:cNvSpPr txBox="1"/>
          <p:nvPr/>
        </p:nvSpPr>
        <p:spPr>
          <a:xfrm>
            <a:off x="1033798" y="5151113"/>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7" name="object 7"/>
          <p:cNvSpPr txBox="1"/>
          <p:nvPr/>
        </p:nvSpPr>
        <p:spPr>
          <a:xfrm>
            <a:off x="1033798" y="1171300"/>
            <a:ext cx="10542378" cy="5168018"/>
          </a:xfrm>
          <a:prstGeom prst="rect">
            <a:avLst/>
          </a:prstGeom>
        </p:spPr>
        <p:txBody>
          <a:bodyPr vert="horz" wrap="square" lIns="0" tIns="50737" rIns="0" bIns="0" rtlCol="0">
            <a:spAutoFit/>
          </a:bodyPr>
          <a:lstStyle/>
          <a:p>
            <a:pPr marL="498076" marR="654517">
              <a:lnSpc>
                <a:spcPts val="2157"/>
              </a:lnSpc>
              <a:spcBef>
                <a:spcPts val="400"/>
              </a:spcBef>
            </a:pPr>
            <a:r>
              <a:rPr sz="1998" spc="-13" dirty="0">
                <a:latin typeface="Calibri"/>
                <a:cs typeface="Calibri"/>
              </a:rPr>
              <a:t>Determine</a:t>
            </a:r>
            <a:r>
              <a:rPr sz="1998" spc="-53" dirty="0">
                <a:latin typeface="Calibri"/>
                <a:cs typeface="Calibri"/>
              </a:rPr>
              <a:t> </a:t>
            </a:r>
            <a:r>
              <a:rPr sz="1998" spc="-13" dirty="0">
                <a:latin typeface="Calibri"/>
                <a:cs typeface="Calibri"/>
              </a:rPr>
              <a:t>Insurance</a:t>
            </a:r>
            <a:r>
              <a:rPr sz="1998" spc="-53" dirty="0">
                <a:latin typeface="Calibri"/>
                <a:cs typeface="Calibri"/>
              </a:rPr>
              <a:t> </a:t>
            </a:r>
            <a:r>
              <a:rPr sz="1998" dirty="0">
                <a:latin typeface="Calibri"/>
                <a:cs typeface="Calibri"/>
              </a:rPr>
              <a:t>Claims:</a:t>
            </a:r>
            <a:r>
              <a:rPr sz="1998" spc="-53" dirty="0">
                <a:latin typeface="Calibri"/>
                <a:cs typeface="Calibri"/>
              </a:rPr>
              <a:t> </a:t>
            </a:r>
            <a:r>
              <a:rPr sz="1998" dirty="0">
                <a:latin typeface="Calibri"/>
                <a:cs typeface="Calibri"/>
              </a:rPr>
              <a:t>When</a:t>
            </a:r>
            <a:r>
              <a:rPr sz="1998" spc="-53" dirty="0">
                <a:latin typeface="Calibri"/>
                <a:cs typeface="Calibri"/>
              </a:rPr>
              <a:t> </a:t>
            </a:r>
            <a:r>
              <a:rPr sz="1998" dirty="0">
                <a:latin typeface="Calibri"/>
                <a:cs typeface="Calibri"/>
              </a:rPr>
              <a:t>accidents</a:t>
            </a:r>
            <a:r>
              <a:rPr sz="1998" spc="-47" dirty="0">
                <a:latin typeface="Calibri"/>
                <a:cs typeface="Calibri"/>
              </a:rPr>
              <a:t> </a:t>
            </a:r>
            <a:r>
              <a:rPr sz="1998" spc="-13" dirty="0">
                <a:latin typeface="Calibri"/>
                <a:cs typeface="Calibri"/>
              </a:rPr>
              <a:t>involve</a:t>
            </a:r>
            <a:r>
              <a:rPr sz="1998" spc="-53" dirty="0">
                <a:latin typeface="Calibri"/>
                <a:cs typeface="Calibri"/>
              </a:rPr>
              <a:t> </a:t>
            </a:r>
            <a:r>
              <a:rPr sz="1998" dirty="0">
                <a:latin typeface="Calibri"/>
                <a:cs typeface="Calibri"/>
              </a:rPr>
              <a:t>property</a:t>
            </a:r>
            <a:r>
              <a:rPr sz="1998" spc="-40" dirty="0">
                <a:latin typeface="Calibri"/>
                <a:cs typeface="Calibri"/>
              </a:rPr>
              <a:t> </a:t>
            </a:r>
            <a:r>
              <a:rPr sz="1998" dirty="0">
                <a:latin typeface="Calibri"/>
                <a:cs typeface="Calibri"/>
              </a:rPr>
              <a:t>damage</a:t>
            </a:r>
            <a:r>
              <a:rPr sz="1998" spc="-53" dirty="0">
                <a:latin typeface="Calibri"/>
                <a:cs typeface="Calibri"/>
              </a:rPr>
              <a:t> </a:t>
            </a:r>
            <a:r>
              <a:rPr sz="1998" dirty="0">
                <a:latin typeface="Calibri"/>
                <a:cs typeface="Calibri"/>
              </a:rPr>
              <a:t>or</a:t>
            </a:r>
            <a:r>
              <a:rPr sz="1998" spc="-40" dirty="0">
                <a:latin typeface="Calibri"/>
                <a:cs typeface="Calibri"/>
              </a:rPr>
              <a:t> </a:t>
            </a:r>
            <a:r>
              <a:rPr sz="1998" dirty="0">
                <a:latin typeface="Calibri"/>
                <a:cs typeface="Calibri"/>
              </a:rPr>
              <a:t>injuries,</a:t>
            </a:r>
            <a:r>
              <a:rPr sz="1998" spc="-47" dirty="0">
                <a:latin typeface="Calibri"/>
                <a:cs typeface="Calibri"/>
              </a:rPr>
              <a:t> </a:t>
            </a:r>
            <a:r>
              <a:rPr sz="1998" spc="-13" dirty="0">
                <a:latin typeface="Calibri"/>
                <a:cs typeface="Calibri"/>
              </a:rPr>
              <a:t>accurate investigations</a:t>
            </a:r>
            <a:r>
              <a:rPr sz="1998" spc="-60" dirty="0">
                <a:latin typeface="Calibri"/>
                <a:cs typeface="Calibri"/>
              </a:rPr>
              <a:t> </a:t>
            </a:r>
            <a:r>
              <a:rPr sz="1998" dirty="0">
                <a:latin typeface="Calibri"/>
                <a:cs typeface="Calibri"/>
              </a:rPr>
              <a:t>help</a:t>
            </a:r>
            <a:r>
              <a:rPr sz="1998" spc="-53" dirty="0">
                <a:latin typeface="Calibri"/>
                <a:cs typeface="Calibri"/>
              </a:rPr>
              <a:t> </a:t>
            </a:r>
            <a:r>
              <a:rPr sz="1998" dirty="0">
                <a:latin typeface="Calibri"/>
                <a:cs typeface="Calibri"/>
              </a:rPr>
              <a:t>insurance</a:t>
            </a:r>
            <a:r>
              <a:rPr sz="1998" spc="-53" dirty="0">
                <a:latin typeface="Calibri"/>
                <a:cs typeface="Calibri"/>
              </a:rPr>
              <a:t> </a:t>
            </a:r>
            <a:r>
              <a:rPr sz="1998" dirty="0">
                <a:latin typeface="Calibri"/>
                <a:cs typeface="Calibri"/>
              </a:rPr>
              <a:t>companies</a:t>
            </a:r>
            <a:r>
              <a:rPr sz="1998" spc="-53" dirty="0">
                <a:latin typeface="Calibri"/>
                <a:cs typeface="Calibri"/>
              </a:rPr>
              <a:t> </a:t>
            </a:r>
            <a:r>
              <a:rPr sz="1998" dirty="0">
                <a:latin typeface="Calibri"/>
                <a:cs typeface="Calibri"/>
              </a:rPr>
              <a:t>assess</a:t>
            </a:r>
            <a:r>
              <a:rPr sz="1998" spc="-60" dirty="0">
                <a:latin typeface="Calibri"/>
                <a:cs typeface="Calibri"/>
              </a:rPr>
              <a:t> </a:t>
            </a:r>
            <a:r>
              <a:rPr sz="1998" dirty="0">
                <a:latin typeface="Calibri"/>
                <a:cs typeface="Calibri"/>
              </a:rPr>
              <a:t>claims</a:t>
            </a:r>
            <a:r>
              <a:rPr sz="1998" spc="-53" dirty="0">
                <a:latin typeface="Calibri"/>
                <a:cs typeface="Calibri"/>
              </a:rPr>
              <a:t> </a:t>
            </a:r>
            <a:r>
              <a:rPr sz="1998" dirty="0">
                <a:latin typeface="Calibri"/>
                <a:cs typeface="Calibri"/>
              </a:rPr>
              <a:t>and</a:t>
            </a:r>
            <a:r>
              <a:rPr sz="1998" spc="-53" dirty="0">
                <a:latin typeface="Calibri"/>
                <a:cs typeface="Calibri"/>
              </a:rPr>
              <a:t> </a:t>
            </a:r>
            <a:r>
              <a:rPr sz="1998" dirty="0">
                <a:latin typeface="Calibri"/>
                <a:cs typeface="Calibri"/>
              </a:rPr>
              <a:t>determine</a:t>
            </a:r>
            <a:r>
              <a:rPr sz="1998" spc="-53" dirty="0">
                <a:latin typeface="Calibri"/>
                <a:cs typeface="Calibri"/>
              </a:rPr>
              <a:t> </a:t>
            </a:r>
            <a:r>
              <a:rPr sz="1998" spc="-13" dirty="0">
                <a:latin typeface="Calibri"/>
                <a:cs typeface="Calibri"/>
              </a:rPr>
              <a:t>appropriate</a:t>
            </a:r>
            <a:r>
              <a:rPr sz="1998" spc="-60" dirty="0">
                <a:latin typeface="Calibri"/>
                <a:cs typeface="Calibri"/>
              </a:rPr>
              <a:t> </a:t>
            </a:r>
            <a:r>
              <a:rPr sz="1998" spc="-13" dirty="0">
                <a:latin typeface="Calibri"/>
                <a:cs typeface="Calibri"/>
              </a:rPr>
              <a:t>payouts.</a:t>
            </a:r>
            <a:endParaRPr sz="1998" dirty="0">
              <a:latin typeface="Calibri"/>
              <a:cs typeface="Calibri"/>
            </a:endParaRPr>
          </a:p>
          <a:p>
            <a:pPr marL="498076" marR="47355">
              <a:lnSpc>
                <a:spcPts val="2157"/>
              </a:lnSpc>
              <a:spcBef>
                <a:spcPts val="493"/>
              </a:spcBef>
            </a:pPr>
            <a:r>
              <a:rPr sz="1998" spc="-13" dirty="0">
                <a:latin typeface="Calibri"/>
                <a:cs typeface="Calibri"/>
              </a:rPr>
              <a:t>Employee</a:t>
            </a:r>
            <a:r>
              <a:rPr sz="1998" spc="-67" dirty="0">
                <a:latin typeface="Calibri"/>
                <a:cs typeface="Calibri"/>
              </a:rPr>
              <a:t> </a:t>
            </a:r>
            <a:r>
              <a:rPr sz="1998" dirty="0">
                <a:latin typeface="Calibri"/>
                <a:cs typeface="Calibri"/>
              </a:rPr>
              <a:t>Morale:</a:t>
            </a:r>
            <a:r>
              <a:rPr sz="1998" spc="-60" dirty="0">
                <a:latin typeface="Calibri"/>
                <a:cs typeface="Calibri"/>
              </a:rPr>
              <a:t> </a:t>
            </a:r>
            <a:r>
              <a:rPr sz="1998" dirty="0">
                <a:latin typeface="Calibri"/>
                <a:cs typeface="Calibri"/>
              </a:rPr>
              <a:t>A</a:t>
            </a:r>
            <a:r>
              <a:rPr sz="1998" spc="-60" dirty="0">
                <a:latin typeface="Calibri"/>
                <a:cs typeface="Calibri"/>
              </a:rPr>
              <a:t> </a:t>
            </a:r>
            <a:r>
              <a:rPr sz="1998" dirty="0">
                <a:latin typeface="Calibri"/>
                <a:cs typeface="Calibri"/>
              </a:rPr>
              <a:t>thorough</a:t>
            </a:r>
            <a:r>
              <a:rPr sz="1998" spc="-60" dirty="0">
                <a:latin typeface="Calibri"/>
                <a:cs typeface="Calibri"/>
              </a:rPr>
              <a:t> </a:t>
            </a:r>
            <a:r>
              <a:rPr sz="1998" dirty="0">
                <a:latin typeface="Calibri"/>
                <a:cs typeface="Calibri"/>
              </a:rPr>
              <a:t>and</a:t>
            </a:r>
            <a:r>
              <a:rPr sz="1998" spc="-53" dirty="0">
                <a:latin typeface="Calibri"/>
                <a:cs typeface="Calibri"/>
              </a:rPr>
              <a:t> </a:t>
            </a:r>
            <a:r>
              <a:rPr sz="1998" dirty="0">
                <a:latin typeface="Calibri"/>
                <a:cs typeface="Calibri"/>
              </a:rPr>
              <a:t>fair</a:t>
            </a:r>
            <a:r>
              <a:rPr sz="1998" spc="-53" dirty="0">
                <a:latin typeface="Calibri"/>
                <a:cs typeface="Calibri"/>
              </a:rPr>
              <a:t> </a:t>
            </a:r>
            <a:r>
              <a:rPr sz="1998" dirty="0">
                <a:latin typeface="Calibri"/>
                <a:cs typeface="Calibri"/>
              </a:rPr>
              <a:t>accident</a:t>
            </a:r>
            <a:r>
              <a:rPr sz="1998" spc="-53" dirty="0">
                <a:latin typeface="Calibri"/>
                <a:cs typeface="Calibri"/>
              </a:rPr>
              <a:t> </a:t>
            </a:r>
            <a:r>
              <a:rPr sz="1998" spc="-13" dirty="0">
                <a:latin typeface="Calibri"/>
                <a:cs typeface="Calibri"/>
              </a:rPr>
              <a:t>investigation</a:t>
            </a:r>
            <a:r>
              <a:rPr sz="1998" spc="-53" dirty="0">
                <a:latin typeface="Calibri"/>
                <a:cs typeface="Calibri"/>
              </a:rPr>
              <a:t> </a:t>
            </a:r>
            <a:r>
              <a:rPr sz="1998" dirty="0">
                <a:latin typeface="Calibri"/>
                <a:cs typeface="Calibri"/>
              </a:rPr>
              <a:t>process</a:t>
            </a:r>
            <a:r>
              <a:rPr sz="1998" spc="-60" dirty="0">
                <a:latin typeface="Calibri"/>
                <a:cs typeface="Calibri"/>
              </a:rPr>
              <a:t> </a:t>
            </a:r>
            <a:r>
              <a:rPr sz="1998" dirty="0">
                <a:latin typeface="Calibri"/>
                <a:cs typeface="Calibri"/>
              </a:rPr>
              <a:t>can</a:t>
            </a:r>
            <a:r>
              <a:rPr sz="1998" spc="-53" dirty="0">
                <a:latin typeface="Calibri"/>
                <a:cs typeface="Calibri"/>
              </a:rPr>
              <a:t> </a:t>
            </a:r>
            <a:r>
              <a:rPr sz="1998" dirty="0">
                <a:latin typeface="Calibri"/>
                <a:cs typeface="Calibri"/>
              </a:rPr>
              <a:t>positively</a:t>
            </a:r>
            <a:r>
              <a:rPr sz="1998" spc="-53" dirty="0">
                <a:latin typeface="Calibri"/>
                <a:cs typeface="Calibri"/>
              </a:rPr>
              <a:t> </a:t>
            </a:r>
            <a:r>
              <a:rPr sz="1998" spc="-13" dirty="0">
                <a:latin typeface="Calibri"/>
                <a:cs typeface="Calibri"/>
              </a:rPr>
              <a:t>impact employee</a:t>
            </a:r>
            <a:r>
              <a:rPr sz="1998" spc="-53" dirty="0">
                <a:latin typeface="Calibri"/>
                <a:cs typeface="Calibri"/>
              </a:rPr>
              <a:t> </a:t>
            </a:r>
            <a:r>
              <a:rPr sz="1998" dirty="0">
                <a:latin typeface="Calibri"/>
                <a:cs typeface="Calibri"/>
              </a:rPr>
              <a:t>morale.</a:t>
            </a:r>
            <a:r>
              <a:rPr sz="1998" spc="-33" dirty="0">
                <a:latin typeface="Calibri"/>
                <a:cs typeface="Calibri"/>
              </a:rPr>
              <a:t> </a:t>
            </a:r>
            <a:r>
              <a:rPr sz="1998" spc="-13" dirty="0">
                <a:latin typeface="Calibri"/>
                <a:cs typeface="Calibri"/>
              </a:rPr>
              <a:t>Employees</a:t>
            </a:r>
            <a:r>
              <a:rPr sz="1998" spc="-47" dirty="0">
                <a:latin typeface="Calibri"/>
                <a:cs typeface="Calibri"/>
              </a:rPr>
              <a:t> </a:t>
            </a:r>
            <a:r>
              <a:rPr sz="1998" dirty="0">
                <a:latin typeface="Calibri"/>
                <a:cs typeface="Calibri"/>
              </a:rPr>
              <a:t>are</a:t>
            </a:r>
            <a:r>
              <a:rPr sz="1998" spc="-47" dirty="0">
                <a:latin typeface="Calibri"/>
                <a:cs typeface="Calibri"/>
              </a:rPr>
              <a:t> </a:t>
            </a:r>
            <a:r>
              <a:rPr sz="1998" dirty="0">
                <a:latin typeface="Calibri"/>
                <a:cs typeface="Calibri"/>
              </a:rPr>
              <a:t>more</a:t>
            </a:r>
            <a:r>
              <a:rPr sz="1998" spc="-47" dirty="0">
                <a:latin typeface="Calibri"/>
                <a:cs typeface="Calibri"/>
              </a:rPr>
              <a:t> </a:t>
            </a:r>
            <a:r>
              <a:rPr sz="1998" spc="-13" dirty="0">
                <a:latin typeface="Calibri"/>
                <a:cs typeface="Calibri"/>
              </a:rPr>
              <a:t>likely</a:t>
            </a:r>
            <a:r>
              <a:rPr sz="1998" spc="-40" dirty="0">
                <a:latin typeface="Calibri"/>
                <a:cs typeface="Calibri"/>
              </a:rPr>
              <a:t> </a:t>
            </a:r>
            <a:r>
              <a:rPr sz="1998" dirty="0">
                <a:latin typeface="Calibri"/>
                <a:cs typeface="Calibri"/>
              </a:rPr>
              <a:t>to</a:t>
            </a:r>
            <a:r>
              <a:rPr sz="1998" spc="-40" dirty="0">
                <a:latin typeface="Calibri"/>
                <a:cs typeface="Calibri"/>
              </a:rPr>
              <a:t> </a:t>
            </a:r>
            <a:r>
              <a:rPr sz="1998" dirty="0">
                <a:latin typeface="Calibri"/>
                <a:cs typeface="Calibri"/>
              </a:rPr>
              <a:t>trust</a:t>
            </a:r>
            <a:r>
              <a:rPr sz="1998" spc="-40" dirty="0">
                <a:latin typeface="Calibri"/>
                <a:cs typeface="Calibri"/>
              </a:rPr>
              <a:t> </a:t>
            </a:r>
            <a:r>
              <a:rPr sz="1998" dirty="0">
                <a:latin typeface="Calibri"/>
                <a:cs typeface="Calibri"/>
              </a:rPr>
              <a:t>their</a:t>
            </a:r>
            <a:r>
              <a:rPr sz="1998" spc="-47" dirty="0">
                <a:latin typeface="Calibri"/>
                <a:cs typeface="Calibri"/>
              </a:rPr>
              <a:t> </a:t>
            </a:r>
            <a:r>
              <a:rPr sz="1998" spc="-13" dirty="0">
                <a:latin typeface="Calibri"/>
                <a:cs typeface="Calibri"/>
              </a:rPr>
              <a:t>organization's</a:t>
            </a:r>
            <a:r>
              <a:rPr sz="1998" spc="-40" dirty="0">
                <a:latin typeface="Calibri"/>
                <a:cs typeface="Calibri"/>
              </a:rPr>
              <a:t> </a:t>
            </a:r>
            <a:r>
              <a:rPr sz="1998" dirty="0">
                <a:latin typeface="Calibri"/>
                <a:cs typeface="Calibri"/>
              </a:rPr>
              <a:t>commitment</a:t>
            </a:r>
            <a:r>
              <a:rPr sz="1998" spc="-47" dirty="0">
                <a:latin typeface="Calibri"/>
                <a:cs typeface="Calibri"/>
              </a:rPr>
              <a:t> </a:t>
            </a:r>
            <a:r>
              <a:rPr sz="1998" dirty="0">
                <a:latin typeface="Calibri"/>
                <a:cs typeface="Calibri"/>
              </a:rPr>
              <a:t>to</a:t>
            </a:r>
            <a:r>
              <a:rPr sz="1998" spc="-40" dirty="0">
                <a:latin typeface="Calibri"/>
                <a:cs typeface="Calibri"/>
              </a:rPr>
              <a:t> </a:t>
            </a:r>
            <a:r>
              <a:rPr sz="1998" spc="-13" dirty="0">
                <a:latin typeface="Calibri"/>
                <a:cs typeface="Calibri"/>
              </a:rPr>
              <a:t>safety</a:t>
            </a:r>
            <a:r>
              <a:rPr sz="1998" spc="-40" dirty="0">
                <a:latin typeface="Calibri"/>
                <a:cs typeface="Calibri"/>
              </a:rPr>
              <a:t> </a:t>
            </a:r>
            <a:r>
              <a:rPr sz="1998" spc="-33" dirty="0">
                <a:latin typeface="Calibri"/>
                <a:cs typeface="Calibri"/>
              </a:rPr>
              <a:t>if </a:t>
            </a:r>
            <a:r>
              <a:rPr sz="1998" dirty="0">
                <a:latin typeface="Calibri"/>
                <a:cs typeface="Calibri"/>
              </a:rPr>
              <a:t>they</a:t>
            </a:r>
            <a:r>
              <a:rPr sz="1998" spc="-53" dirty="0">
                <a:latin typeface="Calibri"/>
                <a:cs typeface="Calibri"/>
              </a:rPr>
              <a:t> </a:t>
            </a:r>
            <a:r>
              <a:rPr sz="1998" dirty="0">
                <a:latin typeface="Calibri"/>
                <a:cs typeface="Calibri"/>
              </a:rPr>
              <a:t>see</a:t>
            </a:r>
            <a:r>
              <a:rPr sz="1998" spc="-67" dirty="0">
                <a:latin typeface="Calibri"/>
                <a:cs typeface="Calibri"/>
              </a:rPr>
              <a:t> </a:t>
            </a:r>
            <a:r>
              <a:rPr sz="1998" dirty="0">
                <a:latin typeface="Calibri"/>
                <a:cs typeface="Calibri"/>
              </a:rPr>
              <a:t>that</a:t>
            </a:r>
            <a:r>
              <a:rPr sz="1998" spc="-53" dirty="0">
                <a:latin typeface="Calibri"/>
                <a:cs typeface="Calibri"/>
              </a:rPr>
              <a:t> </a:t>
            </a:r>
            <a:r>
              <a:rPr sz="1998" dirty="0">
                <a:latin typeface="Calibri"/>
                <a:cs typeface="Calibri"/>
              </a:rPr>
              <a:t>accidents</a:t>
            </a:r>
            <a:r>
              <a:rPr sz="1998" spc="-60" dirty="0">
                <a:latin typeface="Calibri"/>
                <a:cs typeface="Calibri"/>
              </a:rPr>
              <a:t> </a:t>
            </a:r>
            <a:r>
              <a:rPr sz="1998" dirty="0">
                <a:latin typeface="Calibri"/>
                <a:cs typeface="Calibri"/>
              </a:rPr>
              <a:t>are</a:t>
            </a:r>
            <a:r>
              <a:rPr sz="1998" spc="-60" dirty="0">
                <a:latin typeface="Calibri"/>
                <a:cs typeface="Calibri"/>
              </a:rPr>
              <a:t> </a:t>
            </a:r>
            <a:r>
              <a:rPr sz="1998" spc="-13" dirty="0">
                <a:latin typeface="Calibri"/>
                <a:cs typeface="Calibri"/>
              </a:rPr>
              <a:t>taken</a:t>
            </a:r>
            <a:r>
              <a:rPr sz="1998" spc="-60" dirty="0">
                <a:latin typeface="Calibri"/>
                <a:cs typeface="Calibri"/>
              </a:rPr>
              <a:t> </a:t>
            </a:r>
            <a:r>
              <a:rPr sz="1998" dirty="0">
                <a:latin typeface="Calibri"/>
                <a:cs typeface="Calibri"/>
              </a:rPr>
              <a:t>seriously</a:t>
            </a:r>
            <a:r>
              <a:rPr sz="1998" spc="-53" dirty="0">
                <a:latin typeface="Calibri"/>
                <a:cs typeface="Calibri"/>
              </a:rPr>
              <a:t> </a:t>
            </a:r>
            <a:r>
              <a:rPr sz="1998" dirty="0">
                <a:latin typeface="Calibri"/>
                <a:cs typeface="Calibri"/>
              </a:rPr>
              <a:t>and</a:t>
            </a:r>
            <a:r>
              <a:rPr sz="1998" spc="-60" dirty="0">
                <a:latin typeface="Calibri"/>
                <a:cs typeface="Calibri"/>
              </a:rPr>
              <a:t> </a:t>
            </a:r>
            <a:r>
              <a:rPr sz="1998" dirty="0">
                <a:latin typeface="Calibri"/>
                <a:cs typeface="Calibri"/>
              </a:rPr>
              <a:t>addressed</a:t>
            </a:r>
            <a:r>
              <a:rPr sz="1998" spc="-53" dirty="0">
                <a:latin typeface="Calibri"/>
                <a:cs typeface="Calibri"/>
              </a:rPr>
              <a:t> </a:t>
            </a:r>
            <a:r>
              <a:rPr sz="1998" spc="-13" dirty="0">
                <a:latin typeface="Calibri"/>
                <a:cs typeface="Calibri"/>
              </a:rPr>
              <a:t>promptly.</a:t>
            </a:r>
            <a:endParaRPr sz="1998" dirty="0">
              <a:latin typeface="Calibri"/>
              <a:cs typeface="Calibri"/>
            </a:endParaRPr>
          </a:p>
          <a:p>
            <a:pPr marL="498076" marR="113314">
              <a:lnSpc>
                <a:spcPts val="2157"/>
              </a:lnSpc>
              <a:spcBef>
                <a:spcPts val="479"/>
              </a:spcBef>
            </a:pPr>
            <a:r>
              <a:rPr sz="1998" dirty="0">
                <a:latin typeface="Calibri"/>
                <a:cs typeface="Calibri"/>
              </a:rPr>
              <a:t>Regulatory</a:t>
            </a:r>
            <a:r>
              <a:rPr sz="1998" spc="-53" dirty="0">
                <a:latin typeface="Calibri"/>
                <a:cs typeface="Calibri"/>
              </a:rPr>
              <a:t> </a:t>
            </a:r>
            <a:r>
              <a:rPr sz="1998" dirty="0">
                <a:latin typeface="Calibri"/>
                <a:cs typeface="Calibri"/>
              </a:rPr>
              <a:t>Compliance:</a:t>
            </a:r>
            <a:r>
              <a:rPr sz="1998" spc="-67" dirty="0">
                <a:latin typeface="Calibri"/>
                <a:cs typeface="Calibri"/>
              </a:rPr>
              <a:t> </a:t>
            </a:r>
            <a:r>
              <a:rPr sz="1998" dirty="0">
                <a:latin typeface="Calibri"/>
                <a:cs typeface="Calibri"/>
              </a:rPr>
              <a:t>In</a:t>
            </a:r>
            <a:r>
              <a:rPr sz="1998" spc="-53" dirty="0">
                <a:latin typeface="Calibri"/>
                <a:cs typeface="Calibri"/>
              </a:rPr>
              <a:t> </a:t>
            </a:r>
            <a:r>
              <a:rPr sz="1998" dirty="0">
                <a:latin typeface="Calibri"/>
                <a:cs typeface="Calibri"/>
              </a:rPr>
              <a:t>many</a:t>
            </a:r>
            <a:r>
              <a:rPr sz="1998" spc="-60" dirty="0">
                <a:latin typeface="Calibri"/>
                <a:cs typeface="Calibri"/>
              </a:rPr>
              <a:t> </a:t>
            </a:r>
            <a:r>
              <a:rPr sz="1998" dirty="0">
                <a:latin typeface="Calibri"/>
                <a:cs typeface="Calibri"/>
              </a:rPr>
              <a:t>industries,</a:t>
            </a:r>
            <a:r>
              <a:rPr sz="1998" spc="-53" dirty="0">
                <a:latin typeface="Calibri"/>
                <a:cs typeface="Calibri"/>
              </a:rPr>
              <a:t> </a:t>
            </a:r>
            <a:r>
              <a:rPr sz="1998" dirty="0">
                <a:latin typeface="Calibri"/>
                <a:cs typeface="Calibri"/>
              </a:rPr>
              <a:t>there</a:t>
            </a:r>
            <a:r>
              <a:rPr sz="1998" spc="-60" dirty="0">
                <a:latin typeface="Calibri"/>
                <a:cs typeface="Calibri"/>
              </a:rPr>
              <a:t> </a:t>
            </a:r>
            <a:r>
              <a:rPr sz="1998" dirty="0">
                <a:latin typeface="Calibri"/>
                <a:cs typeface="Calibri"/>
              </a:rPr>
              <a:t>are</a:t>
            </a:r>
            <a:r>
              <a:rPr sz="1998" spc="-67" dirty="0">
                <a:latin typeface="Calibri"/>
                <a:cs typeface="Calibri"/>
              </a:rPr>
              <a:t> </a:t>
            </a:r>
            <a:r>
              <a:rPr sz="1998" spc="-13" dirty="0">
                <a:latin typeface="Calibri"/>
                <a:cs typeface="Calibri"/>
              </a:rPr>
              <a:t>regulations</a:t>
            </a:r>
            <a:r>
              <a:rPr sz="1998" spc="-53" dirty="0">
                <a:latin typeface="Calibri"/>
                <a:cs typeface="Calibri"/>
              </a:rPr>
              <a:t> </a:t>
            </a:r>
            <a:r>
              <a:rPr sz="1998" dirty="0">
                <a:latin typeface="Calibri"/>
                <a:cs typeface="Calibri"/>
              </a:rPr>
              <a:t>and</a:t>
            </a:r>
            <a:r>
              <a:rPr sz="1998" spc="-60" dirty="0">
                <a:latin typeface="Calibri"/>
                <a:cs typeface="Calibri"/>
              </a:rPr>
              <a:t> </a:t>
            </a:r>
            <a:r>
              <a:rPr sz="1998" spc="-13" dirty="0">
                <a:latin typeface="Calibri"/>
                <a:cs typeface="Calibri"/>
              </a:rPr>
              <a:t>standards</a:t>
            </a:r>
            <a:r>
              <a:rPr sz="1998" spc="-53" dirty="0">
                <a:latin typeface="Calibri"/>
                <a:cs typeface="Calibri"/>
              </a:rPr>
              <a:t> </a:t>
            </a:r>
            <a:r>
              <a:rPr sz="1998" dirty="0">
                <a:latin typeface="Calibri"/>
                <a:cs typeface="Calibri"/>
              </a:rPr>
              <a:t>governing</a:t>
            </a:r>
            <a:r>
              <a:rPr sz="1998" spc="-60" dirty="0">
                <a:latin typeface="Calibri"/>
                <a:cs typeface="Calibri"/>
              </a:rPr>
              <a:t> </a:t>
            </a:r>
            <a:r>
              <a:rPr sz="1998" spc="-13" dirty="0">
                <a:latin typeface="Calibri"/>
                <a:cs typeface="Calibri"/>
              </a:rPr>
              <a:t>safety </a:t>
            </a:r>
            <a:r>
              <a:rPr sz="1998" dirty="0">
                <a:latin typeface="Calibri"/>
                <a:cs typeface="Calibri"/>
              </a:rPr>
              <a:t>and</a:t>
            </a:r>
            <a:r>
              <a:rPr sz="1998" spc="-53" dirty="0">
                <a:latin typeface="Calibri"/>
                <a:cs typeface="Calibri"/>
              </a:rPr>
              <a:t> </a:t>
            </a:r>
            <a:r>
              <a:rPr sz="1998" dirty="0">
                <a:latin typeface="Calibri"/>
                <a:cs typeface="Calibri"/>
              </a:rPr>
              <a:t>accident</a:t>
            </a:r>
            <a:r>
              <a:rPr sz="1998" spc="-47" dirty="0">
                <a:latin typeface="Calibri"/>
                <a:cs typeface="Calibri"/>
              </a:rPr>
              <a:t> </a:t>
            </a:r>
            <a:r>
              <a:rPr sz="1998" dirty="0">
                <a:latin typeface="Calibri"/>
                <a:cs typeface="Calibri"/>
              </a:rPr>
              <a:t>reporting.</a:t>
            </a:r>
            <a:r>
              <a:rPr sz="1998" spc="-40" dirty="0">
                <a:latin typeface="Calibri"/>
                <a:cs typeface="Calibri"/>
              </a:rPr>
              <a:t> </a:t>
            </a:r>
            <a:r>
              <a:rPr sz="1998" dirty="0">
                <a:latin typeface="Calibri"/>
                <a:cs typeface="Calibri"/>
              </a:rPr>
              <a:t>Conducting</a:t>
            </a:r>
            <a:r>
              <a:rPr sz="1998" spc="-47" dirty="0">
                <a:latin typeface="Calibri"/>
                <a:cs typeface="Calibri"/>
              </a:rPr>
              <a:t> </a:t>
            </a:r>
            <a:r>
              <a:rPr sz="1998" dirty="0">
                <a:latin typeface="Calibri"/>
                <a:cs typeface="Calibri"/>
              </a:rPr>
              <a:t>thorough</a:t>
            </a:r>
            <a:r>
              <a:rPr sz="1998" spc="-53" dirty="0">
                <a:latin typeface="Calibri"/>
                <a:cs typeface="Calibri"/>
              </a:rPr>
              <a:t> </a:t>
            </a:r>
            <a:r>
              <a:rPr sz="1998" spc="-13" dirty="0">
                <a:latin typeface="Calibri"/>
                <a:cs typeface="Calibri"/>
              </a:rPr>
              <a:t>investigations</a:t>
            </a:r>
            <a:r>
              <a:rPr sz="1998" spc="-47" dirty="0">
                <a:latin typeface="Calibri"/>
                <a:cs typeface="Calibri"/>
              </a:rPr>
              <a:t> </a:t>
            </a:r>
            <a:r>
              <a:rPr sz="1998" dirty="0">
                <a:latin typeface="Calibri"/>
                <a:cs typeface="Calibri"/>
              </a:rPr>
              <a:t>and</a:t>
            </a:r>
            <a:r>
              <a:rPr sz="1998" spc="-47" dirty="0">
                <a:latin typeface="Calibri"/>
                <a:cs typeface="Calibri"/>
              </a:rPr>
              <a:t> </a:t>
            </a:r>
            <a:r>
              <a:rPr sz="1998" dirty="0">
                <a:latin typeface="Calibri"/>
                <a:cs typeface="Calibri"/>
              </a:rPr>
              <a:t>complying</a:t>
            </a:r>
            <a:r>
              <a:rPr sz="1998" spc="-47" dirty="0">
                <a:latin typeface="Calibri"/>
                <a:cs typeface="Calibri"/>
              </a:rPr>
              <a:t> </a:t>
            </a:r>
            <a:r>
              <a:rPr sz="1998" dirty="0">
                <a:latin typeface="Calibri"/>
                <a:cs typeface="Calibri"/>
              </a:rPr>
              <a:t>with</a:t>
            </a:r>
            <a:r>
              <a:rPr sz="1998" spc="-47" dirty="0">
                <a:latin typeface="Calibri"/>
                <a:cs typeface="Calibri"/>
              </a:rPr>
              <a:t> </a:t>
            </a:r>
            <a:r>
              <a:rPr sz="1998" spc="-13" dirty="0">
                <a:latin typeface="Calibri"/>
                <a:cs typeface="Calibri"/>
              </a:rPr>
              <a:t>reporting requirements</a:t>
            </a:r>
            <a:r>
              <a:rPr sz="1998" spc="-47" dirty="0">
                <a:latin typeface="Calibri"/>
                <a:cs typeface="Calibri"/>
              </a:rPr>
              <a:t> </a:t>
            </a:r>
            <a:r>
              <a:rPr sz="1998" dirty="0">
                <a:latin typeface="Calibri"/>
                <a:cs typeface="Calibri"/>
              </a:rPr>
              <a:t>is</a:t>
            </a:r>
            <a:r>
              <a:rPr sz="1998" spc="-47" dirty="0">
                <a:latin typeface="Calibri"/>
                <a:cs typeface="Calibri"/>
              </a:rPr>
              <a:t> </a:t>
            </a:r>
            <a:r>
              <a:rPr sz="1998" dirty="0">
                <a:latin typeface="Calibri"/>
                <a:cs typeface="Calibri"/>
              </a:rPr>
              <a:t>essential</a:t>
            </a:r>
            <a:r>
              <a:rPr sz="1998" spc="-47" dirty="0">
                <a:latin typeface="Calibri"/>
                <a:cs typeface="Calibri"/>
              </a:rPr>
              <a:t> </a:t>
            </a:r>
            <a:r>
              <a:rPr sz="1998" dirty="0">
                <a:latin typeface="Calibri"/>
                <a:cs typeface="Calibri"/>
              </a:rPr>
              <a:t>for</a:t>
            </a:r>
            <a:r>
              <a:rPr sz="1998" spc="-47" dirty="0">
                <a:latin typeface="Calibri"/>
                <a:cs typeface="Calibri"/>
              </a:rPr>
              <a:t> </a:t>
            </a:r>
            <a:r>
              <a:rPr sz="1998" spc="-13" dirty="0">
                <a:latin typeface="Calibri"/>
                <a:cs typeface="Calibri"/>
              </a:rPr>
              <a:t>maintaining</a:t>
            </a:r>
            <a:r>
              <a:rPr sz="1998" spc="-47" dirty="0">
                <a:latin typeface="Calibri"/>
                <a:cs typeface="Calibri"/>
              </a:rPr>
              <a:t> </a:t>
            </a:r>
            <a:r>
              <a:rPr sz="1998" dirty="0">
                <a:latin typeface="Calibri"/>
                <a:cs typeface="Calibri"/>
              </a:rPr>
              <a:t>legal</a:t>
            </a:r>
            <a:r>
              <a:rPr sz="1998" spc="-47" dirty="0">
                <a:latin typeface="Calibri"/>
                <a:cs typeface="Calibri"/>
              </a:rPr>
              <a:t> </a:t>
            </a:r>
            <a:r>
              <a:rPr sz="1998" dirty="0">
                <a:latin typeface="Calibri"/>
                <a:cs typeface="Calibri"/>
              </a:rPr>
              <a:t>and</a:t>
            </a:r>
            <a:r>
              <a:rPr sz="1998" spc="-47" dirty="0">
                <a:latin typeface="Calibri"/>
                <a:cs typeface="Calibri"/>
              </a:rPr>
              <a:t> </a:t>
            </a:r>
            <a:r>
              <a:rPr sz="1998" dirty="0">
                <a:latin typeface="Calibri"/>
                <a:cs typeface="Calibri"/>
              </a:rPr>
              <a:t>regulatory</a:t>
            </a:r>
            <a:r>
              <a:rPr sz="1998" spc="-40" dirty="0">
                <a:latin typeface="Calibri"/>
                <a:cs typeface="Calibri"/>
              </a:rPr>
              <a:t> </a:t>
            </a:r>
            <a:r>
              <a:rPr sz="1998" spc="-13" dirty="0">
                <a:latin typeface="Calibri"/>
                <a:cs typeface="Calibri"/>
              </a:rPr>
              <a:t>compliance.</a:t>
            </a:r>
            <a:endParaRPr sz="1998" dirty="0">
              <a:latin typeface="Calibri"/>
              <a:cs typeface="Calibri"/>
            </a:endParaRPr>
          </a:p>
          <a:p>
            <a:pPr marL="498076" marR="6765" indent="-482009">
              <a:lnSpc>
                <a:spcPts val="2157"/>
              </a:lnSpc>
              <a:spcBef>
                <a:spcPts val="479"/>
              </a:spcBef>
              <a:buFont typeface="Arial MT"/>
              <a:buChar char="•"/>
              <a:tabLst>
                <a:tab pos="498076" algn="l"/>
              </a:tabLst>
            </a:pPr>
            <a:r>
              <a:rPr sz="1998" dirty="0">
                <a:latin typeface="Calibri"/>
                <a:cs typeface="Calibri"/>
              </a:rPr>
              <a:t>Learning</a:t>
            </a:r>
            <a:r>
              <a:rPr sz="1998" spc="-60" dirty="0">
                <a:latin typeface="Calibri"/>
                <a:cs typeface="Calibri"/>
              </a:rPr>
              <a:t> </a:t>
            </a:r>
            <a:r>
              <a:rPr sz="1998" dirty="0">
                <a:latin typeface="Calibri"/>
                <a:cs typeface="Calibri"/>
              </a:rPr>
              <a:t>and</a:t>
            </a:r>
            <a:r>
              <a:rPr sz="1998" spc="-60" dirty="0">
                <a:latin typeface="Calibri"/>
                <a:cs typeface="Calibri"/>
              </a:rPr>
              <a:t> </a:t>
            </a:r>
            <a:r>
              <a:rPr sz="1998" spc="-13" dirty="0">
                <a:latin typeface="Calibri"/>
                <a:cs typeface="Calibri"/>
              </a:rPr>
              <a:t>Training:</a:t>
            </a:r>
            <a:r>
              <a:rPr sz="1998" spc="-67" dirty="0">
                <a:latin typeface="Calibri"/>
                <a:cs typeface="Calibri"/>
              </a:rPr>
              <a:t> </a:t>
            </a:r>
            <a:r>
              <a:rPr sz="1998" dirty="0">
                <a:latin typeface="Calibri"/>
                <a:cs typeface="Calibri"/>
              </a:rPr>
              <a:t>Accident</a:t>
            </a:r>
            <a:r>
              <a:rPr sz="1998" spc="-60" dirty="0">
                <a:latin typeface="Calibri"/>
                <a:cs typeface="Calibri"/>
              </a:rPr>
              <a:t> </a:t>
            </a:r>
            <a:r>
              <a:rPr sz="1998" spc="-13" dirty="0">
                <a:latin typeface="Calibri"/>
                <a:cs typeface="Calibri"/>
              </a:rPr>
              <a:t>investigations</a:t>
            </a:r>
            <a:r>
              <a:rPr sz="1998" spc="-53" dirty="0">
                <a:latin typeface="Calibri"/>
                <a:cs typeface="Calibri"/>
              </a:rPr>
              <a:t> </a:t>
            </a:r>
            <a:r>
              <a:rPr sz="1998" dirty="0">
                <a:latin typeface="Calibri"/>
                <a:cs typeface="Calibri"/>
              </a:rPr>
              <a:t>provide</a:t>
            </a:r>
            <a:r>
              <a:rPr sz="1998" spc="-67" dirty="0">
                <a:latin typeface="Calibri"/>
                <a:cs typeface="Calibri"/>
              </a:rPr>
              <a:t> </a:t>
            </a:r>
            <a:r>
              <a:rPr sz="1998" dirty="0">
                <a:latin typeface="Calibri"/>
                <a:cs typeface="Calibri"/>
              </a:rPr>
              <a:t>valuable</a:t>
            </a:r>
            <a:r>
              <a:rPr sz="1998" spc="-67" dirty="0">
                <a:latin typeface="Calibri"/>
                <a:cs typeface="Calibri"/>
              </a:rPr>
              <a:t> </a:t>
            </a:r>
            <a:r>
              <a:rPr sz="1998" dirty="0">
                <a:latin typeface="Calibri"/>
                <a:cs typeface="Calibri"/>
              </a:rPr>
              <a:t>lessons</a:t>
            </a:r>
            <a:r>
              <a:rPr sz="1998" spc="-60" dirty="0">
                <a:latin typeface="Calibri"/>
                <a:cs typeface="Calibri"/>
              </a:rPr>
              <a:t> </a:t>
            </a:r>
            <a:r>
              <a:rPr sz="1998" dirty="0">
                <a:latin typeface="Calibri"/>
                <a:cs typeface="Calibri"/>
              </a:rPr>
              <a:t>for</a:t>
            </a:r>
            <a:r>
              <a:rPr sz="1998" spc="-53" dirty="0">
                <a:latin typeface="Calibri"/>
                <a:cs typeface="Calibri"/>
              </a:rPr>
              <a:t> </a:t>
            </a:r>
            <a:r>
              <a:rPr sz="1998" spc="-13" dirty="0">
                <a:latin typeface="Calibri"/>
                <a:cs typeface="Calibri"/>
              </a:rPr>
              <a:t>employees</a:t>
            </a:r>
            <a:r>
              <a:rPr sz="1998" spc="-53" dirty="0">
                <a:latin typeface="Calibri"/>
                <a:cs typeface="Calibri"/>
              </a:rPr>
              <a:t> </a:t>
            </a:r>
            <a:r>
              <a:rPr sz="1998" spc="-33" dirty="0">
                <a:latin typeface="Calibri"/>
                <a:cs typeface="Calibri"/>
              </a:rPr>
              <a:t>and </a:t>
            </a:r>
            <a:r>
              <a:rPr sz="1998" spc="-13" dirty="0">
                <a:latin typeface="Calibri"/>
                <a:cs typeface="Calibri"/>
              </a:rPr>
              <a:t>organizations.</a:t>
            </a:r>
            <a:r>
              <a:rPr sz="1998" spc="-47" dirty="0">
                <a:latin typeface="Calibri"/>
                <a:cs typeface="Calibri"/>
              </a:rPr>
              <a:t> </a:t>
            </a:r>
            <a:r>
              <a:rPr sz="1998" dirty="0">
                <a:latin typeface="Calibri"/>
                <a:cs typeface="Calibri"/>
              </a:rPr>
              <a:t>They</a:t>
            </a:r>
            <a:r>
              <a:rPr sz="1998" spc="-40" dirty="0">
                <a:latin typeface="Calibri"/>
                <a:cs typeface="Calibri"/>
              </a:rPr>
              <a:t> </a:t>
            </a:r>
            <a:r>
              <a:rPr sz="1998" dirty="0">
                <a:latin typeface="Calibri"/>
                <a:cs typeface="Calibri"/>
              </a:rPr>
              <a:t>can</a:t>
            </a:r>
            <a:r>
              <a:rPr sz="1998" spc="-53" dirty="0">
                <a:latin typeface="Calibri"/>
                <a:cs typeface="Calibri"/>
              </a:rPr>
              <a:t> </a:t>
            </a:r>
            <a:r>
              <a:rPr sz="1998" dirty="0">
                <a:latin typeface="Calibri"/>
                <a:cs typeface="Calibri"/>
              </a:rPr>
              <a:t>serve</a:t>
            </a:r>
            <a:r>
              <a:rPr sz="1998" spc="-53" dirty="0">
                <a:latin typeface="Calibri"/>
                <a:cs typeface="Calibri"/>
              </a:rPr>
              <a:t> </a:t>
            </a:r>
            <a:r>
              <a:rPr sz="1998" dirty="0">
                <a:latin typeface="Calibri"/>
                <a:cs typeface="Calibri"/>
              </a:rPr>
              <a:t>as</a:t>
            </a:r>
            <a:r>
              <a:rPr sz="1998" spc="-53" dirty="0">
                <a:latin typeface="Calibri"/>
                <a:cs typeface="Calibri"/>
              </a:rPr>
              <a:t> </a:t>
            </a:r>
            <a:r>
              <a:rPr sz="1998" dirty="0">
                <a:latin typeface="Calibri"/>
                <a:cs typeface="Calibri"/>
              </a:rPr>
              <a:t>case</a:t>
            </a:r>
            <a:r>
              <a:rPr sz="1998" spc="-53" dirty="0">
                <a:latin typeface="Calibri"/>
                <a:cs typeface="Calibri"/>
              </a:rPr>
              <a:t> </a:t>
            </a:r>
            <a:r>
              <a:rPr sz="1998" dirty="0">
                <a:latin typeface="Calibri"/>
                <a:cs typeface="Calibri"/>
              </a:rPr>
              <a:t>studies</a:t>
            </a:r>
            <a:r>
              <a:rPr sz="1998" spc="-47" dirty="0">
                <a:latin typeface="Calibri"/>
                <a:cs typeface="Calibri"/>
              </a:rPr>
              <a:t> </a:t>
            </a:r>
            <a:r>
              <a:rPr sz="1998" dirty="0">
                <a:latin typeface="Calibri"/>
                <a:cs typeface="Calibri"/>
              </a:rPr>
              <a:t>for</a:t>
            </a:r>
            <a:r>
              <a:rPr sz="1998" spc="-47" dirty="0">
                <a:latin typeface="Calibri"/>
                <a:cs typeface="Calibri"/>
              </a:rPr>
              <a:t> </a:t>
            </a:r>
            <a:r>
              <a:rPr sz="1998" dirty="0">
                <a:latin typeface="Calibri"/>
                <a:cs typeface="Calibri"/>
              </a:rPr>
              <a:t>training</a:t>
            </a:r>
            <a:r>
              <a:rPr sz="1998" spc="-47" dirty="0">
                <a:latin typeface="Calibri"/>
                <a:cs typeface="Calibri"/>
              </a:rPr>
              <a:t> </a:t>
            </a:r>
            <a:r>
              <a:rPr sz="1998" spc="-13" dirty="0">
                <a:latin typeface="Calibri"/>
                <a:cs typeface="Calibri"/>
              </a:rPr>
              <a:t>programs,</a:t>
            </a:r>
            <a:r>
              <a:rPr sz="1998" spc="-53" dirty="0">
                <a:latin typeface="Calibri"/>
                <a:cs typeface="Calibri"/>
              </a:rPr>
              <a:t> </a:t>
            </a:r>
            <a:r>
              <a:rPr sz="1998" dirty="0">
                <a:latin typeface="Calibri"/>
                <a:cs typeface="Calibri"/>
              </a:rPr>
              <a:t>helping</a:t>
            </a:r>
            <a:r>
              <a:rPr sz="1998" spc="-53" dirty="0">
                <a:latin typeface="Calibri"/>
                <a:cs typeface="Calibri"/>
              </a:rPr>
              <a:t> </a:t>
            </a:r>
            <a:r>
              <a:rPr sz="1998" dirty="0">
                <a:latin typeface="Calibri"/>
                <a:cs typeface="Calibri"/>
              </a:rPr>
              <a:t>personnel</a:t>
            </a:r>
            <a:r>
              <a:rPr sz="1998" spc="-40" dirty="0">
                <a:latin typeface="Calibri"/>
                <a:cs typeface="Calibri"/>
              </a:rPr>
              <a:t> </a:t>
            </a:r>
            <a:r>
              <a:rPr sz="1998" spc="-13" dirty="0">
                <a:latin typeface="Calibri"/>
                <a:cs typeface="Calibri"/>
              </a:rPr>
              <a:t>understand </a:t>
            </a:r>
            <a:r>
              <a:rPr sz="1998" dirty="0">
                <a:latin typeface="Calibri"/>
                <a:cs typeface="Calibri"/>
              </a:rPr>
              <a:t>the</a:t>
            </a:r>
            <a:r>
              <a:rPr sz="1998" spc="-53" dirty="0">
                <a:latin typeface="Calibri"/>
                <a:cs typeface="Calibri"/>
              </a:rPr>
              <a:t> </a:t>
            </a:r>
            <a:r>
              <a:rPr sz="1998" spc="-13" dirty="0">
                <a:latin typeface="Calibri"/>
                <a:cs typeface="Calibri"/>
              </a:rPr>
              <a:t>importance</a:t>
            </a:r>
            <a:r>
              <a:rPr sz="1998" spc="-47" dirty="0">
                <a:latin typeface="Calibri"/>
                <a:cs typeface="Calibri"/>
              </a:rPr>
              <a:t> </a:t>
            </a:r>
            <a:r>
              <a:rPr sz="1998" dirty="0">
                <a:latin typeface="Calibri"/>
                <a:cs typeface="Calibri"/>
              </a:rPr>
              <a:t>of</a:t>
            </a:r>
            <a:r>
              <a:rPr sz="1998" spc="-53" dirty="0">
                <a:latin typeface="Calibri"/>
                <a:cs typeface="Calibri"/>
              </a:rPr>
              <a:t> </a:t>
            </a:r>
            <a:r>
              <a:rPr sz="1998" dirty="0">
                <a:latin typeface="Calibri"/>
                <a:cs typeface="Calibri"/>
              </a:rPr>
              <a:t>safety</a:t>
            </a:r>
            <a:r>
              <a:rPr sz="1998" spc="-33" dirty="0">
                <a:latin typeface="Calibri"/>
                <a:cs typeface="Calibri"/>
              </a:rPr>
              <a:t> </a:t>
            </a:r>
            <a:r>
              <a:rPr sz="1998" dirty="0">
                <a:latin typeface="Calibri"/>
                <a:cs typeface="Calibri"/>
              </a:rPr>
              <a:t>measures</a:t>
            </a:r>
            <a:r>
              <a:rPr sz="1998" spc="-47" dirty="0">
                <a:latin typeface="Calibri"/>
                <a:cs typeface="Calibri"/>
              </a:rPr>
              <a:t> </a:t>
            </a:r>
            <a:r>
              <a:rPr sz="1998" dirty="0">
                <a:latin typeface="Calibri"/>
                <a:cs typeface="Calibri"/>
              </a:rPr>
              <a:t>and</a:t>
            </a:r>
            <a:r>
              <a:rPr sz="1998" spc="-40" dirty="0">
                <a:latin typeface="Calibri"/>
                <a:cs typeface="Calibri"/>
              </a:rPr>
              <a:t> </a:t>
            </a:r>
            <a:r>
              <a:rPr sz="1998" dirty="0">
                <a:latin typeface="Calibri"/>
                <a:cs typeface="Calibri"/>
              </a:rPr>
              <a:t>how</a:t>
            </a:r>
            <a:r>
              <a:rPr sz="1998" spc="-53" dirty="0">
                <a:latin typeface="Calibri"/>
                <a:cs typeface="Calibri"/>
              </a:rPr>
              <a:t> </a:t>
            </a:r>
            <a:r>
              <a:rPr sz="1998" dirty="0">
                <a:latin typeface="Calibri"/>
                <a:cs typeface="Calibri"/>
              </a:rPr>
              <a:t>to</a:t>
            </a:r>
            <a:r>
              <a:rPr sz="1998" spc="-40" dirty="0">
                <a:latin typeface="Calibri"/>
                <a:cs typeface="Calibri"/>
              </a:rPr>
              <a:t> </a:t>
            </a:r>
            <a:r>
              <a:rPr sz="1998" dirty="0">
                <a:latin typeface="Calibri"/>
                <a:cs typeface="Calibri"/>
              </a:rPr>
              <a:t>avoid</a:t>
            </a:r>
            <a:r>
              <a:rPr sz="1998" spc="-47" dirty="0">
                <a:latin typeface="Calibri"/>
                <a:cs typeface="Calibri"/>
              </a:rPr>
              <a:t> </a:t>
            </a:r>
            <a:r>
              <a:rPr sz="1998" spc="-13" dirty="0">
                <a:latin typeface="Calibri"/>
                <a:cs typeface="Calibri"/>
              </a:rPr>
              <a:t>accidents.</a:t>
            </a:r>
            <a:endParaRPr sz="1998" dirty="0">
              <a:latin typeface="Calibri"/>
              <a:cs typeface="Calibri"/>
            </a:endParaRPr>
          </a:p>
          <a:p>
            <a:pPr marL="498076" marR="518371" indent="-482009">
              <a:lnSpc>
                <a:spcPts val="2157"/>
              </a:lnSpc>
              <a:spcBef>
                <a:spcPts val="479"/>
              </a:spcBef>
              <a:buFont typeface="Arial MT"/>
              <a:buChar char="•"/>
              <a:tabLst>
                <a:tab pos="498076" algn="l"/>
              </a:tabLst>
            </a:pPr>
            <a:r>
              <a:rPr sz="1998" dirty="0">
                <a:latin typeface="Calibri"/>
                <a:cs typeface="Calibri"/>
              </a:rPr>
              <a:t>Continuous</a:t>
            </a:r>
            <a:r>
              <a:rPr sz="1998" spc="-47" dirty="0">
                <a:latin typeface="Calibri"/>
                <a:cs typeface="Calibri"/>
              </a:rPr>
              <a:t> </a:t>
            </a:r>
            <a:r>
              <a:rPr sz="1998" spc="-13" dirty="0">
                <a:latin typeface="Calibri"/>
                <a:cs typeface="Calibri"/>
              </a:rPr>
              <a:t>Improvement:</a:t>
            </a:r>
            <a:r>
              <a:rPr sz="1998" spc="-53" dirty="0">
                <a:latin typeface="Calibri"/>
                <a:cs typeface="Calibri"/>
              </a:rPr>
              <a:t> </a:t>
            </a:r>
            <a:r>
              <a:rPr sz="1998" dirty="0">
                <a:latin typeface="Calibri"/>
                <a:cs typeface="Calibri"/>
              </a:rPr>
              <a:t>By</a:t>
            </a:r>
            <a:r>
              <a:rPr sz="1998" spc="-40" dirty="0">
                <a:latin typeface="Calibri"/>
                <a:cs typeface="Calibri"/>
              </a:rPr>
              <a:t> </a:t>
            </a:r>
            <a:r>
              <a:rPr sz="1998" dirty="0">
                <a:latin typeface="Calibri"/>
                <a:cs typeface="Calibri"/>
              </a:rPr>
              <a:t>analyzing</a:t>
            </a:r>
            <a:r>
              <a:rPr sz="1998" spc="-40" dirty="0">
                <a:latin typeface="Calibri"/>
                <a:cs typeface="Calibri"/>
              </a:rPr>
              <a:t> </a:t>
            </a:r>
            <a:r>
              <a:rPr sz="1998" dirty="0">
                <a:latin typeface="Calibri"/>
                <a:cs typeface="Calibri"/>
              </a:rPr>
              <a:t>accidents</a:t>
            </a:r>
            <a:r>
              <a:rPr sz="1998" spc="-47" dirty="0">
                <a:latin typeface="Calibri"/>
                <a:cs typeface="Calibri"/>
              </a:rPr>
              <a:t> </a:t>
            </a:r>
            <a:r>
              <a:rPr sz="1998" dirty="0">
                <a:latin typeface="Calibri"/>
                <a:cs typeface="Calibri"/>
              </a:rPr>
              <a:t>and</a:t>
            </a:r>
            <a:r>
              <a:rPr sz="1998" spc="-47" dirty="0">
                <a:latin typeface="Calibri"/>
                <a:cs typeface="Calibri"/>
              </a:rPr>
              <a:t> </a:t>
            </a:r>
            <a:r>
              <a:rPr sz="1998" dirty="0">
                <a:latin typeface="Calibri"/>
                <a:cs typeface="Calibri"/>
              </a:rPr>
              <a:t>near</a:t>
            </a:r>
            <a:r>
              <a:rPr sz="1998" spc="-33" dirty="0">
                <a:latin typeface="Calibri"/>
                <a:cs typeface="Calibri"/>
              </a:rPr>
              <a:t> </a:t>
            </a:r>
            <a:r>
              <a:rPr sz="1998" dirty="0">
                <a:latin typeface="Calibri"/>
                <a:cs typeface="Calibri"/>
              </a:rPr>
              <a:t>misses,</a:t>
            </a:r>
            <a:r>
              <a:rPr sz="1998" spc="-47" dirty="0">
                <a:latin typeface="Calibri"/>
                <a:cs typeface="Calibri"/>
              </a:rPr>
              <a:t> </a:t>
            </a:r>
            <a:r>
              <a:rPr sz="1998" spc="-13" dirty="0">
                <a:latin typeface="Calibri"/>
                <a:cs typeface="Calibri"/>
              </a:rPr>
              <a:t>organizations</a:t>
            </a:r>
            <a:r>
              <a:rPr sz="1998" spc="-47" dirty="0">
                <a:latin typeface="Calibri"/>
                <a:cs typeface="Calibri"/>
              </a:rPr>
              <a:t> </a:t>
            </a:r>
            <a:r>
              <a:rPr sz="1998" dirty="0">
                <a:latin typeface="Calibri"/>
                <a:cs typeface="Calibri"/>
              </a:rPr>
              <a:t>can</a:t>
            </a:r>
            <a:r>
              <a:rPr sz="1998" spc="-40" dirty="0">
                <a:latin typeface="Calibri"/>
                <a:cs typeface="Calibri"/>
              </a:rPr>
              <a:t> </a:t>
            </a:r>
            <a:r>
              <a:rPr sz="1998" spc="-13" dirty="0">
                <a:latin typeface="Calibri"/>
                <a:cs typeface="Calibri"/>
              </a:rPr>
              <a:t>identify </a:t>
            </a:r>
            <a:r>
              <a:rPr sz="1998" dirty="0">
                <a:latin typeface="Calibri"/>
                <a:cs typeface="Calibri"/>
              </a:rPr>
              <a:t>areas</a:t>
            </a:r>
            <a:r>
              <a:rPr sz="1998" spc="-47" dirty="0">
                <a:latin typeface="Calibri"/>
                <a:cs typeface="Calibri"/>
              </a:rPr>
              <a:t> </a:t>
            </a:r>
            <a:r>
              <a:rPr sz="1998" dirty="0">
                <a:latin typeface="Calibri"/>
                <a:cs typeface="Calibri"/>
              </a:rPr>
              <a:t>for</a:t>
            </a:r>
            <a:r>
              <a:rPr sz="1998" spc="-40" dirty="0">
                <a:latin typeface="Calibri"/>
                <a:cs typeface="Calibri"/>
              </a:rPr>
              <a:t> </a:t>
            </a:r>
            <a:r>
              <a:rPr sz="1998" spc="-13" dirty="0">
                <a:latin typeface="Calibri"/>
                <a:cs typeface="Calibri"/>
              </a:rPr>
              <a:t>improvement</a:t>
            </a:r>
            <a:r>
              <a:rPr sz="1998" spc="-47" dirty="0">
                <a:latin typeface="Calibri"/>
                <a:cs typeface="Calibri"/>
              </a:rPr>
              <a:t> </a:t>
            </a:r>
            <a:r>
              <a:rPr sz="1998" dirty="0">
                <a:latin typeface="Calibri"/>
                <a:cs typeface="Calibri"/>
              </a:rPr>
              <a:t>in</a:t>
            </a:r>
            <a:r>
              <a:rPr sz="1998" spc="-47" dirty="0">
                <a:latin typeface="Calibri"/>
                <a:cs typeface="Calibri"/>
              </a:rPr>
              <a:t> </a:t>
            </a:r>
            <a:r>
              <a:rPr sz="1998" dirty="0">
                <a:latin typeface="Calibri"/>
                <a:cs typeface="Calibri"/>
              </a:rPr>
              <a:t>their</a:t>
            </a:r>
            <a:r>
              <a:rPr sz="1998" spc="-40" dirty="0">
                <a:latin typeface="Calibri"/>
                <a:cs typeface="Calibri"/>
              </a:rPr>
              <a:t> </a:t>
            </a:r>
            <a:r>
              <a:rPr sz="1998" dirty="0">
                <a:latin typeface="Calibri"/>
                <a:cs typeface="Calibri"/>
              </a:rPr>
              <a:t>processes</a:t>
            </a:r>
            <a:r>
              <a:rPr sz="1998" spc="-47" dirty="0">
                <a:latin typeface="Calibri"/>
                <a:cs typeface="Calibri"/>
              </a:rPr>
              <a:t> </a:t>
            </a:r>
            <a:r>
              <a:rPr sz="1998" dirty="0">
                <a:latin typeface="Calibri"/>
                <a:cs typeface="Calibri"/>
              </a:rPr>
              <a:t>and</a:t>
            </a:r>
            <a:r>
              <a:rPr sz="1998" spc="-47" dirty="0">
                <a:latin typeface="Calibri"/>
                <a:cs typeface="Calibri"/>
              </a:rPr>
              <a:t> </a:t>
            </a:r>
            <a:r>
              <a:rPr sz="1998" spc="-13" dirty="0">
                <a:latin typeface="Calibri"/>
                <a:cs typeface="Calibri"/>
              </a:rPr>
              <a:t>procedures.</a:t>
            </a:r>
            <a:r>
              <a:rPr sz="1998" spc="-40" dirty="0">
                <a:latin typeface="Calibri"/>
                <a:cs typeface="Calibri"/>
              </a:rPr>
              <a:t> </a:t>
            </a:r>
            <a:r>
              <a:rPr sz="1998" dirty="0">
                <a:latin typeface="Calibri"/>
                <a:cs typeface="Calibri"/>
              </a:rPr>
              <a:t>This</a:t>
            </a:r>
            <a:r>
              <a:rPr sz="1998" spc="-47" dirty="0">
                <a:latin typeface="Calibri"/>
                <a:cs typeface="Calibri"/>
              </a:rPr>
              <a:t> </a:t>
            </a:r>
            <a:r>
              <a:rPr sz="1998" dirty="0">
                <a:latin typeface="Calibri"/>
                <a:cs typeface="Calibri"/>
              </a:rPr>
              <a:t>continuous</a:t>
            </a:r>
            <a:r>
              <a:rPr sz="1998" spc="-47" dirty="0">
                <a:latin typeface="Calibri"/>
                <a:cs typeface="Calibri"/>
              </a:rPr>
              <a:t> </a:t>
            </a:r>
            <a:r>
              <a:rPr sz="1998" spc="-13" dirty="0">
                <a:latin typeface="Calibri"/>
                <a:cs typeface="Calibri"/>
              </a:rPr>
              <a:t>improvement </a:t>
            </a:r>
            <a:r>
              <a:rPr sz="1998" dirty="0">
                <a:latin typeface="Calibri"/>
                <a:cs typeface="Calibri"/>
              </a:rPr>
              <a:t>approach</a:t>
            </a:r>
            <a:r>
              <a:rPr sz="1998" spc="-53" dirty="0">
                <a:latin typeface="Calibri"/>
                <a:cs typeface="Calibri"/>
              </a:rPr>
              <a:t> </a:t>
            </a:r>
            <a:r>
              <a:rPr sz="1998" dirty="0">
                <a:latin typeface="Calibri"/>
                <a:cs typeface="Calibri"/>
              </a:rPr>
              <a:t>can</a:t>
            </a:r>
            <a:r>
              <a:rPr sz="1998" spc="-47" dirty="0">
                <a:latin typeface="Calibri"/>
                <a:cs typeface="Calibri"/>
              </a:rPr>
              <a:t> </a:t>
            </a:r>
            <a:r>
              <a:rPr sz="1998" dirty="0">
                <a:latin typeface="Calibri"/>
                <a:cs typeface="Calibri"/>
              </a:rPr>
              <a:t>lead</a:t>
            </a:r>
            <a:r>
              <a:rPr sz="1998" spc="-47" dirty="0">
                <a:latin typeface="Calibri"/>
                <a:cs typeface="Calibri"/>
              </a:rPr>
              <a:t> </a:t>
            </a:r>
            <a:r>
              <a:rPr sz="1998" dirty="0">
                <a:latin typeface="Calibri"/>
                <a:cs typeface="Calibri"/>
              </a:rPr>
              <a:t>to</a:t>
            </a:r>
            <a:r>
              <a:rPr sz="1998" spc="-47" dirty="0">
                <a:latin typeface="Calibri"/>
                <a:cs typeface="Calibri"/>
              </a:rPr>
              <a:t> </a:t>
            </a:r>
            <a:r>
              <a:rPr sz="1998" dirty="0">
                <a:latin typeface="Calibri"/>
                <a:cs typeface="Calibri"/>
              </a:rPr>
              <a:t>a</a:t>
            </a:r>
            <a:r>
              <a:rPr sz="1998" spc="-47" dirty="0">
                <a:latin typeface="Calibri"/>
                <a:cs typeface="Calibri"/>
              </a:rPr>
              <a:t> </a:t>
            </a:r>
            <a:r>
              <a:rPr sz="1998" dirty="0">
                <a:latin typeface="Calibri"/>
                <a:cs typeface="Calibri"/>
              </a:rPr>
              <a:t>safer</a:t>
            </a:r>
            <a:r>
              <a:rPr sz="1998" spc="-47" dirty="0">
                <a:latin typeface="Calibri"/>
                <a:cs typeface="Calibri"/>
              </a:rPr>
              <a:t> </a:t>
            </a:r>
            <a:r>
              <a:rPr sz="1998" dirty="0">
                <a:latin typeface="Calibri"/>
                <a:cs typeface="Calibri"/>
              </a:rPr>
              <a:t>and</a:t>
            </a:r>
            <a:r>
              <a:rPr sz="1998" spc="-47" dirty="0">
                <a:latin typeface="Calibri"/>
                <a:cs typeface="Calibri"/>
              </a:rPr>
              <a:t> </a:t>
            </a:r>
            <a:r>
              <a:rPr sz="1998" dirty="0">
                <a:latin typeface="Calibri"/>
                <a:cs typeface="Calibri"/>
              </a:rPr>
              <a:t>more</a:t>
            </a:r>
            <a:r>
              <a:rPr sz="1998" spc="-53" dirty="0">
                <a:latin typeface="Calibri"/>
                <a:cs typeface="Calibri"/>
              </a:rPr>
              <a:t> </a:t>
            </a:r>
            <a:r>
              <a:rPr sz="1998" spc="-13" dirty="0">
                <a:latin typeface="Calibri"/>
                <a:cs typeface="Calibri"/>
              </a:rPr>
              <a:t>efficient</a:t>
            </a:r>
            <a:r>
              <a:rPr sz="1998" spc="-47" dirty="0">
                <a:latin typeface="Calibri"/>
                <a:cs typeface="Calibri"/>
              </a:rPr>
              <a:t> </a:t>
            </a:r>
            <a:r>
              <a:rPr sz="1998" spc="-13" dirty="0">
                <a:latin typeface="Calibri"/>
                <a:cs typeface="Calibri"/>
              </a:rPr>
              <a:t>operation</a:t>
            </a:r>
            <a:r>
              <a:rPr sz="1998" spc="-47" dirty="0">
                <a:latin typeface="Calibri"/>
                <a:cs typeface="Calibri"/>
              </a:rPr>
              <a:t> </a:t>
            </a:r>
            <a:r>
              <a:rPr sz="1998" dirty="0">
                <a:latin typeface="Calibri"/>
                <a:cs typeface="Calibri"/>
              </a:rPr>
              <a:t>over</a:t>
            </a:r>
            <a:r>
              <a:rPr sz="1998" spc="-40" dirty="0">
                <a:latin typeface="Calibri"/>
                <a:cs typeface="Calibri"/>
              </a:rPr>
              <a:t> </a:t>
            </a:r>
            <a:r>
              <a:rPr sz="1998" spc="-13" dirty="0">
                <a:latin typeface="Calibri"/>
                <a:cs typeface="Calibri"/>
              </a:rPr>
              <a:t>time.</a:t>
            </a:r>
            <a:endParaRPr sz="1998" dirty="0">
              <a:latin typeface="Calibri"/>
              <a:cs typeface="Calibri"/>
            </a:endParaRPr>
          </a:p>
          <a:p>
            <a:pPr marL="498076" marR="301890">
              <a:lnSpc>
                <a:spcPts val="2157"/>
              </a:lnSpc>
              <a:spcBef>
                <a:spcPts val="486"/>
              </a:spcBef>
            </a:pPr>
            <a:r>
              <a:rPr sz="1998" dirty="0">
                <a:latin typeface="Calibri"/>
                <a:cs typeface="Calibri"/>
              </a:rPr>
              <a:t>Public</a:t>
            </a:r>
            <a:r>
              <a:rPr sz="1998" spc="-53" dirty="0">
                <a:latin typeface="Calibri"/>
                <a:cs typeface="Calibri"/>
              </a:rPr>
              <a:t> </a:t>
            </a:r>
            <a:r>
              <a:rPr sz="1998" dirty="0">
                <a:latin typeface="Calibri"/>
                <a:cs typeface="Calibri"/>
              </a:rPr>
              <a:t>Image:</a:t>
            </a:r>
            <a:r>
              <a:rPr sz="1998" spc="-53" dirty="0">
                <a:latin typeface="Calibri"/>
                <a:cs typeface="Calibri"/>
              </a:rPr>
              <a:t> </a:t>
            </a:r>
            <a:r>
              <a:rPr sz="1998" dirty="0">
                <a:latin typeface="Calibri"/>
                <a:cs typeface="Calibri"/>
              </a:rPr>
              <a:t>How</a:t>
            </a:r>
            <a:r>
              <a:rPr sz="1998" spc="-47" dirty="0">
                <a:latin typeface="Calibri"/>
                <a:cs typeface="Calibri"/>
              </a:rPr>
              <a:t> </a:t>
            </a:r>
            <a:r>
              <a:rPr sz="1998" dirty="0">
                <a:latin typeface="Calibri"/>
                <a:cs typeface="Calibri"/>
              </a:rPr>
              <a:t>an</a:t>
            </a:r>
            <a:r>
              <a:rPr sz="1998" spc="-47" dirty="0">
                <a:latin typeface="Calibri"/>
                <a:cs typeface="Calibri"/>
              </a:rPr>
              <a:t> </a:t>
            </a:r>
            <a:r>
              <a:rPr sz="1998" spc="-13" dirty="0">
                <a:latin typeface="Calibri"/>
                <a:cs typeface="Calibri"/>
              </a:rPr>
              <a:t>organization</a:t>
            </a:r>
            <a:r>
              <a:rPr sz="1998" spc="-40" dirty="0">
                <a:latin typeface="Calibri"/>
                <a:cs typeface="Calibri"/>
              </a:rPr>
              <a:t> </a:t>
            </a:r>
            <a:r>
              <a:rPr sz="1998" dirty="0">
                <a:latin typeface="Calibri"/>
                <a:cs typeface="Calibri"/>
              </a:rPr>
              <a:t>responds</a:t>
            </a:r>
            <a:r>
              <a:rPr sz="1998" spc="-47" dirty="0">
                <a:latin typeface="Calibri"/>
                <a:cs typeface="Calibri"/>
              </a:rPr>
              <a:t> </a:t>
            </a:r>
            <a:r>
              <a:rPr sz="1998" dirty="0">
                <a:latin typeface="Calibri"/>
                <a:cs typeface="Calibri"/>
              </a:rPr>
              <a:t>to</a:t>
            </a:r>
            <a:r>
              <a:rPr sz="1998" spc="-40" dirty="0">
                <a:latin typeface="Calibri"/>
                <a:cs typeface="Calibri"/>
              </a:rPr>
              <a:t> </a:t>
            </a:r>
            <a:r>
              <a:rPr sz="1998" dirty="0">
                <a:latin typeface="Calibri"/>
                <a:cs typeface="Calibri"/>
              </a:rPr>
              <a:t>accidents</a:t>
            </a:r>
            <a:r>
              <a:rPr sz="1998" spc="-47" dirty="0">
                <a:latin typeface="Calibri"/>
                <a:cs typeface="Calibri"/>
              </a:rPr>
              <a:t> </a:t>
            </a:r>
            <a:r>
              <a:rPr sz="1998" dirty="0">
                <a:latin typeface="Calibri"/>
                <a:cs typeface="Calibri"/>
              </a:rPr>
              <a:t>can</a:t>
            </a:r>
            <a:r>
              <a:rPr sz="1998" spc="-47" dirty="0">
                <a:latin typeface="Calibri"/>
                <a:cs typeface="Calibri"/>
              </a:rPr>
              <a:t> </a:t>
            </a:r>
            <a:r>
              <a:rPr sz="1998" spc="-27" dirty="0">
                <a:latin typeface="Calibri"/>
                <a:cs typeface="Calibri"/>
              </a:rPr>
              <a:t>affect</a:t>
            </a:r>
            <a:r>
              <a:rPr sz="1998" spc="-40" dirty="0">
                <a:latin typeface="Calibri"/>
                <a:cs typeface="Calibri"/>
              </a:rPr>
              <a:t> </a:t>
            </a:r>
            <a:r>
              <a:rPr sz="1998" dirty="0">
                <a:latin typeface="Calibri"/>
                <a:cs typeface="Calibri"/>
              </a:rPr>
              <a:t>its</a:t>
            </a:r>
            <a:r>
              <a:rPr sz="1998" spc="-47" dirty="0">
                <a:latin typeface="Calibri"/>
                <a:cs typeface="Calibri"/>
              </a:rPr>
              <a:t> </a:t>
            </a:r>
            <a:r>
              <a:rPr sz="1998" dirty="0">
                <a:latin typeface="Calibri"/>
                <a:cs typeface="Calibri"/>
              </a:rPr>
              <a:t>public</a:t>
            </a:r>
            <a:r>
              <a:rPr sz="1998" spc="-47" dirty="0">
                <a:latin typeface="Calibri"/>
                <a:cs typeface="Calibri"/>
              </a:rPr>
              <a:t> </a:t>
            </a:r>
            <a:r>
              <a:rPr sz="1998" dirty="0">
                <a:latin typeface="Calibri"/>
                <a:cs typeface="Calibri"/>
              </a:rPr>
              <a:t>image</a:t>
            </a:r>
            <a:r>
              <a:rPr sz="1998" spc="-53" dirty="0">
                <a:latin typeface="Calibri"/>
                <a:cs typeface="Calibri"/>
              </a:rPr>
              <a:t> </a:t>
            </a:r>
            <a:r>
              <a:rPr sz="1998" spc="-33" dirty="0">
                <a:latin typeface="Calibri"/>
                <a:cs typeface="Calibri"/>
              </a:rPr>
              <a:t>and </a:t>
            </a:r>
            <a:r>
              <a:rPr sz="1998" spc="-13" dirty="0">
                <a:latin typeface="Calibri"/>
                <a:cs typeface="Calibri"/>
              </a:rPr>
              <a:t>reputation.</a:t>
            </a:r>
            <a:r>
              <a:rPr sz="1998" spc="-33" dirty="0">
                <a:latin typeface="Calibri"/>
                <a:cs typeface="Calibri"/>
              </a:rPr>
              <a:t> </a:t>
            </a:r>
            <a:r>
              <a:rPr sz="1998" dirty="0">
                <a:latin typeface="Calibri"/>
                <a:cs typeface="Calibri"/>
              </a:rPr>
              <a:t>A</a:t>
            </a:r>
            <a:r>
              <a:rPr sz="1998" spc="-47" dirty="0">
                <a:latin typeface="Calibri"/>
                <a:cs typeface="Calibri"/>
              </a:rPr>
              <a:t> </a:t>
            </a:r>
            <a:r>
              <a:rPr sz="1998" spc="-13" dirty="0">
                <a:latin typeface="Calibri"/>
                <a:cs typeface="Calibri"/>
              </a:rPr>
              <a:t>transparent</a:t>
            </a:r>
            <a:r>
              <a:rPr sz="1998" spc="-40" dirty="0">
                <a:latin typeface="Calibri"/>
                <a:cs typeface="Calibri"/>
              </a:rPr>
              <a:t> </a:t>
            </a:r>
            <a:r>
              <a:rPr sz="1998" dirty="0">
                <a:latin typeface="Calibri"/>
                <a:cs typeface="Calibri"/>
              </a:rPr>
              <a:t>and</a:t>
            </a:r>
            <a:r>
              <a:rPr sz="1998" spc="-33" dirty="0">
                <a:latin typeface="Calibri"/>
                <a:cs typeface="Calibri"/>
              </a:rPr>
              <a:t> </a:t>
            </a:r>
            <a:r>
              <a:rPr sz="1998" dirty="0">
                <a:latin typeface="Calibri"/>
                <a:cs typeface="Calibri"/>
              </a:rPr>
              <a:t>diligent</a:t>
            </a:r>
            <a:r>
              <a:rPr sz="1998" spc="-40" dirty="0">
                <a:latin typeface="Calibri"/>
                <a:cs typeface="Calibri"/>
              </a:rPr>
              <a:t> </a:t>
            </a:r>
            <a:r>
              <a:rPr sz="1998" spc="-13" dirty="0">
                <a:latin typeface="Calibri"/>
                <a:cs typeface="Calibri"/>
              </a:rPr>
              <a:t>investigation</a:t>
            </a:r>
            <a:r>
              <a:rPr sz="1998" spc="-40" dirty="0">
                <a:latin typeface="Calibri"/>
                <a:cs typeface="Calibri"/>
              </a:rPr>
              <a:t> </a:t>
            </a:r>
            <a:r>
              <a:rPr sz="1998" dirty="0">
                <a:latin typeface="Calibri"/>
                <a:cs typeface="Calibri"/>
              </a:rPr>
              <a:t>process</a:t>
            </a:r>
            <a:r>
              <a:rPr sz="1998" spc="-33" dirty="0">
                <a:latin typeface="Calibri"/>
                <a:cs typeface="Calibri"/>
              </a:rPr>
              <a:t> </a:t>
            </a:r>
            <a:r>
              <a:rPr sz="1998" dirty="0">
                <a:latin typeface="Calibri"/>
                <a:cs typeface="Calibri"/>
              </a:rPr>
              <a:t>can</a:t>
            </a:r>
            <a:r>
              <a:rPr sz="1998" spc="-40" dirty="0">
                <a:latin typeface="Calibri"/>
                <a:cs typeface="Calibri"/>
              </a:rPr>
              <a:t> </a:t>
            </a:r>
            <a:r>
              <a:rPr sz="1998" spc="-13" dirty="0">
                <a:latin typeface="Calibri"/>
                <a:cs typeface="Calibri"/>
              </a:rPr>
              <a:t>demonstrate</a:t>
            </a:r>
            <a:r>
              <a:rPr sz="1998" spc="-47" dirty="0">
                <a:latin typeface="Calibri"/>
                <a:cs typeface="Calibri"/>
              </a:rPr>
              <a:t> </a:t>
            </a:r>
            <a:r>
              <a:rPr sz="1998" dirty="0">
                <a:latin typeface="Calibri"/>
                <a:cs typeface="Calibri"/>
              </a:rPr>
              <a:t>a</a:t>
            </a:r>
            <a:r>
              <a:rPr sz="1998" spc="-33" dirty="0">
                <a:latin typeface="Calibri"/>
                <a:cs typeface="Calibri"/>
              </a:rPr>
              <a:t> </a:t>
            </a:r>
            <a:r>
              <a:rPr sz="1998" dirty="0">
                <a:latin typeface="Calibri"/>
                <a:cs typeface="Calibri"/>
              </a:rPr>
              <a:t>commitment</a:t>
            </a:r>
            <a:r>
              <a:rPr sz="1998" spc="-40" dirty="0">
                <a:latin typeface="Calibri"/>
                <a:cs typeface="Calibri"/>
              </a:rPr>
              <a:t> </a:t>
            </a:r>
            <a:r>
              <a:rPr sz="1998" spc="-33" dirty="0">
                <a:latin typeface="Calibri"/>
                <a:cs typeface="Calibri"/>
              </a:rPr>
              <a:t>to </a:t>
            </a:r>
            <a:r>
              <a:rPr sz="1998" spc="-13" dirty="0">
                <a:latin typeface="Calibri"/>
                <a:cs typeface="Calibri"/>
              </a:rPr>
              <a:t>safety</a:t>
            </a:r>
            <a:r>
              <a:rPr sz="1998" spc="-40" dirty="0">
                <a:latin typeface="Calibri"/>
                <a:cs typeface="Calibri"/>
              </a:rPr>
              <a:t> </a:t>
            </a:r>
            <a:r>
              <a:rPr sz="1998" dirty="0">
                <a:latin typeface="Calibri"/>
                <a:cs typeface="Calibri"/>
              </a:rPr>
              <a:t>and</a:t>
            </a:r>
            <a:r>
              <a:rPr sz="1998" spc="-33" dirty="0">
                <a:latin typeface="Calibri"/>
                <a:cs typeface="Calibri"/>
              </a:rPr>
              <a:t> </a:t>
            </a:r>
            <a:r>
              <a:rPr sz="1998" spc="-13" dirty="0">
                <a:latin typeface="Calibri"/>
                <a:cs typeface="Calibri"/>
              </a:rPr>
              <a:t>responsibility,</a:t>
            </a:r>
            <a:r>
              <a:rPr sz="1998" spc="-40" dirty="0">
                <a:latin typeface="Calibri"/>
                <a:cs typeface="Calibri"/>
              </a:rPr>
              <a:t> </a:t>
            </a:r>
            <a:r>
              <a:rPr sz="1998" dirty="0">
                <a:latin typeface="Calibri"/>
                <a:cs typeface="Calibri"/>
              </a:rPr>
              <a:t>which</a:t>
            </a:r>
            <a:r>
              <a:rPr sz="1998" spc="-40" dirty="0">
                <a:latin typeface="Calibri"/>
                <a:cs typeface="Calibri"/>
              </a:rPr>
              <a:t> </a:t>
            </a:r>
            <a:r>
              <a:rPr sz="1998" dirty="0">
                <a:latin typeface="Calibri"/>
                <a:cs typeface="Calibri"/>
              </a:rPr>
              <a:t>can</a:t>
            </a:r>
            <a:r>
              <a:rPr sz="1998" spc="-33" dirty="0">
                <a:latin typeface="Calibri"/>
                <a:cs typeface="Calibri"/>
              </a:rPr>
              <a:t> </a:t>
            </a:r>
            <a:r>
              <a:rPr sz="1998" dirty="0">
                <a:latin typeface="Calibri"/>
                <a:cs typeface="Calibri"/>
              </a:rPr>
              <a:t>enhance</a:t>
            </a:r>
            <a:r>
              <a:rPr sz="1998" spc="-40" dirty="0">
                <a:latin typeface="Calibri"/>
                <a:cs typeface="Calibri"/>
              </a:rPr>
              <a:t> </a:t>
            </a:r>
            <a:r>
              <a:rPr sz="1998" dirty="0">
                <a:latin typeface="Calibri"/>
                <a:cs typeface="Calibri"/>
              </a:rPr>
              <a:t>the</a:t>
            </a:r>
            <a:r>
              <a:rPr sz="1998" spc="-47" dirty="0">
                <a:latin typeface="Calibri"/>
                <a:cs typeface="Calibri"/>
              </a:rPr>
              <a:t> </a:t>
            </a:r>
            <a:r>
              <a:rPr sz="1998" spc="-13" dirty="0">
                <a:latin typeface="Calibri"/>
                <a:cs typeface="Calibri"/>
              </a:rPr>
              <a:t>organization's</a:t>
            </a:r>
            <a:r>
              <a:rPr sz="1998" spc="-33" dirty="0">
                <a:latin typeface="Calibri"/>
                <a:cs typeface="Calibri"/>
              </a:rPr>
              <a:t> </a:t>
            </a:r>
            <a:r>
              <a:rPr sz="1998" dirty="0">
                <a:latin typeface="Calibri"/>
                <a:cs typeface="Calibri"/>
              </a:rPr>
              <a:t>standing</a:t>
            </a:r>
            <a:r>
              <a:rPr sz="1998" spc="-33" dirty="0">
                <a:latin typeface="Calibri"/>
                <a:cs typeface="Calibri"/>
              </a:rPr>
              <a:t> </a:t>
            </a:r>
            <a:r>
              <a:rPr sz="1998" dirty="0">
                <a:latin typeface="Calibri"/>
                <a:cs typeface="Calibri"/>
              </a:rPr>
              <a:t>in</a:t>
            </a:r>
            <a:r>
              <a:rPr sz="1998" spc="-40" dirty="0">
                <a:latin typeface="Calibri"/>
                <a:cs typeface="Calibri"/>
              </a:rPr>
              <a:t> </a:t>
            </a:r>
            <a:r>
              <a:rPr sz="1998" dirty="0">
                <a:latin typeface="Calibri"/>
                <a:cs typeface="Calibri"/>
              </a:rPr>
              <a:t>the</a:t>
            </a:r>
            <a:r>
              <a:rPr sz="1998" spc="-40" dirty="0">
                <a:latin typeface="Calibri"/>
                <a:cs typeface="Calibri"/>
              </a:rPr>
              <a:t> </a:t>
            </a:r>
            <a:r>
              <a:rPr sz="1998" spc="-13" dirty="0">
                <a:latin typeface="Calibri"/>
                <a:cs typeface="Calibri"/>
              </a:rPr>
              <a:t>community.</a:t>
            </a:r>
            <a:endParaRPr sz="1998" dirty="0">
              <a:latin typeface="Calibri"/>
              <a:cs typeface="Calibri"/>
            </a:endParaRPr>
          </a:p>
        </p:txBody>
      </p:sp>
      <p:pic>
        <p:nvPicPr>
          <p:cNvPr id="8" name="Picture 7" descr="A black and red logo&#10;&#10;AI-generated content may be incorrect.">
            <a:extLst>
              <a:ext uri="{FF2B5EF4-FFF2-40B4-BE49-F238E27FC236}">
                <a16:creationId xmlns:a16="http://schemas.microsoft.com/office/drawing/2014/main" id="{7DDB9A54-6420-27F1-707A-FCCDDCEF29A7}"/>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3018" rIns="0" bIns="0" rtlCol="0" anchor="ctr">
            <a:spAutoFit/>
          </a:bodyPr>
          <a:lstStyle/>
          <a:p>
            <a:pPr marL="213944" marR="6765">
              <a:lnSpc>
                <a:spcPts val="4741"/>
              </a:lnSpc>
              <a:spcBef>
                <a:spcPts val="732"/>
              </a:spcBef>
            </a:pPr>
            <a:r>
              <a:rPr sz="4395" dirty="0">
                <a:solidFill>
                  <a:srgbClr val="000000"/>
                </a:solidFill>
                <a:latin typeface="Times New Roman"/>
                <a:cs typeface="Times New Roman"/>
              </a:rPr>
              <a:t>Legal,</a:t>
            </a:r>
            <a:r>
              <a:rPr sz="4395" spc="-33" dirty="0">
                <a:solidFill>
                  <a:srgbClr val="000000"/>
                </a:solidFill>
                <a:latin typeface="Times New Roman"/>
                <a:cs typeface="Times New Roman"/>
              </a:rPr>
              <a:t> </a:t>
            </a:r>
            <a:r>
              <a:rPr sz="4395" dirty="0">
                <a:solidFill>
                  <a:srgbClr val="000000"/>
                </a:solidFill>
                <a:latin typeface="Times New Roman"/>
                <a:cs typeface="Times New Roman"/>
              </a:rPr>
              <a:t>moral,</a:t>
            </a:r>
            <a:r>
              <a:rPr sz="4395" spc="-33" dirty="0">
                <a:solidFill>
                  <a:srgbClr val="000000"/>
                </a:solidFill>
                <a:latin typeface="Times New Roman"/>
                <a:cs typeface="Times New Roman"/>
              </a:rPr>
              <a:t> </a:t>
            </a:r>
            <a:r>
              <a:rPr sz="4395" dirty="0">
                <a:solidFill>
                  <a:srgbClr val="000000"/>
                </a:solidFill>
                <a:latin typeface="Times New Roman"/>
                <a:cs typeface="Times New Roman"/>
              </a:rPr>
              <a:t>and</a:t>
            </a:r>
            <a:r>
              <a:rPr sz="4395" spc="-27" dirty="0">
                <a:solidFill>
                  <a:srgbClr val="000000"/>
                </a:solidFill>
                <a:latin typeface="Times New Roman"/>
                <a:cs typeface="Times New Roman"/>
              </a:rPr>
              <a:t> </a:t>
            </a:r>
            <a:r>
              <a:rPr sz="4395" dirty="0">
                <a:solidFill>
                  <a:srgbClr val="000000"/>
                </a:solidFill>
                <a:latin typeface="Times New Roman"/>
                <a:cs typeface="Times New Roman"/>
              </a:rPr>
              <a:t>financial</a:t>
            </a:r>
            <a:r>
              <a:rPr sz="4395" spc="-27" dirty="0">
                <a:solidFill>
                  <a:srgbClr val="000000"/>
                </a:solidFill>
                <a:latin typeface="Times New Roman"/>
                <a:cs typeface="Times New Roman"/>
              </a:rPr>
              <a:t> </a:t>
            </a:r>
            <a:r>
              <a:rPr sz="4395" dirty="0">
                <a:solidFill>
                  <a:srgbClr val="000000"/>
                </a:solidFill>
                <a:latin typeface="Times New Roman"/>
                <a:cs typeface="Times New Roman"/>
              </a:rPr>
              <a:t>argument</a:t>
            </a:r>
            <a:r>
              <a:rPr sz="4395" spc="-40" dirty="0">
                <a:solidFill>
                  <a:srgbClr val="000000"/>
                </a:solidFill>
                <a:latin typeface="Times New Roman"/>
                <a:cs typeface="Times New Roman"/>
              </a:rPr>
              <a:t> </a:t>
            </a:r>
            <a:r>
              <a:rPr sz="4395" spc="-33" dirty="0">
                <a:solidFill>
                  <a:srgbClr val="000000"/>
                </a:solidFill>
                <a:latin typeface="Times New Roman"/>
                <a:cs typeface="Times New Roman"/>
              </a:rPr>
              <a:t>for </a:t>
            </a:r>
            <a:r>
              <a:rPr sz="4395" spc="-13" dirty="0">
                <a:solidFill>
                  <a:srgbClr val="000000"/>
                </a:solidFill>
                <a:latin typeface="Times New Roman"/>
                <a:cs typeface="Times New Roman"/>
              </a:rPr>
              <a:t>investigations</a:t>
            </a:r>
            <a:r>
              <a:rPr lang="en-US" sz="4395" spc="-13" dirty="0">
                <a:solidFill>
                  <a:srgbClr val="000000"/>
                </a:solidFill>
                <a:latin typeface="Times New Roman"/>
                <a:cs typeface="Times New Roman"/>
              </a:rPr>
              <a:t>: In Search of Root Cause</a:t>
            </a:r>
            <a:endParaRPr sz="4395" dirty="0">
              <a:latin typeface="Times New Roman"/>
              <a:cs typeface="Times New Roman"/>
            </a:endParaRPr>
          </a:p>
        </p:txBody>
      </p:sp>
      <p:sp>
        <p:nvSpPr>
          <p:cNvPr id="3" name="object 3"/>
          <p:cNvSpPr/>
          <p:nvPr/>
        </p:nvSpPr>
        <p:spPr>
          <a:xfrm>
            <a:off x="1780854" y="2326565"/>
            <a:ext cx="2301785" cy="1769888"/>
          </a:xfrm>
          <a:custGeom>
            <a:avLst/>
            <a:gdLst/>
            <a:ahLst/>
            <a:cxnLst/>
            <a:rect l="l" t="t" r="r" b="b"/>
            <a:pathLst>
              <a:path w="1728470" h="1329055">
                <a:moveTo>
                  <a:pt x="1728355" y="0"/>
                </a:moveTo>
                <a:lnTo>
                  <a:pt x="221399" y="0"/>
                </a:lnTo>
                <a:lnTo>
                  <a:pt x="192431" y="1879"/>
                </a:lnTo>
                <a:lnTo>
                  <a:pt x="136795" y="16711"/>
                </a:lnTo>
                <a:lnTo>
                  <a:pt x="86620" y="45671"/>
                </a:lnTo>
                <a:lnTo>
                  <a:pt x="45671" y="86475"/>
                </a:lnTo>
                <a:lnTo>
                  <a:pt x="16700" y="136658"/>
                </a:lnTo>
                <a:lnTo>
                  <a:pt x="1877" y="192432"/>
                </a:lnTo>
                <a:lnTo>
                  <a:pt x="0" y="221399"/>
                </a:lnTo>
                <a:lnTo>
                  <a:pt x="0" y="1328762"/>
                </a:lnTo>
                <a:lnTo>
                  <a:pt x="1506956" y="1328407"/>
                </a:lnTo>
                <a:lnTo>
                  <a:pt x="1564238" y="1320934"/>
                </a:lnTo>
                <a:lnTo>
                  <a:pt x="1617472" y="1298879"/>
                </a:lnTo>
                <a:lnTo>
                  <a:pt x="1663555" y="1263651"/>
                </a:lnTo>
                <a:lnTo>
                  <a:pt x="1698828" y="1217879"/>
                </a:lnTo>
                <a:lnTo>
                  <a:pt x="1720883" y="1164334"/>
                </a:lnTo>
                <a:lnTo>
                  <a:pt x="1728355" y="1107008"/>
                </a:lnTo>
                <a:lnTo>
                  <a:pt x="1728355" y="0"/>
                </a:lnTo>
                <a:close/>
              </a:path>
            </a:pathLst>
          </a:custGeom>
          <a:solidFill>
            <a:srgbClr val="7B7B7B"/>
          </a:solidFill>
        </p:spPr>
        <p:txBody>
          <a:bodyPr wrap="square" lIns="0" tIns="0" rIns="0" bIns="0" rtlCol="0"/>
          <a:lstStyle/>
          <a:p>
            <a:endParaRPr sz="2397"/>
          </a:p>
        </p:txBody>
      </p:sp>
      <p:sp>
        <p:nvSpPr>
          <p:cNvPr id="4" name="object 4"/>
          <p:cNvSpPr/>
          <p:nvPr/>
        </p:nvSpPr>
        <p:spPr>
          <a:xfrm>
            <a:off x="4753659" y="2805982"/>
            <a:ext cx="2301785" cy="1769888"/>
          </a:xfrm>
          <a:custGeom>
            <a:avLst/>
            <a:gdLst/>
            <a:ahLst/>
            <a:cxnLst/>
            <a:rect l="l" t="t" r="r" b="b"/>
            <a:pathLst>
              <a:path w="1728470" h="1329054">
                <a:moveTo>
                  <a:pt x="1728355" y="0"/>
                </a:moveTo>
                <a:lnTo>
                  <a:pt x="221399" y="0"/>
                </a:lnTo>
                <a:lnTo>
                  <a:pt x="192438" y="1879"/>
                </a:lnTo>
                <a:lnTo>
                  <a:pt x="136808" y="16705"/>
                </a:lnTo>
                <a:lnTo>
                  <a:pt x="86625" y="45666"/>
                </a:lnTo>
                <a:lnTo>
                  <a:pt x="45671" y="86470"/>
                </a:lnTo>
                <a:lnTo>
                  <a:pt x="16705" y="136651"/>
                </a:lnTo>
                <a:lnTo>
                  <a:pt x="1879" y="192427"/>
                </a:lnTo>
                <a:lnTo>
                  <a:pt x="0" y="221399"/>
                </a:lnTo>
                <a:lnTo>
                  <a:pt x="0" y="1328762"/>
                </a:lnTo>
                <a:lnTo>
                  <a:pt x="1506956" y="1328394"/>
                </a:lnTo>
                <a:lnTo>
                  <a:pt x="1564244" y="1320928"/>
                </a:lnTo>
                <a:lnTo>
                  <a:pt x="1617484" y="1298879"/>
                </a:lnTo>
                <a:lnTo>
                  <a:pt x="1663558" y="1263642"/>
                </a:lnTo>
                <a:lnTo>
                  <a:pt x="1698840" y="1217879"/>
                </a:lnTo>
                <a:lnTo>
                  <a:pt x="1720889" y="1164328"/>
                </a:lnTo>
                <a:lnTo>
                  <a:pt x="1728355" y="1106995"/>
                </a:lnTo>
                <a:lnTo>
                  <a:pt x="1728355" y="0"/>
                </a:lnTo>
                <a:close/>
              </a:path>
            </a:pathLst>
          </a:custGeom>
          <a:solidFill>
            <a:srgbClr val="69C9D3"/>
          </a:solidFill>
        </p:spPr>
        <p:txBody>
          <a:bodyPr wrap="square" lIns="0" tIns="0" rIns="0" bIns="0" rtlCol="0"/>
          <a:lstStyle/>
          <a:p>
            <a:endParaRPr sz="2397"/>
          </a:p>
        </p:txBody>
      </p:sp>
      <p:sp>
        <p:nvSpPr>
          <p:cNvPr id="5" name="object 5"/>
          <p:cNvSpPr/>
          <p:nvPr/>
        </p:nvSpPr>
        <p:spPr>
          <a:xfrm>
            <a:off x="7795194" y="3429000"/>
            <a:ext cx="2301785" cy="1769888"/>
          </a:xfrm>
          <a:custGeom>
            <a:avLst/>
            <a:gdLst/>
            <a:ahLst/>
            <a:cxnLst/>
            <a:rect l="l" t="t" r="r" b="b"/>
            <a:pathLst>
              <a:path w="1728470" h="1329054">
                <a:moveTo>
                  <a:pt x="1728368" y="0"/>
                </a:moveTo>
                <a:lnTo>
                  <a:pt x="221399" y="0"/>
                </a:lnTo>
                <a:lnTo>
                  <a:pt x="192438" y="1879"/>
                </a:lnTo>
                <a:lnTo>
                  <a:pt x="136808" y="16711"/>
                </a:lnTo>
                <a:lnTo>
                  <a:pt x="86625" y="45671"/>
                </a:lnTo>
                <a:lnTo>
                  <a:pt x="45677" y="86475"/>
                </a:lnTo>
                <a:lnTo>
                  <a:pt x="16711" y="136658"/>
                </a:lnTo>
                <a:lnTo>
                  <a:pt x="1879" y="192432"/>
                </a:lnTo>
                <a:lnTo>
                  <a:pt x="0" y="221399"/>
                </a:lnTo>
                <a:lnTo>
                  <a:pt x="0" y="1328762"/>
                </a:lnTo>
                <a:lnTo>
                  <a:pt x="1506969" y="1328407"/>
                </a:lnTo>
                <a:lnTo>
                  <a:pt x="1564251" y="1320934"/>
                </a:lnTo>
                <a:lnTo>
                  <a:pt x="1617484" y="1298879"/>
                </a:lnTo>
                <a:lnTo>
                  <a:pt x="1663558" y="1263651"/>
                </a:lnTo>
                <a:lnTo>
                  <a:pt x="1698840" y="1217879"/>
                </a:lnTo>
                <a:lnTo>
                  <a:pt x="1720896" y="1164334"/>
                </a:lnTo>
                <a:lnTo>
                  <a:pt x="1728368" y="1107008"/>
                </a:lnTo>
                <a:lnTo>
                  <a:pt x="1728368" y="0"/>
                </a:lnTo>
                <a:close/>
              </a:path>
            </a:pathLst>
          </a:custGeom>
          <a:solidFill>
            <a:srgbClr val="1A5093"/>
          </a:solidFill>
        </p:spPr>
        <p:txBody>
          <a:bodyPr wrap="square" lIns="0" tIns="0" rIns="0" bIns="0" rtlCol="0"/>
          <a:lstStyle/>
          <a:p>
            <a:endParaRPr sz="2397"/>
          </a:p>
        </p:txBody>
      </p:sp>
      <p:sp>
        <p:nvSpPr>
          <p:cNvPr id="6" name="object 6"/>
          <p:cNvSpPr txBox="1">
            <a:spLocks noGrp="1"/>
          </p:cNvSpPr>
          <p:nvPr>
            <p:ph type="body" idx="1"/>
          </p:nvPr>
        </p:nvSpPr>
        <p:spPr>
          <a:xfrm>
            <a:off x="1161838" y="1868920"/>
            <a:ext cx="9674891" cy="2706950"/>
          </a:xfrm>
          <a:prstGeom prst="rect">
            <a:avLst/>
          </a:prstGeom>
        </p:spPr>
        <p:txBody>
          <a:bodyPr vert="horz" wrap="square" lIns="0" tIns="1001132" rIns="0" bIns="0" rtlCol="0">
            <a:spAutoFit/>
          </a:bodyPr>
          <a:lstStyle/>
          <a:p>
            <a:pPr marL="1479006">
              <a:lnSpc>
                <a:spcPts val="3802"/>
              </a:lnSpc>
              <a:spcBef>
                <a:spcPts val="133"/>
              </a:spcBef>
            </a:pPr>
            <a:r>
              <a:rPr spc="-13" dirty="0"/>
              <a:t>Legal</a:t>
            </a:r>
          </a:p>
          <a:p>
            <a:pPr marL="4382052">
              <a:lnSpc>
                <a:spcPts val="3775"/>
              </a:lnSpc>
            </a:pPr>
            <a:r>
              <a:rPr spc="-13" dirty="0"/>
              <a:t>Moral</a:t>
            </a:r>
          </a:p>
          <a:p>
            <a:pPr marL="7214065">
              <a:lnSpc>
                <a:spcPts val="3802"/>
              </a:lnSpc>
            </a:pPr>
            <a:r>
              <a:rPr spc="-13" dirty="0"/>
              <a:t>Financial</a:t>
            </a:r>
          </a:p>
        </p:txBody>
      </p:sp>
      <p:pic>
        <p:nvPicPr>
          <p:cNvPr id="7" name="Picture 6" descr="A black and red logo&#10;&#10;AI-generated content may be incorrect.">
            <a:extLst>
              <a:ext uri="{FF2B5EF4-FFF2-40B4-BE49-F238E27FC236}">
                <a16:creationId xmlns:a16="http://schemas.microsoft.com/office/drawing/2014/main" id="{58CBEAFA-63D0-5594-7BDF-AAECDF0684A8}"/>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87779" y="1789229"/>
            <a:ext cx="3182078" cy="508878"/>
          </a:xfrm>
          <a:prstGeom prst="rect">
            <a:avLst/>
          </a:prstGeom>
        </p:spPr>
        <p:txBody>
          <a:bodyPr vert="horz" wrap="square" lIns="0" tIns="16912" rIns="0" bIns="0" rtlCol="0" anchor="ctr">
            <a:spAutoFit/>
          </a:bodyPr>
          <a:lstStyle/>
          <a:p>
            <a:pPr marL="16913">
              <a:lnSpc>
                <a:spcPct val="100000"/>
              </a:lnSpc>
              <a:spcBef>
                <a:spcPts val="133"/>
              </a:spcBef>
            </a:pPr>
            <a:r>
              <a:rPr sz="3196" dirty="0">
                <a:solidFill>
                  <a:srgbClr val="000000"/>
                </a:solidFill>
                <a:latin typeface="Times New Roman"/>
                <a:cs typeface="Times New Roman"/>
              </a:rPr>
              <a:t>The</a:t>
            </a:r>
            <a:r>
              <a:rPr sz="3196" spc="-20" dirty="0">
                <a:solidFill>
                  <a:srgbClr val="000000"/>
                </a:solidFill>
                <a:latin typeface="Times New Roman"/>
                <a:cs typeface="Times New Roman"/>
              </a:rPr>
              <a:t> </a:t>
            </a:r>
            <a:r>
              <a:rPr sz="3196" dirty="0">
                <a:solidFill>
                  <a:srgbClr val="000000"/>
                </a:solidFill>
                <a:latin typeface="Times New Roman"/>
                <a:cs typeface="Times New Roman"/>
              </a:rPr>
              <a:t>legal</a:t>
            </a:r>
            <a:r>
              <a:rPr sz="3196" spc="-7" dirty="0">
                <a:solidFill>
                  <a:srgbClr val="000000"/>
                </a:solidFill>
                <a:latin typeface="Times New Roman"/>
                <a:cs typeface="Times New Roman"/>
              </a:rPr>
              <a:t> </a:t>
            </a:r>
            <a:r>
              <a:rPr sz="3196" spc="-13" dirty="0">
                <a:solidFill>
                  <a:srgbClr val="000000"/>
                </a:solidFill>
                <a:latin typeface="Times New Roman"/>
                <a:cs typeface="Times New Roman"/>
              </a:rPr>
              <a:t>argument</a:t>
            </a:r>
            <a:endParaRPr sz="3196">
              <a:latin typeface="Times New Roman"/>
              <a:cs typeface="Times New Roman"/>
            </a:endParaRPr>
          </a:p>
        </p:txBody>
      </p:sp>
      <p:sp>
        <p:nvSpPr>
          <p:cNvPr id="3" name="object 3"/>
          <p:cNvSpPr txBox="1"/>
          <p:nvPr/>
        </p:nvSpPr>
        <p:spPr>
          <a:xfrm>
            <a:off x="987779" y="2528753"/>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4" name="object 4"/>
          <p:cNvSpPr txBox="1"/>
          <p:nvPr/>
        </p:nvSpPr>
        <p:spPr>
          <a:xfrm>
            <a:off x="1469582" y="2539306"/>
            <a:ext cx="4227268" cy="1243867"/>
          </a:xfrm>
          <a:prstGeom prst="rect">
            <a:avLst/>
          </a:prstGeom>
        </p:spPr>
        <p:txBody>
          <a:bodyPr vert="horz" wrap="square" lIns="0" tIns="50737" rIns="0" bIns="0" rtlCol="0">
            <a:spAutoFit/>
          </a:bodyPr>
          <a:lstStyle/>
          <a:p>
            <a:pPr marL="16913" marR="147138">
              <a:lnSpc>
                <a:spcPts val="2157"/>
              </a:lnSpc>
              <a:spcBef>
                <a:spcPts val="400"/>
              </a:spcBef>
            </a:pPr>
            <a:r>
              <a:rPr sz="1998" spc="-13" dirty="0">
                <a:latin typeface="Calibri"/>
                <a:cs typeface="Calibri"/>
              </a:rPr>
              <a:t>Often</a:t>
            </a:r>
            <a:r>
              <a:rPr sz="1998" spc="-47" dirty="0">
                <a:latin typeface="Calibri"/>
                <a:cs typeface="Calibri"/>
              </a:rPr>
              <a:t> </a:t>
            </a:r>
            <a:r>
              <a:rPr sz="1998" dirty="0">
                <a:latin typeface="Calibri"/>
                <a:cs typeface="Calibri"/>
              </a:rPr>
              <a:t>no</a:t>
            </a:r>
            <a:r>
              <a:rPr sz="1998" spc="-47" dirty="0">
                <a:latin typeface="Calibri"/>
                <a:cs typeface="Calibri"/>
              </a:rPr>
              <a:t> </a:t>
            </a:r>
            <a:r>
              <a:rPr sz="1998" dirty="0">
                <a:latin typeface="Calibri"/>
                <a:cs typeface="Calibri"/>
              </a:rPr>
              <a:t>legal</a:t>
            </a:r>
            <a:r>
              <a:rPr sz="1998" spc="-33" dirty="0">
                <a:latin typeface="Calibri"/>
                <a:cs typeface="Calibri"/>
              </a:rPr>
              <a:t> </a:t>
            </a:r>
            <a:r>
              <a:rPr sz="1998" spc="-13" dirty="0">
                <a:latin typeface="Calibri"/>
                <a:cs typeface="Calibri"/>
              </a:rPr>
              <a:t>requirement</a:t>
            </a:r>
            <a:r>
              <a:rPr sz="1998" spc="-47" dirty="0">
                <a:latin typeface="Calibri"/>
                <a:cs typeface="Calibri"/>
              </a:rPr>
              <a:t> </a:t>
            </a:r>
            <a:r>
              <a:rPr sz="1998" dirty="0">
                <a:latin typeface="Calibri"/>
                <a:cs typeface="Calibri"/>
              </a:rPr>
              <a:t>to</a:t>
            </a:r>
            <a:r>
              <a:rPr sz="1998" spc="-40" dirty="0">
                <a:latin typeface="Calibri"/>
                <a:cs typeface="Calibri"/>
              </a:rPr>
              <a:t> </a:t>
            </a:r>
            <a:r>
              <a:rPr sz="1998" dirty="0">
                <a:latin typeface="Calibri"/>
                <a:cs typeface="Calibri"/>
              </a:rPr>
              <a:t>carry</a:t>
            </a:r>
            <a:r>
              <a:rPr sz="1998" spc="-40" dirty="0">
                <a:latin typeface="Calibri"/>
                <a:cs typeface="Calibri"/>
              </a:rPr>
              <a:t> </a:t>
            </a:r>
            <a:r>
              <a:rPr sz="1998" spc="-33" dirty="0">
                <a:latin typeface="Calibri"/>
                <a:cs typeface="Calibri"/>
              </a:rPr>
              <a:t>out </a:t>
            </a:r>
            <a:r>
              <a:rPr sz="1998" dirty="0">
                <a:latin typeface="Calibri"/>
                <a:cs typeface="Calibri"/>
              </a:rPr>
              <a:t>incident</a:t>
            </a:r>
            <a:r>
              <a:rPr sz="1998" spc="-67" dirty="0">
                <a:latin typeface="Calibri"/>
                <a:cs typeface="Calibri"/>
              </a:rPr>
              <a:t> </a:t>
            </a:r>
            <a:r>
              <a:rPr sz="1998" spc="-13" dirty="0">
                <a:latin typeface="Calibri"/>
                <a:cs typeface="Calibri"/>
              </a:rPr>
              <a:t>investigations</a:t>
            </a:r>
            <a:endParaRPr sz="1998" dirty="0">
              <a:latin typeface="Calibri"/>
              <a:cs typeface="Calibri"/>
            </a:endParaRPr>
          </a:p>
          <a:p>
            <a:pPr marL="16913" marR="6765">
              <a:lnSpc>
                <a:spcPts val="2157"/>
              </a:lnSpc>
              <a:spcBef>
                <a:spcPts val="493"/>
              </a:spcBef>
            </a:pPr>
            <a:r>
              <a:rPr sz="1998" dirty="0">
                <a:latin typeface="Calibri"/>
                <a:cs typeface="Calibri"/>
              </a:rPr>
              <a:t>Carrying</a:t>
            </a:r>
            <a:r>
              <a:rPr sz="1998" spc="-33" dirty="0">
                <a:latin typeface="Calibri"/>
                <a:cs typeface="Calibri"/>
              </a:rPr>
              <a:t> </a:t>
            </a:r>
            <a:r>
              <a:rPr sz="1998" dirty="0">
                <a:latin typeface="Calibri"/>
                <a:cs typeface="Calibri"/>
              </a:rPr>
              <a:t>out</a:t>
            </a:r>
            <a:r>
              <a:rPr sz="1998" spc="-20" dirty="0">
                <a:latin typeface="Calibri"/>
                <a:cs typeface="Calibri"/>
              </a:rPr>
              <a:t> </a:t>
            </a:r>
            <a:r>
              <a:rPr sz="1998" dirty="0">
                <a:latin typeface="Calibri"/>
                <a:cs typeface="Calibri"/>
              </a:rPr>
              <a:t>‘</a:t>
            </a:r>
            <a:r>
              <a:rPr sz="1998" b="1" dirty="0">
                <a:latin typeface="Calibri"/>
                <a:cs typeface="Calibri"/>
              </a:rPr>
              <a:t>suitable</a:t>
            </a:r>
            <a:r>
              <a:rPr sz="1998" b="1" spc="-13" dirty="0">
                <a:latin typeface="Calibri"/>
                <a:cs typeface="Calibri"/>
              </a:rPr>
              <a:t> </a:t>
            </a:r>
            <a:r>
              <a:rPr sz="1998" b="1" dirty="0">
                <a:latin typeface="Calibri"/>
                <a:cs typeface="Calibri"/>
              </a:rPr>
              <a:t>and</a:t>
            </a:r>
            <a:r>
              <a:rPr sz="1998" b="1" spc="-27" dirty="0">
                <a:latin typeface="Calibri"/>
                <a:cs typeface="Calibri"/>
              </a:rPr>
              <a:t> </a:t>
            </a:r>
            <a:r>
              <a:rPr sz="1998" b="1" spc="-13" dirty="0">
                <a:latin typeface="Calibri"/>
                <a:cs typeface="Calibri"/>
              </a:rPr>
              <a:t>sufficient</a:t>
            </a:r>
            <a:r>
              <a:rPr sz="1998" spc="-13" dirty="0">
                <a:latin typeface="Calibri"/>
                <a:cs typeface="Calibri"/>
              </a:rPr>
              <a:t>’ </a:t>
            </a:r>
            <a:r>
              <a:rPr sz="1998" spc="-27" dirty="0">
                <a:latin typeface="Calibri"/>
                <a:cs typeface="Calibri"/>
              </a:rPr>
              <a:t>risk </a:t>
            </a:r>
            <a:r>
              <a:rPr sz="1998" dirty="0">
                <a:latin typeface="Calibri"/>
                <a:cs typeface="Calibri"/>
              </a:rPr>
              <a:t>assessment</a:t>
            </a:r>
            <a:r>
              <a:rPr sz="1998" spc="-47" dirty="0">
                <a:latin typeface="Calibri"/>
                <a:cs typeface="Calibri"/>
              </a:rPr>
              <a:t> </a:t>
            </a:r>
            <a:r>
              <a:rPr sz="1998" dirty="0">
                <a:latin typeface="Calibri"/>
                <a:cs typeface="Calibri"/>
              </a:rPr>
              <a:t>can</a:t>
            </a:r>
            <a:r>
              <a:rPr sz="1998" spc="-47" dirty="0">
                <a:latin typeface="Calibri"/>
                <a:cs typeface="Calibri"/>
              </a:rPr>
              <a:t> </a:t>
            </a:r>
            <a:r>
              <a:rPr sz="1998" dirty="0">
                <a:latin typeface="Calibri"/>
                <a:cs typeface="Calibri"/>
              </a:rPr>
              <a:t>be</a:t>
            </a:r>
            <a:r>
              <a:rPr sz="1998" spc="-53" dirty="0">
                <a:latin typeface="Calibri"/>
                <a:cs typeface="Calibri"/>
              </a:rPr>
              <a:t> </a:t>
            </a:r>
            <a:r>
              <a:rPr sz="1998" dirty="0">
                <a:latin typeface="Calibri"/>
                <a:cs typeface="Calibri"/>
              </a:rPr>
              <a:t>a</a:t>
            </a:r>
            <a:r>
              <a:rPr sz="1998" spc="-47" dirty="0">
                <a:latin typeface="Calibri"/>
                <a:cs typeface="Calibri"/>
              </a:rPr>
              <a:t> </a:t>
            </a:r>
            <a:r>
              <a:rPr sz="1998" dirty="0">
                <a:latin typeface="Calibri"/>
                <a:cs typeface="Calibri"/>
              </a:rPr>
              <a:t>legal</a:t>
            </a:r>
            <a:r>
              <a:rPr sz="1998" spc="-47" dirty="0">
                <a:latin typeface="Calibri"/>
                <a:cs typeface="Calibri"/>
              </a:rPr>
              <a:t> </a:t>
            </a:r>
            <a:r>
              <a:rPr sz="1998" spc="-13" dirty="0">
                <a:latin typeface="Calibri"/>
                <a:cs typeface="Calibri"/>
              </a:rPr>
              <a:t>requirement</a:t>
            </a:r>
            <a:endParaRPr sz="1998" dirty="0">
              <a:latin typeface="Calibri"/>
              <a:cs typeface="Calibri"/>
            </a:endParaRPr>
          </a:p>
        </p:txBody>
      </p:sp>
      <p:sp>
        <p:nvSpPr>
          <p:cNvPr id="5" name="object 5"/>
          <p:cNvSpPr txBox="1"/>
          <p:nvPr/>
        </p:nvSpPr>
        <p:spPr>
          <a:xfrm>
            <a:off x="987779" y="3138564"/>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6" name="object 6"/>
          <p:cNvSpPr txBox="1"/>
          <p:nvPr/>
        </p:nvSpPr>
        <p:spPr>
          <a:xfrm>
            <a:off x="1520877" y="3748361"/>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7" name="object 7"/>
          <p:cNvSpPr txBox="1"/>
          <p:nvPr/>
        </p:nvSpPr>
        <p:spPr>
          <a:xfrm>
            <a:off x="2002679" y="3758914"/>
            <a:ext cx="3718203" cy="897618"/>
          </a:xfrm>
          <a:prstGeom prst="rect">
            <a:avLst/>
          </a:prstGeom>
        </p:spPr>
        <p:txBody>
          <a:bodyPr vert="horz" wrap="square" lIns="0" tIns="50737" rIns="0" bIns="0" rtlCol="0">
            <a:spAutoFit/>
          </a:bodyPr>
          <a:lstStyle/>
          <a:p>
            <a:pPr marL="16913" marR="6765">
              <a:lnSpc>
                <a:spcPts val="2157"/>
              </a:lnSpc>
              <a:spcBef>
                <a:spcPts val="400"/>
              </a:spcBef>
            </a:pPr>
            <a:r>
              <a:rPr sz="1998" dirty="0">
                <a:latin typeface="Calibri"/>
                <a:cs typeface="Calibri"/>
              </a:rPr>
              <a:t>incidents</a:t>
            </a:r>
            <a:r>
              <a:rPr sz="1998" spc="-47" dirty="0">
                <a:latin typeface="Calibri"/>
                <a:cs typeface="Calibri"/>
              </a:rPr>
              <a:t> </a:t>
            </a:r>
            <a:r>
              <a:rPr sz="1998" dirty="0">
                <a:latin typeface="Calibri"/>
                <a:cs typeface="Calibri"/>
              </a:rPr>
              <a:t>that</a:t>
            </a:r>
            <a:r>
              <a:rPr sz="1998" spc="-40" dirty="0">
                <a:latin typeface="Calibri"/>
                <a:cs typeface="Calibri"/>
              </a:rPr>
              <a:t> </a:t>
            </a:r>
            <a:r>
              <a:rPr sz="1998" dirty="0">
                <a:latin typeface="Calibri"/>
                <a:cs typeface="Calibri"/>
              </a:rPr>
              <a:t>are</a:t>
            </a:r>
            <a:r>
              <a:rPr sz="1998" spc="-47" dirty="0">
                <a:latin typeface="Calibri"/>
                <a:cs typeface="Calibri"/>
              </a:rPr>
              <a:t> </a:t>
            </a:r>
            <a:r>
              <a:rPr sz="1998" dirty="0">
                <a:latin typeface="Calibri"/>
                <a:cs typeface="Calibri"/>
              </a:rPr>
              <a:t>not</a:t>
            </a:r>
            <a:r>
              <a:rPr sz="1998" spc="-40" dirty="0">
                <a:latin typeface="Calibri"/>
                <a:cs typeface="Calibri"/>
              </a:rPr>
              <a:t> </a:t>
            </a:r>
            <a:r>
              <a:rPr sz="1998" spc="-13" dirty="0">
                <a:latin typeface="Calibri"/>
                <a:cs typeface="Calibri"/>
              </a:rPr>
              <a:t>investigated </a:t>
            </a:r>
            <a:r>
              <a:rPr sz="1998" dirty="0">
                <a:latin typeface="Calibri"/>
                <a:cs typeface="Calibri"/>
              </a:rPr>
              <a:t>could</a:t>
            </a:r>
            <a:r>
              <a:rPr sz="1998" spc="-60" dirty="0">
                <a:latin typeface="Calibri"/>
                <a:cs typeface="Calibri"/>
              </a:rPr>
              <a:t> </a:t>
            </a:r>
            <a:r>
              <a:rPr sz="1998" dirty="0">
                <a:latin typeface="Calibri"/>
                <a:cs typeface="Calibri"/>
              </a:rPr>
              <a:t>indicate</a:t>
            </a:r>
            <a:r>
              <a:rPr sz="1998" spc="-60" dirty="0">
                <a:latin typeface="Calibri"/>
                <a:cs typeface="Calibri"/>
              </a:rPr>
              <a:t> </a:t>
            </a:r>
            <a:r>
              <a:rPr sz="1998" dirty="0">
                <a:latin typeface="Calibri"/>
                <a:cs typeface="Calibri"/>
              </a:rPr>
              <a:t>that</a:t>
            </a:r>
            <a:r>
              <a:rPr sz="1998" spc="-53" dirty="0">
                <a:latin typeface="Calibri"/>
                <a:cs typeface="Calibri"/>
              </a:rPr>
              <a:t> </a:t>
            </a:r>
            <a:r>
              <a:rPr sz="1998" dirty="0">
                <a:latin typeface="Calibri"/>
                <a:cs typeface="Calibri"/>
              </a:rPr>
              <a:t>risk</a:t>
            </a:r>
            <a:r>
              <a:rPr sz="1998" spc="-60" dirty="0">
                <a:latin typeface="Calibri"/>
                <a:cs typeface="Calibri"/>
              </a:rPr>
              <a:t> </a:t>
            </a:r>
            <a:r>
              <a:rPr sz="1998" spc="-13" dirty="0">
                <a:latin typeface="Calibri"/>
                <a:cs typeface="Calibri"/>
              </a:rPr>
              <a:t>assessments </a:t>
            </a:r>
            <a:r>
              <a:rPr sz="1998" dirty="0">
                <a:latin typeface="Calibri"/>
                <a:cs typeface="Calibri"/>
              </a:rPr>
              <a:t>are</a:t>
            </a:r>
            <a:r>
              <a:rPr sz="1998" spc="-53" dirty="0">
                <a:latin typeface="Calibri"/>
                <a:cs typeface="Calibri"/>
              </a:rPr>
              <a:t> </a:t>
            </a:r>
            <a:r>
              <a:rPr sz="1998" dirty="0">
                <a:latin typeface="Calibri"/>
                <a:cs typeface="Calibri"/>
              </a:rPr>
              <a:t>not</a:t>
            </a:r>
            <a:r>
              <a:rPr sz="1998" spc="-40" dirty="0">
                <a:latin typeface="Calibri"/>
                <a:cs typeface="Calibri"/>
              </a:rPr>
              <a:t> </a:t>
            </a:r>
            <a:r>
              <a:rPr sz="1998" dirty="0">
                <a:latin typeface="Calibri"/>
                <a:cs typeface="Calibri"/>
              </a:rPr>
              <a:t>suitable</a:t>
            </a:r>
            <a:r>
              <a:rPr sz="1998" spc="-53" dirty="0">
                <a:latin typeface="Calibri"/>
                <a:cs typeface="Calibri"/>
              </a:rPr>
              <a:t> </a:t>
            </a:r>
            <a:r>
              <a:rPr sz="1998" dirty="0">
                <a:latin typeface="Calibri"/>
                <a:cs typeface="Calibri"/>
              </a:rPr>
              <a:t>and</a:t>
            </a:r>
            <a:r>
              <a:rPr sz="1998" spc="-40" dirty="0">
                <a:latin typeface="Calibri"/>
                <a:cs typeface="Calibri"/>
              </a:rPr>
              <a:t> </a:t>
            </a:r>
            <a:r>
              <a:rPr sz="1998" spc="-13" dirty="0">
                <a:latin typeface="Calibri"/>
                <a:cs typeface="Calibri"/>
              </a:rPr>
              <a:t>sufficient</a:t>
            </a:r>
            <a:endParaRPr sz="1998">
              <a:latin typeface="Calibri"/>
              <a:cs typeface="Calibri"/>
            </a:endParaRPr>
          </a:p>
        </p:txBody>
      </p:sp>
      <p:sp>
        <p:nvSpPr>
          <p:cNvPr id="8" name="object 8"/>
          <p:cNvSpPr txBox="1"/>
          <p:nvPr/>
        </p:nvSpPr>
        <p:spPr>
          <a:xfrm>
            <a:off x="987779" y="4631444"/>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9" name="object 9"/>
          <p:cNvSpPr txBox="1"/>
          <p:nvPr/>
        </p:nvSpPr>
        <p:spPr>
          <a:xfrm>
            <a:off x="1469581" y="4641980"/>
            <a:ext cx="4033620" cy="615490"/>
          </a:xfrm>
          <a:prstGeom prst="rect">
            <a:avLst/>
          </a:prstGeom>
        </p:spPr>
        <p:txBody>
          <a:bodyPr vert="horz" wrap="square" lIns="0" tIns="50737" rIns="0" bIns="0" rtlCol="0">
            <a:spAutoFit/>
          </a:bodyPr>
          <a:lstStyle/>
          <a:p>
            <a:pPr marL="16913" marR="6765">
              <a:lnSpc>
                <a:spcPts val="2157"/>
              </a:lnSpc>
              <a:spcBef>
                <a:spcPts val="400"/>
              </a:spcBef>
            </a:pPr>
            <a:r>
              <a:rPr sz="1998" dirty="0">
                <a:latin typeface="Calibri"/>
                <a:cs typeface="Calibri"/>
              </a:rPr>
              <a:t>It</a:t>
            </a:r>
            <a:r>
              <a:rPr sz="1998" spc="-47" dirty="0">
                <a:latin typeface="Calibri"/>
                <a:cs typeface="Calibri"/>
              </a:rPr>
              <a:t> </a:t>
            </a:r>
            <a:r>
              <a:rPr sz="1998" dirty="0">
                <a:latin typeface="Calibri"/>
                <a:cs typeface="Calibri"/>
              </a:rPr>
              <a:t>is</a:t>
            </a:r>
            <a:r>
              <a:rPr sz="1998" spc="-40" dirty="0">
                <a:latin typeface="Calibri"/>
                <a:cs typeface="Calibri"/>
              </a:rPr>
              <a:t> </a:t>
            </a:r>
            <a:r>
              <a:rPr sz="1998" dirty="0">
                <a:latin typeface="Calibri"/>
                <a:cs typeface="Calibri"/>
              </a:rPr>
              <a:t>good</a:t>
            </a:r>
            <a:r>
              <a:rPr sz="1998" spc="-40" dirty="0">
                <a:latin typeface="Calibri"/>
                <a:cs typeface="Calibri"/>
              </a:rPr>
              <a:t> </a:t>
            </a:r>
            <a:r>
              <a:rPr sz="1998" spc="-13" dirty="0">
                <a:latin typeface="Calibri"/>
                <a:cs typeface="Calibri"/>
              </a:rPr>
              <a:t>practice</a:t>
            </a:r>
            <a:r>
              <a:rPr sz="1998" spc="-47" dirty="0">
                <a:latin typeface="Calibri"/>
                <a:cs typeface="Calibri"/>
              </a:rPr>
              <a:t> </a:t>
            </a:r>
            <a:r>
              <a:rPr sz="1998" dirty="0">
                <a:latin typeface="Calibri"/>
                <a:cs typeface="Calibri"/>
              </a:rPr>
              <a:t>to</a:t>
            </a:r>
            <a:r>
              <a:rPr sz="1998" spc="-47" dirty="0">
                <a:latin typeface="Calibri"/>
                <a:cs typeface="Calibri"/>
              </a:rPr>
              <a:t> </a:t>
            </a:r>
            <a:r>
              <a:rPr sz="1998" spc="-13" dirty="0">
                <a:latin typeface="Calibri"/>
                <a:cs typeface="Calibri"/>
              </a:rPr>
              <a:t>investigate</a:t>
            </a:r>
            <a:r>
              <a:rPr sz="1998" spc="-47" dirty="0">
                <a:latin typeface="Calibri"/>
                <a:cs typeface="Calibri"/>
              </a:rPr>
              <a:t> </a:t>
            </a:r>
            <a:r>
              <a:rPr sz="1998" dirty="0">
                <a:latin typeface="Calibri"/>
                <a:cs typeface="Calibri"/>
              </a:rPr>
              <a:t>even</a:t>
            </a:r>
            <a:r>
              <a:rPr sz="1998" spc="-40" dirty="0">
                <a:latin typeface="Calibri"/>
                <a:cs typeface="Calibri"/>
              </a:rPr>
              <a:t> </a:t>
            </a:r>
            <a:r>
              <a:rPr sz="1998" spc="-33" dirty="0">
                <a:latin typeface="Calibri"/>
                <a:cs typeface="Calibri"/>
              </a:rPr>
              <a:t>if </a:t>
            </a:r>
            <a:r>
              <a:rPr sz="1998" dirty="0">
                <a:latin typeface="Calibri"/>
                <a:cs typeface="Calibri"/>
              </a:rPr>
              <a:t>there</a:t>
            </a:r>
            <a:r>
              <a:rPr sz="1998" spc="-53" dirty="0">
                <a:latin typeface="Calibri"/>
                <a:cs typeface="Calibri"/>
              </a:rPr>
              <a:t> </a:t>
            </a:r>
            <a:r>
              <a:rPr sz="1998" dirty="0">
                <a:latin typeface="Calibri"/>
                <a:cs typeface="Calibri"/>
              </a:rPr>
              <a:t>is</a:t>
            </a:r>
            <a:r>
              <a:rPr sz="1998" spc="-40" dirty="0">
                <a:latin typeface="Calibri"/>
                <a:cs typeface="Calibri"/>
              </a:rPr>
              <a:t> </a:t>
            </a:r>
            <a:r>
              <a:rPr sz="1998" dirty="0">
                <a:latin typeface="Calibri"/>
                <a:cs typeface="Calibri"/>
              </a:rPr>
              <a:t>no</a:t>
            </a:r>
            <a:r>
              <a:rPr sz="1998" spc="-40" dirty="0">
                <a:latin typeface="Calibri"/>
                <a:cs typeface="Calibri"/>
              </a:rPr>
              <a:t> </a:t>
            </a:r>
            <a:r>
              <a:rPr sz="1998" dirty="0">
                <a:latin typeface="Calibri"/>
                <a:cs typeface="Calibri"/>
              </a:rPr>
              <a:t>legal</a:t>
            </a:r>
            <a:r>
              <a:rPr sz="1998" spc="-47" dirty="0">
                <a:latin typeface="Calibri"/>
                <a:cs typeface="Calibri"/>
              </a:rPr>
              <a:t> </a:t>
            </a:r>
            <a:r>
              <a:rPr sz="1998" spc="-27" dirty="0">
                <a:latin typeface="Calibri"/>
                <a:cs typeface="Calibri"/>
              </a:rPr>
              <a:t>duty</a:t>
            </a:r>
            <a:endParaRPr sz="1998" dirty="0">
              <a:latin typeface="Calibri"/>
              <a:cs typeface="Calibri"/>
            </a:endParaRPr>
          </a:p>
        </p:txBody>
      </p:sp>
      <p:grpSp>
        <p:nvGrpSpPr>
          <p:cNvPr id="10" name="object 10"/>
          <p:cNvGrpSpPr/>
          <p:nvPr/>
        </p:nvGrpSpPr>
        <p:grpSpPr>
          <a:xfrm>
            <a:off x="7013946" y="876371"/>
            <a:ext cx="4295763" cy="5099105"/>
            <a:chOff x="5261309" y="658090"/>
            <a:chExt cx="3225800" cy="3829050"/>
          </a:xfrm>
        </p:grpSpPr>
        <p:pic>
          <p:nvPicPr>
            <p:cNvPr id="11" name="object 11"/>
            <p:cNvPicPr/>
            <p:nvPr/>
          </p:nvPicPr>
          <p:blipFill>
            <a:blip r:embed="rId2" cstate="print"/>
            <a:stretch>
              <a:fillRect/>
            </a:stretch>
          </p:blipFill>
          <p:spPr>
            <a:xfrm>
              <a:off x="5261394" y="658090"/>
              <a:ext cx="3224872" cy="3781437"/>
            </a:xfrm>
            <a:prstGeom prst="rect">
              <a:avLst/>
            </a:prstGeom>
          </p:spPr>
        </p:pic>
        <p:sp>
          <p:nvSpPr>
            <p:cNvPr id="12" name="object 12"/>
            <p:cNvSpPr/>
            <p:nvPr/>
          </p:nvSpPr>
          <p:spPr>
            <a:xfrm>
              <a:off x="5261394" y="4394519"/>
              <a:ext cx="3225165" cy="92710"/>
            </a:xfrm>
            <a:custGeom>
              <a:avLst/>
              <a:gdLst/>
              <a:ahLst/>
              <a:cxnLst/>
              <a:rect l="l" t="t" r="r" b="b"/>
              <a:pathLst>
                <a:path w="3225165" h="92710">
                  <a:moveTo>
                    <a:pt x="3224885" y="0"/>
                  </a:moveTo>
                  <a:lnTo>
                    <a:pt x="0" y="0"/>
                  </a:lnTo>
                  <a:lnTo>
                    <a:pt x="0" y="92163"/>
                  </a:lnTo>
                  <a:lnTo>
                    <a:pt x="3224885" y="92163"/>
                  </a:lnTo>
                  <a:lnTo>
                    <a:pt x="3224885" y="0"/>
                  </a:lnTo>
                  <a:close/>
                </a:path>
              </a:pathLst>
            </a:custGeom>
            <a:solidFill>
              <a:srgbClr val="EC7C30"/>
            </a:solidFill>
          </p:spPr>
          <p:txBody>
            <a:bodyPr wrap="square" lIns="0" tIns="0" rIns="0" bIns="0" rtlCol="0"/>
            <a:lstStyle/>
            <a:p>
              <a:endParaRPr sz="2397"/>
            </a:p>
          </p:txBody>
        </p:sp>
        <p:sp>
          <p:nvSpPr>
            <p:cNvPr id="13" name="object 13"/>
            <p:cNvSpPr/>
            <p:nvPr/>
          </p:nvSpPr>
          <p:spPr>
            <a:xfrm>
              <a:off x="5261382" y="4394525"/>
              <a:ext cx="3225165" cy="92710"/>
            </a:xfrm>
            <a:custGeom>
              <a:avLst/>
              <a:gdLst/>
              <a:ahLst/>
              <a:cxnLst/>
              <a:rect l="l" t="t" r="r" b="b"/>
              <a:pathLst>
                <a:path w="3225165" h="92710">
                  <a:moveTo>
                    <a:pt x="3224905" y="0"/>
                  </a:moveTo>
                  <a:lnTo>
                    <a:pt x="0" y="0"/>
                  </a:lnTo>
                  <a:lnTo>
                    <a:pt x="12" y="68153"/>
                  </a:lnTo>
                  <a:lnTo>
                    <a:pt x="41623" y="92179"/>
                  </a:lnTo>
                  <a:lnTo>
                    <a:pt x="3224921" y="92179"/>
                  </a:lnTo>
                  <a:lnTo>
                    <a:pt x="3224905" y="0"/>
                  </a:lnTo>
                  <a:close/>
                </a:path>
              </a:pathLst>
            </a:custGeom>
            <a:solidFill>
              <a:srgbClr val="EA7C33"/>
            </a:solidFill>
          </p:spPr>
          <p:txBody>
            <a:bodyPr wrap="square" lIns="0" tIns="0" rIns="0" bIns="0" rtlCol="0"/>
            <a:lstStyle/>
            <a:p>
              <a:endParaRPr sz="2397"/>
            </a:p>
          </p:txBody>
        </p:sp>
        <p:sp>
          <p:nvSpPr>
            <p:cNvPr id="14" name="object 14"/>
            <p:cNvSpPr/>
            <p:nvPr/>
          </p:nvSpPr>
          <p:spPr>
            <a:xfrm>
              <a:off x="5261309" y="4394496"/>
              <a:ext cx="3225165" cy="92710"/>
            </a:xfrm>
            <a:custGeom>
              <a:avLst/>
              <a:gdLst/>
              <a:ahLst/>
              <a:cxnLst/>
              <a:rect l="l" t="t" r="r" b="b"/>
              <a:pathLst>
                <a:path w="3225165" h="92710">
                  <a:moveTo>
                    <a:pt x="3224977" y="0"/>
                  </a:moveTo>
                  <a:lnTo>
                    <a:pt x="0" y="0"/>
                  </a:lnTo>
                  <a:lnTo>
                    <a:pt x="84" y="44718"/>
                  </a:lnTo>
                  <a:lnTo>
                    <a:pt x="82355" y="92213"/>
                  </a:lnTo>
                  <a:lnTo>
                    <a:pt x="3225003" y="92213"/>
                  </a:lnTo>
                  <a:lnTo>
                    <a:pt x="3224977" y="0"/>
                  </a:lnTo>
                  <a:close/>
                </a:path>
              </a:pathLst>
            </a:custGeom>
            <a:solidFill>
              <a:srgbClr val="E87D34"/>
            </a:solidFill>
          </p:spPr>
          <p:txBody>
            <a:bodyPr wrap="square" lIns="0" tIns="0" rIns="0" bIns="0" rtlCol="0"/>
            <a:lstStyle/>
            <a:p>
              <a:endParaRPr sz="2397"/>
            </a:p>
          </p:txBody>
        </p:sp>
        <p:sp>
          <p:nvSpPr>
            <p:cNvPr id="15" name="object 15"/>
            <p:cNvSpPr/>
            <p:nvPr/>
          </p:nvSpPr>
          <p:spPr>
            <a:xfrm>
              <a:off x="5261350" y="4394507"/>
              <a:ext cx="3225165" cy="92710"/>
            </a:xfrm>
            <a:custGeom>
              <a:avLst/>
              <a:gdLst/>
              <a:ahLst/>
              <a:cxnLst/>
              <a:rect l="l" t="t" r="r" b="b"/>
              <a:pathLst>
                <a:path w="3225165" h="92710">
                  <a:moveTo>
                    <a:pt x="3224938" y="0"/>
                  </a:moveTo>
                  <a:lnTo>
                    <a:pt x="0" y="0"/>
                  </a:lnTo>
                  <a:lnTo>
                    <a:pt x="43" y="20685"/>
                  </a:lnTo>
                  <a:lnTo>
                    <a:pt x="123895" y="92196"/>
                  </a:lnTo>
                  <a:lnTo>
                    <a:pt x="3224951" y="92196"/>
                  </a:lnTo>
                  <a:lnTo>
                    <a:pt x="3224938" y="0"/>
                  </a:lnTo>
                  <a:close/>
                </a:path>
              </a:pathLst>
            </a:custGeom>
            <a:solidFill>
              <a:srgbClr val="E77D36"/>
            </a:solidFill>
          </p:spPr>
          <p:txBody>
            <a:bodyPr wrap="square" lIns="0" tIns="0" rIns="0" bIns="0" rtlCol="0"/>
            <a:lstStyle/>
            <a:p>
              <a:endParaRPr sz="2397"/>
            </a:p>
          </p:txBody>
        </p:sp>
        <p:sp>
          <p:nvSpPr>
            <p:cNvPr id="16" name="object 16"/>
            <p:cNvSpPr/>
            <p:nvPr/>
          </p:nvSpPr>
          <p:spPr>
            <a:xfrm>
              <a:off x="5267219" y="4394532"/>
              <a:ext cx="3219450" cy="92710"/>
            </a:xfrm>
            <a:custGeom>
              <a:avLst/>
              <a:gdLst/>
              <a:ahLst/>
              <a:cxnLst/>
              <a:rect l="l" t="t" r="r" b="b"/>
              <a:pathLst>
                <a:path w="3219450" h="92710">
                  <a:moveTo>
                    <a:pt x="3219068" y="0"/>
                  </a:moveTo>
                  <a:lnTo>
                    <a:pt x="0" y="0"/>
                  </a:lnTo>
                  <a:lnTo>
                    <a:pt x="159636" y="92172"/>
                  </a:lnTo>
                  <a:lnTo>
                    <a:pt x="3219084" y="92172"/>
                  </a:lnTo>
                  <a:lnTo>
                    <a:pt x="3219068" y="0"/>
                  </a:lnTo>
                  <a:close/>
                </a:path>
              </a:pathLst>
            </a:custGeom>
            <a:solidFill>
              <a:srgbClr val="E57D38"/>
            </a:solidFill>
          </p:spPr>
          <p:txBody>
            <a:bodyPr wrap="square" lIns="0" tIns="0" rIns="0" bIns="0" rtlCol="0"/>
            <a:lstStyle/>
            <a:p>
              <a:endParaRPr sz="2397"/>
            </a:p>
          </p:txBody>
        </p:sp>
        <p:sp>
          <p:nvSpPr>
            <p:cNvPr id="17" name="object 17"/>
            <p:cNvSpPr/>
            <p:nvPr/>
          </p:nvSpPr>
          <p:spPr>
            <a:xfrm>
              <a:off x="5307859" y="4394532"/>
              <a:ext cx="3178810" cy="92710"/>
            </a:xfrm>
            <a:custGeom>
              <a:avLst/>
              <a:gdLst/>
              <a:ahLst/>
              <a:cxnLst/>
              <a:rect l="l" t="t" r="r" b="b"/>
              <a:pathLst>
                <a:path w="3178809" h="92710">
                  <a:moveTo>
                    <a:pt x="3178429" y="0"/>
                  </a:moveTo>
                  <a:lnTo>
                    <a:pt x="0" y="0"/>
                  </a:lnTo>
                  <a:lnTo>
                    <a:pt x="159668" y="92177"/>
                  </a:lnTo>
                  <a:lnTo>
                    <a:pt x="3178453" y="92177"/>
                  </a:lnTo>
                  <a:lnTo>
                    <a:pt x="3178429" y="0"/>
                  </a:lnTo>
                  <a:close/>
                </a:path>
              </a:pathLst>
            </a:custGeom>
            <a:solidFill>
              <a:srgbClr val="E37E3A"/>
            </a:solidFill>
          </p:spPr>
          <p:txBody>
            <a:bodyPr wrap="square" lIns="0" tIns="0" rIns="0" bIns="0" rtlCol="0"/>
            <a:lstStyle/>
            <a:p>
              <a:endParaRPr sz="2397"/>
            </a:p>
          </p:txBody>
        </p:sp>
        <p:sp>
          <p:nvSpPr>
            <p:cNvPr id="18" name="object 18"/>
            <p:cNvSpPr/>
            <p:nvPr/>
          </p:nvSpPr>
          <p:spPr>
            <a:xfrm>
              <a:off x="5349483" y="4394532"/>
              <a:ext cx="3136900" cy="92710"/>
            </a:xfrm>
            <a:custGeom>
              <a:avLst/>
              <a:gdLst/>
              <a:ahLst/>
              <a:cxnLst/>
              <a:rect l="l" t="t" r="r" b="b"/>
              <a:pathLst>
                <a:path w="3136900" h="92710">
                  <a:moveTo>
                    <a:pt x="3136806" y="0"/>
                  </a:moveTo>
                  <a:lnTo>
                    <a:pt x="0" y="0"/>
                  </a:lnTo>
                  <a:lnTo>
                    <a:pt x="159632" y="92171"/>
                  </a:lnTo>
                  <a:lnTo>
                    <a:pt x="3136818" y="92171"/>
                  </a:lnTo>
                  <a:lnTo>
                    <a:pt x="3136806" y="0"/>
                  </a:lnTo>
                  <a:close/>
                </a:path>
              </a:pathLst>
            </a:custGeom>
            <a:solidFill>
              <a:srgbClr val="E17E3C"/>
            </a:solidFill>
          </p:spPr>
          <p:txBody>
            <a:bodyPr wrap="square" lIns="0" tIns="0" rIns="0" bIns="0" rtlCol="0"/>
            <a:lstStyle/>
            <a:p>
              <a:endParaRPr sz="2397"/>
            </a:p>
          </p:txBody>
        </p:sp>
        <p:sp>
          <p:nvSpPr>
            <p:cNvPr id="19" name="object 19"/>
            <p:cNvSpPr/>
            <p:nvPr/>
          </p:nvSpPr>
          <p:spPr>
            <a:xfrm>
              <a:off x="5391090" y="4394532"/>
              <a:ext cx="3095625" cy="92710"/>
            </a:xfrm>
            <a:custGeom>
              <a:avLst/>
              <a:gdLst/>
              <a:ahLst/>
              <a:cxnLst/>
              <a:rect l="l" t="t" r="r" b="b"/>
              <a:pathLst>
                <a:path w="3095625" h="92710">
                  <a:moveTo>
                    <a:pt x="3095197" y="0"/>
                  </a:moveTo>
                  <a:lnTo>
                    <a:pt x="0" y="0"/>
                  </a:lnTo>
                  <a:lnTo>
                    <a:pt x="159635" y="92171"/>
                  </a:lnTo>
                  <a:lnTo>
                    <a:pt x="3095212" y="92171"/>
                  </a:lnTo>
                  <a:lnTo>
                    <a:pt x="3095197" y="0"/>
                  </a:lnTo>
                  <a:close/>
                </a:path>
              </a:pathLst>
            </a:custGeom>
            <a:solidFill>
              <a:srgbClr val="DF7F3E"/>
            </a:solidFill>
          </p:spPr>
          <p:txBody>
            <a:bodyPr wrap="square" lIns="0" tIns="0" rIns="0" bIns="0" rtlCol="0"/>
            <a:lstStyle/>
            <a:p>
              <a:endParaRPr sz="2397"/>
            </a:p>
          </p:txBody>
        </p:sp>
        <p:sp>
          <p:nvSpPr>
            <p:cNvPr id="20" name="object 20"/>
            <p:cNvSpPr/>
            <p:nvPr/>
          </p:nvSpPr>
          <p:spPr>
            <a:xfrm>
              <a:off x="5431732" y="4394532"/>
              <a:ext cx="3054985" cy="92710"/>
            </a:xfrm>
            <a:custGeom>
              <a:avLst/>
              <a:gdLst/>
              <a:ahLst/>
              <a:cxnLst/>
              <a:rect l="l" t="t" r="r" b="b"/>
              <a:pathLst>
                <a:path w="3054984" h="92710">
                  <a:moveTo>
                    <a:pt x="3054556" y="0"/>
                  </a:moveTo>
                  <a:lnTo>
                    <a:pt x="0" y="0"/>
                  </a:lnTo>
                  <a:lnTo>
                    <a:pt x="159669" y="92177"/>
                  </a:lnTo>
                  <a:lnTo>
                    <a:pt x="3054579" y="92177"/>
                  </a:lnTo>
                  <a:lnTo>
                    <a:pt x="3054556" y="0"/>
                  </a:lnTo>
                  <a:close/>
                </a:path>
              </a:pathLst>
            </a:custGeom>
            <a:solidFill>
              <a:srgbClr val="DE7F40"/>
            </a:solidFill>
          </p:spPr>
          <p:txBody>
            <a:bodyPr wrap="square" lIns="0" tIns="0" rIns="0" bIns="0" rtlCol="0"/>
            <a:lstStyle/>
            <a:p>
              <a:endParaRPr sz="2397"/>
            </a:p>
          </p:txBody>
        </p:sp>
        <p:sp>
          <p:nvSpPr>
            <p:cNvPr id="21" name="object 21"/>
            <p:cNvSpPr/>
            <p:nvPr/>
          </p:nvSpPr>
          <p:spPr>
            <a:xfrm>
              <a:off x="5473320" y="4394532"/>
              <a:ext cx="3013075" cy="92710"/>
            </a:xfrm>
            <a:custGeom>
              <a:avLst/>
              <a:gdLst/>
              <a:ahLst/>
              <a:cxnLst/>
              <a:rect l="l" t="t" r="r" b="b"/>
              <a:pathLst>
                <a:path w="3013075" h="92710">
                  <a:moveTo>
                    <a:pt x="3012967" y="0"/>
                  </a:moveTo>
                  <a:lnTo>
                    <a:pt x="0" y="0"/>
                  </a:lnTo>
                  <a:lnTo>
                    <a:pt x="159632" y="92170"/>
                  </a:lnTo>
                  <a:lnTo>
                    <a:pt x="3012979" y="92170"/>
                  </a:lnTo>
                  <a:lnTo>
                    <a:pt x="3012967" y="0"/>
                  </a:lnTo>
                  <a:close/>
                </a:path>
              </a:pathLst>
            </a:custGeom>
            <a:solidFill>
              <a:srgbClr val="DC7F42"/>
            </a:solidFill>
          </p:spPr>
          <p:txBody>
            <a:bodyPr wrap="square" lIns="0" tIns="0" rIns="0" bIns="0" rtlCol="0"/>
            <a:lstStyle/>
            <a:p>
              <a:endParaRPr sz="2397"/>
            </a:p>
          </p:txBody>
        </p:sp>
        <p:sp>
          <p:nvSpPr>
            <p:cNvPr id="22" name="object 22"/>
            <p:cNvSpPr/>
            <p:nvPr/>
          </p:nvSpPr>
          <p:spPr>
            <a:xfrm>
              <a:off x="5514359" y="4394532"/>
              <a:ext cx="2972435" cy="92710"/>
            </a:xfrm>
            <a:custGeom>
              <a:avLst/>
              <a:gdLst/>
              <a:ahLst/>
              <a:cxnLst/>
              <a:rect l="l" t="t" r="r" b="b"/>
              <a:pathLst>
                <a:path w="2972434" h="92710">
                  <a:moveTo>
                    <a:pt x="2971928" y="0"/>
                  </a:moveTo>
                  <a:lnTo>
                    <a:pt x="0" y="0"/>
                  </a:lnTo>
                  <a:lnTo>
                    <a:pt x="159674" y="92171"/>
                  </a:lnTo>
                  <a:lnTo>
                    <a:pt x="2971942" y="92171"/>
                  </a:lnTo>
                  <a:lnTo>
                    <a:pt x="2971928" y="0"/>
                  </a:lnTo>
                  <a:close/>
                </a:path>
              </a:pathLst>
            </a:custGeom>
            <a:solidFill>
              <a:srgbClr val="DA8044"/>
            </a:solidFill>
          </p:spPr>
          <p:txBody>
            <a:bodyPr wrap="square" lIns="0" tIns="0" rIns="0" bIns="0" rtlCol="0"/>
            <a:lstStyle/>
            <a:p>
              <a:endParaRPr sz="2397"/>
            </a:p>
          </p:txBody>
        </p:sp>
        <p:sp>
          <p:nvSpPr>
            <p:cNvPr id="23" name="object 23"/>
            <p:cNvSpPr/>
            <p:nvPr/>
          </p:nvSpPr>
          <p:spPr>
            <a:xfrm>
              <a:off x="5555595" y="4394532"/>
              <a:ext cx="2931160" cy="92710"/>
            </a:xfrm>
            <a:custGeom>
              <a:avLst/>
              <a:gdLst/>
              <a:ahLst/>
              <a:cxnLst/>
              <a:rect l="l" t="t" r="r" b="b"/>
              <a:pathLst>
                <a:path w="2931159" h="92710">
                  <a:moveTo>
                    <a:pt x="2930694" y="0"/>
                  </a:moveTo>
                  <a:lnTo>
                    <a:pt x="0" y="0"/>
                  </a:lnTo>
                  <a:lnTo>
                    <a:pt x="159667" y="92177"/>
                  </a:lnTo>
                  <a:lnTo>
                    <a:pt x="2930716" y="92177"/>
                  </a:lnTo>
                  <a:lnTo>
                    <a:pt x="2930694" y="0"/>
                  </a:lnTo>
                  <a:close/>
                </a:path>
              </a:pathLst>
            </a:custGeom>
            <a:solidFill>
              <a:srgbClr val="D88046"/>
            </a:solidFill>
          </p:spPr>
          <p:txBody>
            <a:bodyPr wrap="square" lIns="0" tIns="0" rIns="0" bIns="0" rtlCol="0"/>
            <a:lstStyle/>
            <a:p>
              <a:endParaRPr sz="2397"/>
            </a:p>
          </p:txBody>
        </p:sp>
        <p:sp>
          <p:nvSpPr>
            <p:cNvPr id="24" name="object 24"/>
            <p:cNvSpPr/>
            <p:nvPr/>
          </p:nvSpPr>
          <p:spPr>
            <a:xfrm>
              <a:off x="5597192" y="4394532"/>
              <a:ext cx="2889250" cy="92710"/>
            </a:xfrm>
            <a:custGeom>
              <a:avLst/>
              <a:gdLst/>
              <a:ahLst/>
              <a:cxnLst/>
              <a:rect l="l" t="t" r="r" b="b"/>
              <a:pathLst>
                <a:path w="2889250" h="92710">
                  <a:moveTo>
                    <a:pt x="2889095" y="0"/>
                  </a:moveTo>
                  <a:lnTo>
                    <a:pt x="0" y="0"/>
                  </a:lnTo>
                  <a:lnTo>
                    <a:pt x="159631" y="92169"/>
                  </a:lnTo>
                  <a:lnTo>
                    <a:pt x="2889106" y="92169"/>
                  </a:lnTo>
                  <a:lnTo>
                    <a:pt x="2889095" y="0"/>
                  </a:lnTo>
                  <a:close/>
                </a:path>
              </a:pathLst>
            </a:custGeom>
            <a:solidFill>
              <a:srgbClr val="D68048"/>
            </a:solidFill>
          </p:spPr>
          <p:txBody>
            <a:bodyPr wrap="square" lIns="0" tIns="0" rIns="0" bIns="0" rtlCol="0"/>
            <a:lstStyle/>
            <a:p>
              <a:endParaRPr sz="2397"/>
            </a:p>
          </p:txBody>
        </p:sp>
        <p:sp>
          <p:nvSpPr>
            <p:cNvPr id="25" name="object 25"/>
            <p:cNvSpPr/>
            <p:nvPr/>
          </p:nvSpPr>
          <p:spPr>
            <a:xfrm>
              <a:off x="5638183" y="4394532"/>
              <a:ext cx="2848610" cy="92710"/>
            </a:xfrm>
            <a:custGeom>
              <a:avLst/>
              <a:gdLst/>
              <a:ahLst/>
              <a:cxnLst/>
              <a:rect l="l" t="t" r="r" b="b"/>
              <a:pathLst>
                <a:path w="2848609" h="92710">
                  <a:moveTo>
                    <a:pt x="2848104" y="0"/>
                  </a:moveTo>
                  <a:lnTo>
                    <a:pt x="0" y="0"/>
                  </a:lnTo>
                  <a:lnTo>
                    <a:pt x="159642" y="92175"/>
                  </a:lnTo>
                  <a:lnTo>
                    <a:pt x="2848126" y="92175"/>
                  </a:lnTo>
                  <a:lnTo>
                    <a:pt x="2848104" y="0"/>
                  </a:lnTo>
                  <a:close/>
                </a:path>
              </a:pathLst>
            </a:custGeom>
            <a:solidFill>
              <a:srgbClr val="D5814A"/>
            </a:solidFill>
          </p:spPr>
          <p:txBody>
            <a:bodyPr wrap="square" lIns="0" tIns="0" rIns="0" bIns="0" rtlCol="0"/>
            <a:lstStyle/>
            <a:p>
              <a:endParaRPr sz="2397"/>
            </a:p>
          </p:txBody>
        </p:sp>
        <p:sp>
          <p:nvSpPr>
            <p:cNvPr id="26" name="object 26"/>
            <p:cNvSpPr/>
            <p:nvPr/>
          </p:nvSpPr>
          <p:spPr>
            <a:xfrm>
              <a:off x="5679480" y="4394532"/>
              <a:ext cx="2807335" cy="92710"/>
            </a:xfrm>
            <a:custGeom>
              <a:avLst/>
              <a:gdLst/>
              <a:ahLst/>
              <a:cxnLst/>
              <a:rect l="l" t="t" r="r" b="b"/>
              <a:pathLst>
                <a:path w="2807334" h="92710">
                  <a:moveTo>
                    <a:pt x="2806808" y="0"/>
                  </a:moveTo>
                  <a:lnTo>
                    <a:pt x="0" y="0"/>
                  </a:lnTo>
                  <a:lnTo>
                    <a:pt x="159667" y="92177"/>
                  </a:lnTo>
                  <a:lnTo>
                    <a:pt x="2806831" y="92177"/>
                  </a:lnTo>
                  <a:lnTo>
                    <a:pt x="2806808" y="0"/>
                  </a:lnTo>
                  <a:close/>
                </a:path>
              </a:pathLst>
            </a:custGeom>
            <a:solidFill>
              <a:srgbClr val="D3814C"/>
            </a:solidFill>
          </p:spPr>
          <p:txBody>
            <a:bodyPr wrap="square" lIns="0" tIns="0" rIns="0" bIns="0" rtlCol="0"/>
            <a:lstStyle/>
            <a:p>
              <a:endParaRPr sz="2397"/>
            </a:p>
          </p:txBody>
        </p:sp>
        <p:sp>
          <p:nvSpPr>
            <p:cNvPr id="27" name="object 27"/>
            <p:cNvSpPr/>
            <p:nvPr/>
          </p:nvSpPr>
          <p:spPr>
            <a:xfrm>
              <a:off x="5721042" y="4394532"/>
              <a:ext cx="2765425" cy="92710"/>
            </a:xfrm>
            <a:custGeom>
              <a:avLst/>
              <a:gdLst/>
              <a:ahLst/>
              <a:cxnLst/>
              <a:rect l="l" t="t" r="r" b="b"/>
              <a:pathLst>
                <a:path w="2765425" h="92710">
                  <a:moveTo>
                    <a:pt x="2765245" y="0"/>
                  </a:moveTo>
                  <a:lnTo>
                    <a:pt x="0" y="0"/>
                  </a:lnTo>
                  <a:lnTo>
                    <a:pt x="159631" y="92169"/>
                  </a:lnTo>
                  <a:lnTo>
                    <a:pt x="2765256" y="92169"/>
                  </a:lnTo>
                  <a:lnTo>
                    <a:pt x="2765245" y="0"/>
                  </a:lnTo>
                  <a:close/>
                </a:path>
              </a:pathLst>
            </a:custGeom>
            <a:solidFill>
              <a:srgbClr val="D1824E"/>
            </a:solidFill>
          </p:spPr>
          <p:txBody>
            <a:bodyPr wrap="square" lIns="0" tIns="0" rIns="0" bIns="0" rtlCol="0"/>
            <a:lstStyle/>
            <a:p>
              <a:endParaRPr sz="2397"/>
            </a:p>
          </p:txBody>
        </p:sp>
        <p:sp>
          <p:nvSpPr>
            <p:cNvPr id="28" name="object 28"/>
            <p:cNvSpPr/>
            <p:nvPr/>
          </p:nvSpPr>
          <p:spPr>
            <a:xfrm>
              <a:off x="5762033" y="4394532"/>
              <a:ext cx="2724785" cy="92710"/>
            </a:xfrm>
            <a:custGeom>
              <a:avLst/>
              <a:gdLst/>
              <a:ahLst/>
              <a:cxnLst/>
              <a:rect l="l" t="t" r="r" b="b"/>
              <a:pathLst>
                <a:path w="2724784" h="92710">
                  <a:moveTo>
                    <a:pt x="2724255" y="0"/>
                  </a:moveTo>
                  <a:lnTo>
                    <a:pt x="0" y="0"/>
                  </a:lnTo>
                  <a:lnTo>
                    <a:pt x="159642" y="92175"/>
                  </a:lnTo>
                  <a:lnTo>
                    <a:pt x="2724276" y="92175"/>
                  </a:lnTo>
                  <a:lnTo>
                    <a:pt x="2724255" y="0"/>
                  </a:lnTo>
                  <a:close/>
                </a:path>
              </a:pathLst>
            </a:custGeom>
            <a:solidFill>
              <a:srgbClr val="CF8250"/>
            </a:solidFill>
          </p:spPr>
          <p:txBody>
            <a:bodyPr wrap="square" lIns="0" tIns="0" rIns="0" bIns="0" rtlCol="0"/>
            <a:lstStyle/>
            <a:p>
              <a:endParaRPr sz="2397"/>
            </a:p>
          </p:txBody>
        </p:sp>
        <p:sp>
          <p:nvSpPr>
            <p:cNvPr id="29" name="object 29"/>
            <p:cNvSpPr/>
            <p:nvPr/>
          </p:nvSpPr>
          <p:spPr>
            <a:xfrm>
              <a:off x="5803365" y="4394532"/>
              <a:ext cx="2683510" cy="92710"/>
            </a:xfrm>
            <a:custGeom>
              <a:avLst/>
              <a:gdLst/>
              <a:ahLst/>
              <a:cxnLst/>
              <a:rect l="l" t="t" r="r" b="b"/>
              <a:pathLst>
                <a:path w="2683509" h="92710">
                  <a:moveTo>
                    <a:pt x="2682923" y="0"/>
                  </a:moveTo>
                  <a:lnTo>
                    <a:pt x="0" y="0"/>
                  </a:lnTo>
                  <a:lnTo>
                    <a:pt x="159667" y="92177"/>
                  </a:lnTo>
                  <a:lnTo>
                    <a:pt x="2682946" y="92177"/>
                  </a:lnTo>
                  <a:lnTo>
                    <a:pt x="2682923" y="0"/>
                  </a:lnTo>
                  <a:close/>
                </a:path>
              </a:pathLst>
            </a:custGeom>
            <a:solidFill>
              <a:srgbClr val="CD8252"/>
            </a:solidFill>
          </p:spPr>
          <p:txBody>
            <a:bodyPr wrap="square" lIns="0" tIns="0" rIns="0" bIns="0" rtlCol="0"/>
            <a:lstStyle/>
            <a:p>
              <a:endParaRPr sz="2397"/>
            </a:p>
          </p:txBody>
        </p:sp>
        <p:sp>
          <p:nvSpPr>
            <p:cNvPr id="30" name="object 30"/>
            <p:cNvSpPr/>
            <p:nvPr/>
          </p:nvSpPr>
          <p:spPr>
            <a:xfrm>
              <a:off x="5844913" y="4394532"/>
              <a:ext cx="2641600" cy="92710"/>
            </a:xfrm>
            <a:custGeom>
              <a:avLst/>
              <a:gdLst/>
              <a:ahLst/>
              <a:cxnLst/>
              <a:rect l="l" t="t" r="r" b="b"/>
              <a:pathLst>
                <a:path w="2641600" h="92710">
                  <a:moveTo>
                    <a:pt x="2641373" y="0"/>
                  </a:moveTo>
                  <a:lnTo>
                    <a:pt x="0" y="0"/>
                  </a:lnTo>
                  <a:lnTo>
                    <a:pt x="159630" y="92169"/>
                  </a:lnTo>
                  <a:lnTo>
                    <a:pt x="2641383" y="92169"/>
                  </a:lnTo>
                  <a:lnTo>
                    <a:pt x="2641373" y="0"/>
                  </a:lnTo>
                  <a:close/>
                </a:path>
              </a:pathLst>
            </a:custGeom>
            <a:solidFill>
              <a:srgbClr val="CC8354"/>
            </a:solidFill>
          </p:spPr>
          <p:txBody>
            <a:bodyPr wrap="square" lIns="0" tIns="0" rIns="0" bIns="0" rtlCol="0"/>
            <a:lstStyle/>
            <a:p>
              <a:endParaRPr sz="2397"/>
            </a:p>
          </p:txBody>
        </p:sp>
        <p:sp>
          <p:nvSpPr>
            <p:cNvPr id="31" name="object 31"/>
            <p:cNvSpPr/>
            <p:nvPr/>
          </p:nvSpPr>
          <p:spPr>
            <a:xfrm>
              <a:off x="5885905" y="4394532"/>
              <a:ext cx="2600960" cy="92710"/>
            </a:xfrm>
            <a:custGeom>
              <a:avLst/>
              <a:gdLst/>
              <a:ahLst/>
              <a:cxnLst/>
              <a:rect l="l" t="t" r="r" b="b"/>
              <a:pathLst>
                <a:path w="2600959" h="92710">
                  <a:moveTo>
                    <a:pt x="2600384" y="0"/>
                  </a:moveTo>
                  <a:lnTo>
                    <a:pt x="0" y="0"/>
                  </a:lnTo>
                  <a:lnTo>
                    <a:pt x="159641" y="92175"/>
                  </a:lnTo>
                  <a:lnTo>
                    <a:pt x="2600404" y="92175"/>
                  </a:lnTo>
                  <a:lnTo>
                    <a:pt x="2600384" y="0"/>
                  </a:lnTo>
                  <a:close/>
                </a:path>
              </a:pathLst>
            </a:custGeom>
            <a:solidFill>
              <a:srgbClr val="CA8356"/>
            </a:solidFill>
          </p:spPr>
          <p:txBody>
            <a:bodyPr wrap="square" lIns="0" tIns="0" rIns="0" bIns="0" rtlCol="0"/>
            <a:lstStyle/>
            <a:p>
              <a:endParaRPr sz="2397"/>
            </a:p>
          </p:txBody>
        </p:sp>
        <p:sp>
          <p:nvSpPr>
            <p:cNvPr id="32" name="object 32"/>
            <p:cNvSpPr/>
            <p:nvPr/>
          </p:nvSpPr>
          <p:spPr>
            <a:xfrm>
              <a:off x="5927228" y="4394532"/>
              <a:ext cx="2559685" cy="92710"/>
            </a:xfrm>
            <a:custGeom>
              <a:avLst/>
              <a:gdLst/>
              <a:ahLst/>
              <a:cxnLst/>
              <a:rect l="l" t="t" r="r" b="b"/>
              <a:pathLst>
                <a:path w="2559684" h="92710">
                  <a:moveTo>
                    <a:pt x="2559059" y="0"/>
                  </a:moveTo>
                  <a:lnTo>
                    <a:pt x="0" y="0"/>
                  </a:lnTo>
                  <a:lnTo>
                    <a:pt x="159667" y="92177"/>
                  </a:lnTo>
                  <a:lnTo>
                    <a:pt x="2559082" y="92177"/>
                  </a:lnTo>
                  <a:lnTo>
                    <a:pt x="2559059" y="0"/>
                  </a:lnTo>
                  <a:close/>
                </a:path>
              </a:pathLst>
            </a:custGeom>
            <a:solidFill>
              <a:srgbClr val="C88358"/>
            </a:solidFill>
          </p:spPr>
          <p:txBody>
            <a:bodyPr wrap="square" lIns="0" tIns="0" rIns="0" bIns="0" rtlCol="0"/>
            <a:lstStyle/>
            <a:p>
              <a:endParaRPr sz="2397"/>
            </a:p>
          </p:txBody>
        </p:sp>
        <p:sp>
          <p:nvSpPr>
            <p:cNvPr id="33" name="object 33"/>
            <p:cNvSpPr/>
            <p:nvPr/>
          </p:nvSpPr>
          <p:spPr>
            <a:xfrm>
              <a:off x="5968785" y="4394532"/>
              <a:ext cx="2517775" cy="92710"/>
            </a:xfrm>
            <a:custGeom>
              <a:avLst/>
              <a:gdLst/>
              <a:ahLst/>
              <a:cxnLst/>
              <a:rect l="l" t="t" r="r" b="b"/>
              <a:pathLst>
                <a:path w="2517775" h="92710">
                  <a:moveTo>
                    <a:pt x="2517502" y="0"/>
                  </a:moveTo>
                  <a:lnTo>
                    <a:pt x="0" y="0"/>
                  </a:lnTo>
                  <a:lnTo>
                    <a:pt x="159629" y="92168"/>
                  </a:lnTo>
                  <a:lnTo>
                    <a:pt x="2517511" y="92168"/>
                  </a:lnTo>
                  <a:lnTo>
                    <a:pt x="2517502" y="0"/>
                  </a:lnTo>
                  <a:close/>
                </a:path>
              </a:pathLst>
            </a:custGeom>
            <a:solidFill>
              <a:srgbClr val="C6845B"/>
            </a:solidFill>
          </p:spPr>
          <p:txBody>
            <a:bodyPr wrap="square" lIns="0" tIns="0" rIns="0" bIns="0" rtlCol="0"/>
            <a:lstStyle/>
            <a:p>
              <a:endParaRPr sz="2397"/>
            </a:p>
          </p:txBody>
        </p:sp>
        <p:sp>
          <p:nvSpPr>
            <p:cNvPr id="34" name="object 34"/>
            <p:cNvSpPr/>
            <p:nvPr/>
          </p:nvSpPr>
          <p:spPr>
            <a:xfrm>
              <a:off x="6009776" y="4394532"/>
              <a:ext cx="2477135" cy="92710"/>
            </a:xfrm>
            <a:custGeom>
              <a:avLst/>
              <a:gdLst/>
              <a:ahLst/>
              <a:cxnLst/>
              <a:rect l="l" t="t" r="r" b="b"/>
              <a:pathLst>
                <a:path w="2477134" h="92710">
                  <a:moveTo>
                    <a:pt x="2476512" y="0"/>
                  </a:moveTo>
                  <a:lnTo>
                    <a:pt x="0" y="0"/>
                  </a:lnTo>
                  <a:lnTo>
                    <a:pt x="159641" y="92175"/>
                  </a:lnTo>
                  <a:lnTo>
                    <a:pt x="2476532" y="92175"/>
                  </a:lnTo>
                  <a:lnTo>
                    <a:pt x="2476512" y="0"/>
                  </a:lnTo>
                  <a:close/>
                </a:path>
              </a:pathLst>
            </a:custGeom>
            <a:solidFill>
              <a:srgbClr val="C4845D"/>
            </a:solidFill>
          </p:spPr>
          <p:txBody>
            <a:bodyPr wrap="square" lIns="0" tIns="0" rIns="0" bIns="0" rtlCol="0"/>
            <a:lstStyle/>
            <a:p>
              <a:endParaRPr sz="2397"/>
            </a:p>
          </p:txBody>
        </p:sp>
        <p:sp>
          <p:nvSpPr>
            <p:cNvPr id="35" name="object 35"/>
            <p:cNvSpPr/>
            <p:nvPr/>
          </p:nvSpPr>
          <p:spPr>
            <a:xfrm>
              <a:off x="6051104" y="4394532"/>
              <a:ext cx="2435225" cy="92710"/>
            </a:xfrm>
            <a:custGeom>
              <a:avLst/>
              <a:gdLst/>
              <a:ahLst/>
              <a:cxnLst/>
              <a:rect l="l" t="t" r="r" b="b"/>
              <a:pathLst>
                <a:path w="2435225" h="92710">
                  <a:moveTo>
                    <a:pt x="2435183" y="0"/>
                  </a:moveTo>
                  <a:lnTo>
                    <a:pt x="0" y="0"/>
                  </a:lnTo>
                  <a:lnTo>
                    <a:pt x="159667" y="92176"/>
                  </a:lnTo>
                  <a:lnTo>
                    <a:pt x="2435207" y="92176"/>
                  </a:lnTo>
                  <a:lnTo>
                    <a:pt x="2435183" y="0"/>
                  </a:lnTo>
                  <a:close/>
                </a:path>
              </a:pathLst>
            </a:custGeom>
            <a:solidFill>
              <a:srgbClr val="C3855F"/>
            </a:solidFill>
          </p:spPr>
          <p:txBody>
            <a:bodyPr wrap="square" lIns="0" tIns="0" rIns="0" bIns="0" rtlCol="0"/>
            <a:lstStyle/>
            <a:p>
              <a:endParaRPr sz="2397"/>
            </a:p>
          </p:txBody>
        </p:sp>
        <p:sp>
          <p:nvSpPr>
            <p:cNvPr id="36" name="object 36"/>
            <p:cNvSpPr/>
            <p:nvPr/>
          </p:nvSpPr>
          <p:spPr>
            <a:xfrm>
              <a:off x="6092162" y="4394532"/>
              <a:ext cx="2394585" cy="92710"/>
            </a:xfrm>
            <a:custGeom>
              <a:avLst/>
              <a:gdLst/>
              <a:ahLst/>
              <a:cxnLst/>
              <a:rect l="l" t="t" r="r" b="b"/>
              <a:pathLst>
                <a:path w="2394584" h="92710">
                  <a:moveTo>
                    <a:pt x="2394126" y="0"/>
                  </a:moveTo>
                  <a:lnTo>
                    <a:pt x="0" y="0"/>
                  </a:lnTo>
                  <a:lnTo>
                    <a:pt x="159668" y="92167"/>
                  </a:lnTo>
                  <a:lnTo>
                    <a:pt x="2394132" y="92167"/>
                  </a:lnTo>
                  <a:lnTo>
                    <a:pt x="2394126" y="0"/>
                  </a:lnTo>
                  <a:close/>
                </a:path>
              </a:pathLst>
            </a:custGeom>
            <a:solidFill>
              <a:srgbClr val="C18561"/>
            </a:solidFill>
          </p:spPr>
          <p:txBody>
            <a:bodyPr wrap="square" lIns="0" tIns="0" rIns="0" bIns="0" rtlCol="0"/>
            <a:lstStyle/>
            <a:p>
              <a:endParaRPr sz="2397"/>
            </a:p>
          </p:txBody>
        </p:sp>
        <p:sp>
          <p:nvSpPr>
            <p:cNvPr id="37" name="object 37"/>
            <p:cNvSpPr/>
            <p:nvPr/>
          </p:nvSpPr>
          <p:spPr>
            <a:xfrm>
              <a:off x="6133613" y="4394532"/>
              <a:ext cx="2353310" cy="92710"/>
            </a:xfrm>
            <a:custGeom>
              <a:avLst/>
              <a:gdLst/>
              <a:ahLst/>
              <a:cxnLst/>
              <a:rect l="l" t="t" r="r" b="b"/>
              <a:pathLst>
                <a:path w="2353309" h="92710">
                  <a:moveTo>
                    <a:pt x="2352675" y="0"/>
                  </a:moveTo>
                  <a:lnTo>
                    <a:pt x="0" y="0"/>
                  </a:lnTo>
                  <a:lnTo>
                    <a:pt x="159640" y="92174"/>
                  </a:lnTo>
                  <a:lnTo>
                    <a:pt x="2352694" y="92174"/>
                  </a:lnTo>
                  <a:lnTo>
                    <a:pt x="2352675" y="0"/>
                  </a:lnTo>
                  <a:close/>
                </a:path>
              </a:pathLst>
            </a:custGeom>
            <a:solidFill>
              <a:srgbClr val="BF8563"/>
            </a:solidFill>
          </p:spPr>
          <p:txBody>
            <a:bodyPr wrap="square" lIns="0" tIns="0" rIns="0" bIns="0" rtlCol="0"/>
            <a:lstStyle/>
            <a:p>
              <a:endParaRPr sz="2397"/>
            </a:p>
          </p:txBody>
        </p:sp>
        <p:sp>
          <p:nvSpPr>
            <p:cNvPr id="38" name="object 38"/>
            <p:cNvSpPr/>
            <p:nvPr/>
          </p:nvSpPr>
          <p:spPr>
            <a:xfrm>
              <a:off x="6174980" y="4394532"/>
              <a:ext cx="2311400" cy="92710"/>
            </a:xfrm>
            <a:custGeom>
              <a:avLst/>
              <a:gdLst/>
              <a:ahLst/>
              <a:cxnLst/>
              <a:rect l="l" t="t" r="r" b="b"/>
              <a:pathLst>
                <a:path w="2311400" h="92710">
                  <a:moveTo>
                    <a:pt x="2311307" y="0"/>
                  </a:moveTo>
                  <a:lnTo>
                    <a:pt x="0" y="0"/>
                  </a:lnTo>
                  <a:lnTo>
                    <a:pt x="159664" y="92176"/>
                  </a:lnTo>
                  <a:lnTo>
                    <a:pt x="2311330" y="92176"/>
                  </a:lnTo>
                  <a:lnTo>
                    <a:pt x="2311307" y="0"/>
                  </a:lnTo>
                  <a:close/>
                </a:path>
              </a:pathLst>
            </a:custGeom>
            <a:solidFill>
              <a:srgbClr val="BD8666"/>
            </a:solidFill>
          </p:spPr>
          <p:txBody>
            <a:bodyPr wrap="square" lIns="0" tIns="0" rIns="0" bIns="0" rtlCol="0"/>
            <a:lstStyle/>
            <a:p>
              <a:endParaRPr sz="2397"/>
            </a:p>
          </p:txBody>
        </p:sp>
        <p:sp>
          <p:nvSpPr>
            <p:cNvPr id="39" name="object 39"/>
            <p:cNvSpPr/>
            <p:nvPr/>
          </p:nvSpPr>
          <p:spPr>
            <a:xfrm>
              <a:off x="6215872" y="4394532"/>
              <a:ext cx="2270760" cy="92710"/>
            </a:xfrm>
            <a:custGeom>
              <a:avLst/>
              <a:gdLst/>
              <a:ahLst/>
              <a:cxnLst/>
              <a:rect l="l" t="t" r="r" b="b"/>
              <a:pathLst>
                <a:path w="2270759" h="92710">
                  <a:moveTo>
                    <a:pt x="2270417" y="0"/>
                  </a:moveTo>
                  <a:lnTo>
                    <a:pt x="0" y="0"/>
                  </a:lnTo>
                  <a:lnTo>
                    <a:pt x="159636" y="92173"/>
                  </a:lnTo>
                  <a:lnTo>
                    <a:pt x="2270433" y="92173"/>
                  </a:lnTo>
                  <a:lnTo>
                    <a:pt x="2270417" y="0"/>
                  </a:lnTo>
                  <a:close/>
                </a:path>
              </a:pathLst>
            </a:custGeom>
            <a:solidFill>
              <a:srgbClr val="BB8667"/>
            </a:solidFill>
          </p:spPr>
          <p:txBody>
            <a:bodyPr wrap="square" lIns="0" tIns="0" rIns="0" bIns="0" rtlCol="0"/>
            <a:lstStyle/>
            <a:p>
              <a:endParaRPr sz="2397"/>
            </a:p>
          </p:txBody>
        </p:sp>
        <p:sp>
          <p:nvSpPr>
            <p:cNvPr id="40" name="object 40"/>
            <p:cNvSpPr/>
            <p:nvPr/>
          </p:nvSpPr>
          <p:spPr>
            <a:xfrm>
              <a:off x="6257485" y="4394532"/>
              <a:ext cx="2228850" cy="92710"/>
            </a:xfrm>
            <a:custGeom>
              <a:avLst/>
              <a:gdLst/>
              <a:ahLst/>
              <a:cxnLst/>
              <a:rect l="l" t="t" r="r" b="b"/>
              <a:pathLst>
                <a:path w="2228850" h="92710">
                  <a:moveTo>
                    <a:pt x="2228802" y="0"/>
                  </a:moveTo>
                  <a:lnTo>
                    <a:pt x="0" y="0"/>
                  </a:lnTo>
                  <a:lnTo>
                    <a:pt x="159640" y="92174"/>
                  </a:lnTo>
                  <a:lnTo>
                    <a:pt x="2228822" y="92174"/>
                  </a:lnTo>
                  <a:lnTo>
                    <a:pt x="2228802" y="0"/>
                  </a:lnTo>
                  <a:close/>
                </a:path>
              </a:pathLst>
            </a:custGeom>
            <a:solidFill>
              <a:srgbClr val="BA8669"/>
            </a:solidFill>
          </p:spPr>
          <p:txBody>
            <a:bodyPr wrap="square" lIns="0" tIns="0" rIns="0" bIns="0" rtlCol="0"/>
            <a:lstStyle/>
            <a:p>
              <a:endParaRPr sz="2397"/>
            </a:p>
          </p:txBody>
        </p:sp>
        <p:sp>
          <p:nvSpPr>
            <p:cNvPr id="41" name="object 41"/>
            <p:cNvSpPr/>
            <p:nvPr/>
          </p:nvSpPr>
          <p:spPr>
            <a:xfrm>
              <a:off x="6298849" y="4394532"/>
              <a:ext cx="2187575" cy="92710"/>
            </a:xfrm>
            <a:custGeom>
              <a:avLst/>
              <a:gdLst/>
              <a:ahLst/>
              <a:cxnLst/>
              <a:rect l="l" t="t" r="r" b="b"/>
              <a:pathLst>
                <a:path w="2187575" h="92710">
                  <a:moveTo>
                    <a:pt x="2187438" y="0"/>
                  </a:moveTo>
                  <a:lnTo>
                    <a:pt x="0" y="0"/>
                  </a:lnTo>
                  <a:lnTo>
                    <a:pt x="159665" y="92176"/>
                  </a:lnTo>
                  <a:lnTo>
                    <a:pt x="2187460" y="92176"/>
                  </a:lnTo>
                  <a:lnTo>
                    <a:pt x="2187438" y="0"/>
                  </a:lnTo>
                  <a:close/>
                </a:path>
              </a:pathLst>
            </a:custGeom>
            <a:solidFill>
              <a:srgbClr val="B8876B"/>
            </a:solidFill>
          </p:spPr>
          <p:txBody>
            <a:bodyPr wrap="square" lIns="0" tIns="0" rIns="0" bIns="0" rtlCol="0"/>
            <a:lstStyle/>
            <a:p>
              <a:endParaRPr sz="2397"/>
            </a:p>
          </p:txBody>
        </p:sp>
        <p:sp>
          <p:nvSpPr>
            <p:cNvPr id="42" name="object 42"/>
            <p:cNvSpPr/>
            <p:nvPr/>
          </p:nvSpPr>
          <p:spPr>
            <a:xfrm>
              <a:off x="6339728" y="4394532"/>
              <a:ext cx="2146935" cy="92710"/>
            </a:xfrm>
            <a:custGeom>
              <a:avLst/>
              <a:gdLst/>
              <a:ahLst/>
              <a:cxnLst/>
              <a:rect l="l" t="t" r="r" b="b"/>
              <a:pathLst>
                <a:path w="2146934" h="92710">
                  <a:moveTo>
                    <a:pt x="2146561" y="0"/>
                  </a:moveTo>
                  <a:lnTo>
                    <a:pt x="0" y="0"/>
                  </a:lnTo>
                  <a:lnTo>
                    <a:pt x="159637" y="92172"/>
                  </a:lnTo>
                  <a:lnTo>
                    <a:pt x="2146576" y="92172"/>
                  </a:lnTo>
                  <a:lnTo>
                    <a:pt x="2146561" y="0"/>
                  </a:lnTo>
                  <a:close/>
                </a:path>
              </a:pathLst>
            </a:custGeom>
            <a:solidFill>
              <a:srgbClr val="B6876D"/>
            </a:solidFill>
          </p:spPr>
          <p:txBody>
            <a:bodyPr wrap="square" lIns="0" tIns="0" rIns="0" bIns="0" rtlCol="0"/>
            <a:lstStyle/>
            <a:p>
              <a:endParaRPr sz="2397"/>
            </a:p>
          </p:txBody>
        </p:sp>
        <p:sp>
          <p:nvSpPr>
            <p:cNvPr id="43" name="object 43"/>
            <p:cNvSpPr/>
            <p:nvPr/>
          </p:nvSpPr>
          <p:spPr>
            <a:xfrm>
              <a:off x="6381335" y="4394532"/>
              <a:ext cx="2105025" cy="92710"/>
            </a:xfrm>
            <a:custGeom>
              <a:avLst/>
              <a:gdLst/>
              <a:ahLst/>
              <a:cxnLst/>
              <a:rect l="l" t="t" r="r" b="b"/>
              <a:pathLst>
                <a:path w="2105025" h="92710">
                  <a:moveTo>
                    <a:pt x="2104952" y="0"/>
                  </a:moveTo>
                  <a:lnTo>
                    <a:pt x="0" y="0"/>
                  </a:lnTo>
                  <a:lnTo>
                    <a:pt x="159639" y="92174"/>
                  </a:lnTo>
                  <a:lnTo>
                    <a:pt x="2104972" y="92174"/>
                  </a:lnTo>
                  <a:lnTo>
                    <a:pt x="2104952" y="0"/>
                  </a:lnTo>
                  <a:close/>
                </a:path>
              </a:pathLst>
            </a:custGeom>
            <a:solidFill>
              <a:srgbClr val="B4876F"/>
            </a:solidFill>
          </p:spPr>
          <p:txBody>
            <a:bodyPr wrap="square" lIns="0" tIns="0" rIns="0" bIns="0" rtlCol="0"/>
            <a:lstStyle/>
            <a:p>
              <a:endParaRPr sz="2397"/>
            </a:p>
          </p:txBody>
        </p:sp>
        <p:sp>
          <p:nvSpPr>
            <p:cNvPr id="44" name="object 44"/>
            <p:cNvSpPr/>
            <p:nvPr/>
          </p:nvSpPr>
          <p:spPr>
            <a:xfrm>
              <a:off x="6422734" y="4394532"/>
              <a:ext cx="2063750" cy="92710"/>
            </a:xfrm>
            <a:custGeom>
              <a:avLst/>
              <a:gdLst/>
              <a:ahLst/>
              <a:cxnLst/>
              <a:rect l="l" t="t" r="r" b="b"/>
              <a:pathLst>
                <a:path w="2063750" h="92710">
                  <a:moveTo>
                    <a:pt x="2063553" y="0"/>
                  </a:moveTo>
                  <a:lnTo>
                    <a:pt x="0" y="0"/>
                  </a:lnTo>
                  <a:lnTo>
                    <a:pt x="159665" y="92175"/>
                  </a:lnTo>
                  <a:lnTo>
                    <a:pt x="2063574" y="92175"/>
                  </a:lnTo>
                  <a:lnTo>
                    <a:pt x="2063553" y="0"/>
                  </a:lnTo>
                  <a:close/>
                </a:path>
              </a:pathLst>
            </a:custGeom>
            <a:solidFill>
              <a:srgbClr val="B28871"/>
            </a:solidFill>
          </p:spPr>
          <p:txBody>
            <a:bodyPr wrap="square" lIns="0" tIns="0" rIns="0" bIns="0" rtlCol="0"/>
            <a:lstStyle/>
            <a:p>
              <a:endParaRPr sz="2397"/>
            </a:p>
          </p:txBody>
        </p:sp>
        <p:sp>
          <p:nvSpPr>
            <p:cNvPr id="45" name="object 45"/>
            <p:cNvSpPr/>
            <p:nvPr/>
          </p:nvSpPr>
          <p:spPr>
            <a:xfrm>
              <a:off x="6463599" y="4394532"/>
              <a:ext cx="2023110" cy="92710"/>
            </a:xfrm>
            <a:custGeom>
              <a:avLst/>
              <a:gdLst/>
              <a:ahLst/>
              <a:cxnLst/>
              <a:rect l="l" t="t" r="r" b="b"/>
              <a:pathLst>
                <a:path w="2023109" h="92710">
                  <a:moveTo>
                    <a:pt x="2022689" y="0"/>
                  </a:moveTo>
                  <a:lnTo>
                    <a:pt x="0" y="0"/>
                  </a:lnTo>
                  <a:lnTo>
                    <a:pt x="159636" y="92172"/>
                  </a:lnTo>
                  <a:lnTo>
                    <a:pt x="2022703" y="92172"/>
                  </a:lnTo>
                  <a:lnTo>
                    <a:pt x="2022689" y="0"/>
                  </a:lnTo>
                  <a:close/>
                </a:path>
              </a:pathLst>
            </a:custGeom>
            <a:solidFill>
              <a:srgbClr val="B18873"/>
            </a:solidFill>
          </p:spPr>
          <p:txBody>
            <a:bodyPr wrap="square" lIns="0" tIns="0" rIns="0" bIns="0" rtlCol="0"/>
            <a:lstStyle/>
            <a:p>
              <a:endParaRPr sz="2397"/>
            </a:p>
          </p:txBody>
        </p:sp>
        <p:sp>
          <p:nvSpPr>
            <p:cNvPr id="46" name="object 46"/>
            <p:cNvSpPr/>
            <p:nvPr/>
          </p:nvSpPr>
          <p:spPr>
            <a:xfrm>
              <a:off x="6505206" y="4394532"/>
              <a:ext cx="1981200" cy="92710"/>
            </a:xfrm>
            <a:custGeom>
              <a:avLst/>
              <a:gdLst/>
              <a:ahLst/>
              <a:cxnLst/>
              <a:rect l="l" t="t" r="r" b="b"/>
              <a:pathLst>
                <a:path w="1981200" h="92710">
                  <a:moveTo>
                    <a:pt x="1981080" y="0"/>
                  </a:moveTo>
                  <a:lnTo>
                    <a:pt x="0" y="0"/>
                  </a:lnTo>
                  <a:lnTo>
                    <a:pt x="159639" y="92174"/>
                  </a:lnTo>
                  <a:lnTo>
                    <a:pt x="1981099" y="92174"/>
                  </a:lnTo>
                  <a:lnTo>
                    <a:pt x="1981080" y="0"/>
                  </a:lnTo>
                  <a:close/>
                </a:path>
              </a:pathLst>
            </a:custGeom>
            <a:solidFill>
              <a:srgbClr val="AF8975"/>
            </a:solidFill>
          </p:spPr>
          <p:txBody>
            <a:bodyPr wrap="square" lIns="0" tIns="0" rIns="0" bIns="0" rtlCol="0"/>
            <a:lstStyle/>
            <a:p>
              <a:endParaRPr sz="2397"/>
            </a:p>
          </p:txBody>
        </p:sp>
        <p:sp>
          <p:nvSpPr>
            <p:cNvPr id="47" name="object 47"/>
            <p:cNvSpPr/>
            <p:nvPr/>
          </p:nvSpPr>
          <p:spPr>
            <a:xfrm>
              <a:off x="6546597" y="4394532"/>
              <a:ext cx="1939925" cy="92710"/>
            </a:xfrm>
            <a:custGeom>
              <a:avLst/>
              <a:gdLst/>
              <a:ahLst/>
              <a:cxnLst/>
              <a:rect l="l" t="t" r="r" b="b"/>
              <a:pathLst>
                <a:path w="1939925" h="92710">
                  <a:moveTo>
                    <a:pt x="1939691" y="0"/>
                  </a:moveTo>
                  <a:lnTo>
                    <a:pt x="0" y="0"/>
                  </a:lnTo>
                  <a:lnTo>
                    <a:pt x="159665" y="92175"/>
                  </a:lnTo>
                  <a:lnTo>
                    <a:pt x="1939711" y="92175"/>
                  </a:lnTo>
                  <a:lnTo>
                    <a:pt x="1939691" y="0"/>
                  </a:lnTo>
                  <a:close/>
                </a:path>
              </a:pathLst>
            </a:custGeom>
            <a:solidFill>
              <a:srgbClr val="AD8977"/>
            </a:solidFill>
          </p:spPr>
          <p:txBody>
            <a:bodyPr wrap="square" lIns="0" tIns="0" rIns="0" bIns="0" rtlCol="0"/>
            <a:lstStyle/>
            <a:p>
              <a:endParaRPr sz="2397"/>
            </a:p>
          </p:txBody>
        </p:sp>
        <p:sp>
          <p:nvSpPr>
            <p:cNvPr id="48" name="object 48"/>
            <p:cNvSpPr/>
            <p:nvPr/>
          </p:nvSpPr>
          <p:spPr>
            <a:xfrm>
              <a:off x="6587449" y="4394532"/>
              <a:ext cx="1899285" cy="92710"/>
            </a:xfrm>
            <a:custGeom>
              <a:avLst/>
              <a:gdLst/>
              <a:ahLst/>
              <a:cxnLst/>
              <a:rect l="l" t="t" r="r" b="b"/>
              <a:pathLst>
                <a:path w="1899284" h="92710">
                  <a:moveTo>
                    <a:pt x="1898839" y="0"/>
                  </a:moveTo>
                  <a:lnTo>
                    <a:pt x="0" y="0"/>
                  </a:lnTo>
                  <a:lnTo>
                    <a:pt x="159635" y="92172"/>
                  </a:lnTo>
                  <a:lnTo>
                    <a:pt x="1898853" y="92172"/>
                  </a:lnTo>
                  <a:lnTo>
                    <a:pt x="1898839" y="0"/>
                  </a:lnTo>
                  <a:close/>
                </a:path>
              </a:pathLst>
            </a:custGeom>
            <a:solidFill>
              <a:srgbClr val="AB8979"/>
            </a:solidFill>
          </p:spPr>
          <p:txBody>
            <a:bodyPr wrap="square" lIns="0" tIns="0" rIns="0" bIns="0" rtlCol="0"/>
            <a:lstStyle/>
            <a:p>
              <a:endParaRPr sz="2397"/>
            </a:p>
          </p:txBody>
        </p:sp>
        <p:sp>
          <p:nvSpPr>
            <p:cNvPr id="49" name="object 49"/>
            <p:cNvSpPr/>
            <p:nvPr/>
          </p:nvSpPr>
          <p:spPr>
            <a:xfrm>
              <a:off x="6629078" y="4394532"/>
              <a:ext cx="1857375" cy="92710"/>
            </a:xfrm>
            <a:custGeom>
              <a:avLst/>
              <a:gdLst/>
              <a:ahLst/>
              <a:cxnLst/>
              <a:rect l="l" t="t" r="r" b="b"/>
              <a:pathLst>
                <a:path w="1857375" h="92710">
                  <a:moveTo>
                    <a:pt x="1857209" y="0"/>
                  </a:moveTo>
                  <a:lnTo>
                    <a:pt x="0" y="0"/>
                  </a:lnTo>
                  <a:lnTo>
                    <a:pt x="159638" y="92173"/>
                  </a:lnTo>
                  <a:lnTo>
                    <a:pt x="1857227" y="92173"/>
                  </a:lnTo>
                  <a:lnTo>
                    <a:pt x="1857209" y="0"/>
                  </a:lnTo>
                  <a:close/>
                </a:path>
              </a:pathLst>
            </a:custGeom>
            <a:solidFill>
              <a:srgbClr val="A98A7B"/>
            </a:solidFill>
          </p:spPr>
          <p:txBody>
            <a:bodyPr wrap="square" lIns="0" tIns="0" rIns="0" bIns="0" rtlCol="0"/>
            <a:lstStyle/>
            <a:p>
              <a:endParaRPr sz="2397"/>
            </a:p>
          </p:txBody>
        </p:sp>
        <p:sp>
          <p:nvSpPr>
            <p:cNvPr id="50" name="object 50"/>
            <p:cNvSpPr/>
            <p:nvPr/>
          </p:nvSpPr>
          <p:spPr>
            <a:xfrm>
              <a:off x="6670475" y="4394532"/>
              <a:ext cx="1816100" cy="92710"/>
            </a:xfrm>
            <a:custGeom>
              <a:avLst/>
              <a:gdLst/>
              <a:ahLst/>
              <a:cxnLst/>
              <a:rect l="l" t="t" r="r" b="b"/>
              <a:pathLst>
                <a:path w="1816100" h="92710">
                  <a:moveTo>
                    <a:pt x="1815813" y="0"/>
                  </a:moveTo>
                  <a:lnTo>
                    <a:pt x="0" y="0"/>
                  </a:lnTo>
                  <a:lnTo>
                    <a:pt x="159665" y="92175"/>
                  </a:lnTo>
                  <a:lnTo>
                    <a:pt x="1815833" y="92175"/>
                  </a:lnTo>
                  <a:lnTo>
                    <a:pt x="1815813" y="0"/>
                  </a:lnTo>
                  <a:close/>
                </a:path>
              </a:pathLst>
            </a:custGeom>
            <a:solidFill>
              <a:srgbClr val="A88A7D"/>
            </a:solidFill>
          </p:spPr>
          <p:txBody>
            <a:bodyPr wrap="square" lIns="0" tIns="0" rIns="0" bIns="0" rtlCol="0"/>
            <a:lstStyle/>
            <a:p>
              <a:endParaRPr sz="2397"/>
            </a:p>
          </p:txBody>
        </p:sp>
        <p:sp>
          <p:nvSpPr>
            <p:cNvPr id="51" name="object 51"/>
            <p:cNvSpPr/>
            <p:nvPr/>
          </p:nvSpPr>
          <p:spPr>
            <a:xfrm>
              <a:off x="6711308" y="4394532"/>
              <a:ext cx="1775460" cy="92710"/>
            </a:xfrm>
            <a:custGeom>
              <a:avLst/>
              <a:gdLst/>
              <a:ahLst/>
              <a:cxnLst/>
              <a:rect l="l" t="t" r="r" b="b"/>
              <a:pathLst>
                <a:path w="1775459" h="92710">
                  <a:moveTo>
                    <a:pt x="1774979" y="0"/>
                  </a:moveTo>
                  <a:lnTo>
                    <a:pt x="0" y="0"/>
                  </a:lnTo>
                  <a:lnTo>
                    <a:pt x="159633" y="92171"/>
                  </a:lnTo>
                  <a:lnTo>
                    <a:pt x="1774992" y="92171"/>
                  </a:lnTo>
                  <a:lnTo>
                    <a:pt x="1774979" y="0"/>
                  </a:lnTo>
                  <a:close/>
                </a:path>
              </a:pathLst>
            </a:custGeom>
            <a:solidFill>
              <a:srgbClr val="A68A7F"/>
            </a:solidFill>
          </p:spPr>
          <p:txBody>
            <a:bodyPr wrap="square" lIns="0" tIns="0" rIns="0" bIns="0" rtlCol="0"/>
            <a:lstStyle/>
            <a:p>
              <a:endParaRPr sz="2397"/>
            </a:p>
          </p:txBody>
        </p:sp>
        <p:sp>
          <p:nvSpPr>
            <p:cNvPr id="52" name="object 52"/>
            <p:cNvSpPr/>
            <p:nvPr/>
          </p:nvSpPr>
          <p:spPr>
            <a:xfrm>
              <a:off x="6752915" y="4394532"/>
              <a:ext cx="1733550" cy="92710"/>
            </a:xfrm>
            <a:custGeom>
              <a:avLst/>
              <a:gdLst/>
              <a:ahLst/>
              <a:cxnLst/>
              <a:rect l="l" t="t" r="r" b="b"/>
              <a:pathLst>
                <a:path w="1733550" h="92710">
                  <a:moveTo>
                    <a:pt x="1733372" y="0"/>
                  </a:moveTo>
                  <a:lnTo>
                    <a:pt x="0" y="0"/>
                  </a:lnTo>
                  <a:lnTo>
                    <a:pt x="159637" y="92172"/>
                  </a:lnTo>
                  <a:lnTo>
                    <a:pt x="1733388" y="92172"/>
                  </a:lnTo>
                  <a:lnTo>
                    <a:pt x="1733372" y="0"/>
                  </a:lnTo>
                  <a:close/>
                </a:path>
              </a:pathLst>
            </a:custGeom>
            <a:solidFill>
              <a:srgbClr val="A48B81"/>
            </a:solidFill>
          </p:spPr>
          <p:txBody>
            <a:bodyPr wrap="square" lIns="0" tIns="0" rIns="0" bIns="0" rtlCol="0"/>
            <a:lstStyle/>
            <a:p>
              <a:endParaRPr sz="2397"/>
            </a:p>
          </p:txBody>
        </p:sp>
        <p:sp>
          <p:nvSpPr>
            <p:cNvPr id="53" name="object 53"/>
            <p:cNvSpPr/>
            <p:nvPr/>
          </p:nvSpPr>
          <p:spPr>
            <a:xfrm>
              <a:off x="6794015" y="4394532"/>
              <a:ext cx="1692910" cy="92710"/>
            </a:xfrm>
            <a:custGeom>
              <a:avLst/>
              <a:gdLst/>
              <a:ahLst/>
              <a:cxnLst/>
              <a:rect l="l" t="t" r="r" b="b"/>
              <a:pathLst>
                <a:path w="1692909" h="92710">
                  <a:moveTo>
                    <a:pt x="1692273" y="0"/>
                  </a:moveTo>
                  <a:lnTo>
                    <a:pt x="0" y="0"/>
                  </a:lnTo>
                  <a:lnTo>
                    <a:pt x="159704" y="92174"/>
                  </a:lnTo>
                  <a:lnTo>
                    <a:pt x="1692291" y="92174"/>
                  </a:lnTo>
                  <a:lnTo>
                    <a:pt x="1692273" y="0"/>
                  </a:lnTo>
                  <a:close/>
                </a:path>
              </a:pathLst>
            </a:custGeom>
            <a:solidFill>
              <a:srgbClr val="A28B83"/>
            </a:solidFill>
          </p:spPr>
          <p:txBody>
            <a:bodyPr wrap="square" lIns="0" tIns="0" rIns="0" bIns="0" rtlCol="0"/>
            <a:lstStyle/>
            <a:p>
              <a:endParaRPr sz="2397"/>
            </a:p>
          </p:txBody>
        </p:sp>
        <p:sp>
          <p:nvSpPr>
            <p:cNvPr id="54" name="object 54"/>
            <p:cNvSpPr/>
            <p:nvPr/>
          </p:nvSpPr>
          <p:spPr>
            <a:xfrm>
              <a:off x="6835180" y="4394532"/>
              <a:ext cx="1651635" cy="92710"/>
            </a:xfrm>
            <a:custGeom>
              <a:avLst/>
              <a:gdLst/>
              <a:ahLst/>
              <a:cxnLst/>
              <a:rect l="l" t="t" r="r" b="b"/>
              <a:pathLst>
                <a:path w="1651634" h="92710">
                  <a:moveTo>
                    <a:pt x="1651107" y="0"/>
                  </a:moveTo>
                  <a:lnTo>
                    <a:pt x="0" y="0"/>
                  </a:lnTo>
                  <a:lnTo>
                    <a:pt x="159632" y="92170"/>
                  </a:lnTo>
                  <a:lnTo>
                    <a:pt x="1651119" y="92170"/>
                  </a:lnTo>
                  <a:lnTo>
                    <a:pt x="1651107" y="0"/>
                  </a:lnTo>
                  <a:close/>
                </a:path>
              </a:pathLst>
            </a:custGeom>
            <a:solidFill>
              <a:srgbClr val="A08C85"/>
            </a:solidFill>
          </p:spPr>
          <p:txBody>
            <a:bodyPr wrap="square" lIns="0" tIns="0" rIns="0" bIns="0" rtlCol="0"/>
            <a:lstStyle/>
            <a:p>
              <a:endParaRPr sz="2397"/>
            </a:p>
          </p:txBody>
        </p:sp>
        <p:sp>
          <p:nvSpPr>
            <p:cNvPr id="55" name="object 55"/>
            <p:cNvSpPr/>
            <p:nvPr/>
          </p:nvSpPr>
          <p:spPr>
            <a:xfrm>
              <a:off x="6876787" y="4394532"/>
              <a:ext cx="1609725" cy="92710"/>
            </a:xfrm>
            <a:custGeom>
              <a:avLst/>
              <a:gdLst/>
              <a:ahLst/>
              <a:cxnLst/>
              <a:rect l="l" t="t" r="r" b="b"/>
              <a:pathLst>
                <a:path w="1609725" h="92710">
                  <a:moveTo>
                    <a:pt x="1609501" y="0"/>
                  </a:moveTo>
                  <a:lnTo>
                    <a:pt x="0" y="0"/>
                  </a:lnTo>
                  <a:lnTo>
                    <a:pt x="159636" y="92172"/>
                  </a:lnTo>
                  <a:lnTo>
                    <a:pt x="1609515" y="92172"/>
                  </a:lnTo>
                  <a:lnTo>
                    <a:pt x="1609501" y="0"/>
                  </a:lnTo>
                  <a:close/>
                </a:path>
              </a:pathLst>
            </a:custGeom>
            <a:solidFill>
              <a:srgbClr val="9E8C87"/>
            </a:solidFill>
          </p:spPr>
          <p:txBody>
            <a:bodyPr wrap="square" lIns="0" tIns="0" rIns="0" bIns="0" rtlCol="0"/>
            <a:lstStyle/>
            <a:p>
              <a:endParaRPr sz="2397"/>
            </a:p>
          </p:txBody>
        </p:sp>
        <p:sp>
          <p:nvSpPr>
            <p:cNvPr id="56" name="object 56"/>
            <p:cNvSpPr/>
            <p:nvPr/>
          </p:nvSpPr>
          <p:spPr>
            <a:xfrm>
              <a:off x="6917602" y="4394532"/>
              <a:ext cx="1569085" cy="92710"/>
            </a:xfrm>
            <a:custGeom>
              <a:avLst/>
              <a:gdLst/>
              <a:ahLst/>
              <a:cxnLst/>
              <a:rect l="l" t="t" r="r" b="b"/>
              <a:pathLst>
                <a:path w="1569084" h="92710">
                  <a:moveTo>
                    <a:pt x="1568686" y="0"/>
                  </a:moveTo>
                  <a:lnTo>
                    <a:pt x="0" y="0"/>
                  </a:lnTo>
                  <a:lnTo>
                    <a:pt x="159678" y="92183"/>
                  </a:lnTo>
                  <a:lnTo>
                    <a:pt x="1568720" y="92183"/>
                  </a:lnTo>
                  <a:lnTo>
                    <a:pt x="1568686" y="0"/>
                  </a:lnTo>
                  <a:close/>
                </a:path>
              </a:pathLst>
            </a:custGeom>
            <a:solidFill>
              <a:srgbClr val="9D8C89"/>
            </a:solidFill>
          </p:spPr>
          <p:txBody>
            <a:bodyPr wrap="square" lIns="0" tIns="0" rIns="0" bIns="0" rtlCol="0"/>
            <a:lstStyle/>
            <a:p>
              <a:endParaRPr sz="2397"/>
            </a:p>
          </p:txBody>
        </p:sp>
        <p:sp>
          <p:nvSpPr>
            <p:cNvPr id="57" name="object 57"/>
            <p:cNvSpPr/>
            <p:nvPr/>
          </p:nvSpPr>
          <p:spPr>
            <a:xfrm>
              <a:off x="6959030" y="4394532"/>
              <a:ext cx="1527810" cy="92710"/>
            </a:xfrm>
            <a:custGeom>
              <a:avLst/>
              <a:gdLst/>
              <a:ahLst/>
              <a:cxnLst/>
              <a:rect l="l" t="t" r="r" b="b"/>
              <a:pathLst>
                <a:path w="1527809" h="92710">
                  <a:moveTo>
                    <a:pt x="1527257" y="0"/>
                  </a:moveTo>
                  <a:lnTo>
                    <a:pt x="0" y="0"/>
                  </a:lnTo>
                  <a:lnTo>
                    <a:pt x="159631" y="92169"/>
                  </a:lnTo>
                  <a:lnTo>
                    <a:pt x="1527268" y="92169"/>
                  </a:lnTo>
                  <a:lnTo>
                    <a:pt x="1527257" y="0"/>
                  </a:lnTo>
                  <a:close/>
                </a:path>
              </a:pathLst>
            </a:custGeom>
            <a:solidFill>
              <a:srgbClr val="9B8D8B"/>
            </a:solidFill>
          </p:spPr>
          <p:txBody>
            <a:bodyPr wrap="square" lIns="0" tIns="0" rIns="0" bIns="0" rtlCol="0"/>
            <a:lstStyle/>
            <a:p>
              <a:endParaRPr sz="2397"/>
            </a:p>
          </p:txBody>
        </p:sp>
        <p:sp>
          <p:nvSpPr>
            <p:cNvPr id="58" name="object 58"/>
            <p:cNvSpPr/>
            <p:nvPr/>
          </p:nvSpPr>
          <p:spPr>
            <a:xfrm>
              <a:off x="7000659" y="4394532"/>
              <a:ext cx="1485900" cy="92710"/>
            </a:xfrm>
            <a:custGeom>
              <a:avLst/>
              <a:gdLst/>
              <a:ahLst/>
              <a:cxnLst/>
              <a:rect l="l" t="t" r="r" b="b"/>
              <a:pathLst>
                <a:path w="1485900" h="92710">
                  <a:moveTo>
                    <a:pt x="1485630" y="0"/>
                  </a:moveTo>
                  <a:lnTo>
                    <a:pt x="0" y="0"/>
                  </a:lnTo>
                  <a:lnTo>
                    <a:pt x="159634" y="92171"/>
                  </a:lnTo>
                  <a:lnTo>
                    <a:pt x="1485642" y="92171"/>
                  </a:lnTo>
                  <a:lnTo>
                    <a:pt x="1485630" y="0"/>
                  </a:lnTo>
                  <a:close/>
                </a:path>
              </a:pathLst>
            </a:custGeom>
            <a:solidFill>
              <a:srgbClr val="998D8D"/>
            </a:solidFill>
          </p:spPr>
          <p:txBody>
            <a:bodyPr wrap="square" lIns="0" tIns="0" rIns="0" bIns="0" rtlCol="0"/>
            <a:lstStyle/>
            <a:p>
              <a:endParaRPr sz="2397"/>
            </a:p>
          </p:txBody>
        </p:sp>
        <p:sp>
          <p:nvSpPr>
            <p:cNvPr id="59" name="object 59"/>
            <p:cNvSpPr/>
            <p:nvPr/>
          </p:nvSpPr>
          <p:spPr>
            <a:xfrm>
              <a:off x="7041476" y="4394532"/>
              <a:ext cx="1445260" cy="92710"/>
            </a:xfrm>
            <a:custGeom>
              <a:avLst/>
              <a:gdLst/>
              <a:ahLst/>
              <a:cxnLst/>
              <a:rect l="l" t="t" r="r" b="b"/>
              <a:pathLst>
                <a:path w="1445259" h="92710">
                  <a:moveTo>
                    <a:pt x="1444811" y="0"/>
                  </a:moveTo>
                  <a:lnTo>
                    <a:pt x="0" y="0"/>
                  </a:lnTo>
                  <a:lnTo>
                    <a:pt x="159677" y="92183"/>
                  </a:lnTo>
                  <a:lnTo>
                    <a:pt x="1444847" y="92183"/>
                  </a:lnTo>
                  <a:lnTo>
                    <a:pt x="1444811" y="0"/>
                  </a:lnTo>
                  <a:close/>
                </a:path>
              </a:pathLst>
            </a:custGeom>
            <a:solidFill>
              <a:srgbClr val="978D8F"/>
            </a:solidFill>
          </p:spPr>
          <p:txBody>
            <a:bodyPr wrap="square" lIns="0" tIns="0" rIns="0" bIns="0" rtlCol="0"/>
            <a:lstStyle/>
            <a:p>
              <a:endParaRPr sz="2397"/>
            </a:p>
          </p:txBody>
        </p:sp>
        <p:sp>
          <p:nvSpPr>
            <p:cNvPr id="60" name="object 60"/>
            <p:cNvSpPr/>
            <p:nvPr/>
          </p:nvSpPr>
          <p:spPr>
            <a:xfrm>
              <a:off x="7082901" y="4394532"/>
              <a:ext cx="1403985" cy="92710"/>
            </a:xfrm>
            <a:custGeom>
              <a:avLst/>
              <a:gdLst/>
              <a:ahLst/>
              <a:cxnLst/>
              <a:rect l="l" t="t" r="r" b="b"/>
              <a:pathLst>
                <a:path w="1403984" h="92710">
                  <a:moveTo>
                    <a:pt x="1403385" y="0"/>
                  </a:moveTo>
                  <a:lnTo>
                    <a:pt x="0" y="0"/>
                  </a:lnTo>
                  <a:lnTo>
                    <a:pt x="159629" y="92168"/>
                  </a:lnTo>
                  <a:lnTo>
                    <a:pt x="1403395" y="92168"/>
                  </a:lnTo>
                  <a:lnTo>
                    <a:pt x="1403385" y="0"/>
                  </a:lnTo>
                  <a:close/>
                </a:path>
              </a:pathLst>
            </a:custGeom>
            <a:solidFill>
              <a:srgbClr val="958E91"/>
            </a:solidFill>
          </p:spPr>
          <p:txBody>
            <a:bodyPr wrap="square" lIns="0" tIns="0" rIns="0" bIns="0" rtlCol="0"/>
            <a:lstStyle/>
            <a:p>
              <a:endParaRPr sz="2397"/>
            </a:p>
          </p:txBody>
        </p:sp>
        <p:sp>
          <p:nvSpPr>
            <p:cNvPr id="61" name="object 61"/>
            <p:cNvSpPr/>
            <p:nvPr/>
          </p:nvSpPr>
          <p:spPr>
            <a:xfrm>
              <a:off x="7124508" y="4394532"/>
              <a:ext cx="1362075" cy="92710"/>
            </a:xfrm>
            <a:custGeom>
              <a:avLst/>
              <a:gdLst/>
              <a:ahLst/>
              <a:cxnLst/>
              <a:rect l="l" t="t" r="r" b="b"/>
              <a:pathLst>
                <a:path w="1362075" h="92710">
                  <a:moveTo>
                    <a:pt x="1361780" y="0"/>
                  </a:moveTo>
                  <a:lnTo>
                    <a:pt x="0" y="0"/>
                  </a:lnTo>
                  <a:lnTo>
                    <a:pt x="159633" y="92171"/>
                  </a:lnTo>
                  <a:lnTo>
                    <a:pt x="1361792" y="92171"/>
                  </a:lnTo>
                  <a:lnTo>
                    <a:pt x="1361780" y="0"/>
                  </a:lnTo>
                  <a:close/>
                </a:path>
              </a:pathLst>
            </a:custGeom>
            <a:solidFill>
              <a:srgbClr val="948E93"/>
            </a:solidFill>
          </p:spPr>
          <p:txBody>
            <a:bodyPr wrap="square" lIns="0" tIns="0" rIns="0" bIns="0" rtlCol="0"/>
            <a:lstStyle/>
            <a:p>
              <a:endParaRPr sz="2397"/>
            </a:p>
          </p:txBody>
        </p:sp>
        <p:sp>
          <p:nvSpPr>
            <p:cNvPr id="62" name="object 62"/>
            <p:cNvSpPr/>
            <p:nvPr/>
          </p:nvSpPr>
          <p:spPr>
            <a:xfrm>
              <a:off x="7165345" y="4394532"/>
              <a:ext cx="1321435" cy="92710"/>
            </a:xfrm>
            <a:custGeom>
              <a:avLst/>
              <a:gdLst/>
              <a:ahLst/>
              <a:cxnLst/>
              <a:rect l="l" t="t" r="r" b="b"/>
              <a:pathLst>
                <a:path w="1321434" h="92710">
                  <a:moveTo>
                    <a:pt x="1320942" y="0"/>
                  </a:moveTo>
                  <a:lnTo>
                    <a:pt x="0" y="0"/>
                  </a:lnTo>
                  <a:lnTo>
                    <a:pt x="159680" y="92184"/>
                  </a:lnTo>
                  <a:lnTo>
                    <a:pt x="1320978" y="92184"/>
                  </a:lnTo>
                  <a:lnTo>
                    <a:pt x="1320942" y="0"/>
                  </a:lnTo>
                  <a:close/>
                </a:path>
              </a:pathLst>
            </a:custGeom>
            <a:solidFill>
              <a:srgbClr val="928F95"/>
            </a:solidFill>
          </p:spPr>
          <p:txBody>
            <a:bodyPr wrap="square" lIns="0" tIns="0" rIns="0" bIns="0" rtlCol="0"/>
            <a:lstStyle/>
            <a:p>
              <a:endParaRPr sz="2397"/>
            </a:p>
          </p:txBody>
        </p:sp>
        <p:sp>
          <p:nvSpPr>
            <p:cNvPr id="63" name="object 63"/>
            <p:cNvSpPr/>
            <p:nvPr/>
          </p:nvSpPr>
          <p:spPr>
            <a:xfrm>
              <a:off x="7206753" y="4394532"/>
              <a:ext cx="1280160" cy="92710"/>
            </a:xfrm>
            <a:custGeom>
              <a:avLst/>
              <a:gdLst/>
              <a:ahLst/>
              <a:cxnLst/>
              <a:rect l="l" t="t" r="r" b="b"/>
              <a:pathLst>
                <a:path w="1280159" h="92710">
                  <a:moveTo>
                    <a:pt x="1279534" y="0"/>
                  </a:moveTo>
                  <a:lnTo>
                    <a:pt x="0" y="0"/>
                  </a:lnTo>
                  <a:lnTo>
                    <a:pt x="159625" y="92167"/>
                  </a:lnTo>
                  <a:lnTo>
                    <a:pt x="1279541" y="92167"/>
                  </a:lnTo>
                  <a:lnTo>
                    <a:pt x="1279534" y="0"/>
                  </a:lnTo>
                  <a:close/>
                </a:path>
              </a:pathLst>
            </a:custGeom>
            <a:solidFill>
              <a:srgbClr val="908F97"/>
            </a:solidFill>
          </p:spPr>
          <p:txBody>
            <a:bodyPr wrap="square" lIns="0" tIns="0" rIns="0" bIns="0" rtlCol="0"/>
            <a:lstStyle/>
            <a:p>
              <a:endParaRPr sz="2397"/>
            </a:p>
          </p:txBody>
        </p:sp>
        <p:sp>
          <p:nvSpPr>
            <p:cNvPr id="64" name="object 64"/>
            <p:cNvSpPr/>
            <p:nvPr/>
          </p:nvSpPr>
          <p:spPr>
            <a:xfrm>
              <a:off x="7248380" y="4394532"/>
              <a:ext cx="1238250" cy="92710"/>
            </a:xfrm>
            <a:custGeom>
              <a:avLst/>
              <a:gdLst/>
              <a:ahLst/>
              <a:cxnLst/>
              <a:rect l="l" t="t" r="r" b="b"/>
              <a:pathLst>
                <a:path w="1238250" h="92710">
                  <a:moveTo>
                    <a:pt x="1237908" y="0"/>
                  </a:moveTo>
                  <a:lnTo>
                    <a:pt x="0" y="0"/>
                  </a:lnTo>
                  <a:lnTo>
                    <a:pt x="159632" y="92170"/>
                  </a:lnTo>
                  <a:lnTo>
                    <a:pt x="1237918" y="92170"/>
                  </a:lnTo>
                  <a:lnTo>
                    <a:pt x="1237908" y="0"/>
                  </a:lnTo>
                  <a:close/>
                </a:path>
              </a:pathLst>
            </a:custGeom>
            <a:solidFill>
              <a:srgbClr val="8E8F99"/>
            </a:solidFill>
          </p:spPr>
          <p:txBody>
            <a:bodyPr wrap="square" lIns="0" tIns="0" rIns="0" bIns="0" rtlCol="0"/>
            <a:lstStyle/>
            <a:p>
              <a:endParaRPr sz="2397"/>
            </a:p>
          </p:txBody>
        </p:sp>
        <p:sp>
          <p:nvSpPr>
            <p:cNvPr id="65" name="object 65"/>
            <p:cNvSpPr/>
            <p:nvPr/>
          </p:nvSpPr>
          <p:spPr>
            <a:xfrm>
              <a:off x="7289231" y="4394532"/>
              <a:ext cx="1197610" cy="92710"/>
            </a:xfrm>
            <a:custGeom>
              <a:avLst/>
              <a:gdLst/>
              <a:ahLst/>
              <a:cxnLst/>
              <a:rect l="l" t="t" r="r" b="b"/>
              <a:pathLst>
                <a:path w="1197609" h="92710">
                  <a:moveTo>
                    <a:pt x="1197056" y="0"/>
                  </a:moveTo>
                  <a:lnTo>
                    <a:pt x="0" y="0"/>
                  </a:lnTo>
                  <a:lnTo>
                    <a:pt x="159681" y="92184"/>
                  </a:lnTo>
                  <a:lnTo>
                    <a:pt x="1197093" y="92184"/>
                  </a:lnTo>
                  <a:lnTo>
                    <a:pt x="1197056" y="0"/>
                  </a:lnTo>
                  <a:close/>
                </a:path>
              </a:pathLst>
            </a:custGeom>
            <a:solidFill>
              <a:srgbClr val="8C909B"/>
            </a:solidFill>
          </p:spPr>
          <p:txBody>
            <a:bodyPr wrap="square" lIns="0" tIns="0" rIns="0" bIns="0" rtlCol="0"/>
            <a:lstStyle/>
            <a:p>
              <a:endParaRPr sz="2397"/>
            </a:p>
          </p:txBody>
        </p:sp>
        <p:sp>
          <p:nvSpPr>
            <p:cNvPr id="66" name="object 66"/>
            <p:cNvSpPr/>
            <p:nvPr/>
          </p:nvSpPr>
          <p:spPr>
            <a:xfrm>
              <a:off x="7330610" y="4394532"/>
              <a:ext cx="1155700" cy="92710"/>
            </a:xfrm>
            <a:custGeom>
              <a:avLst/>
              <a:gdLst/>
              <a:ahLst/>
              <a:cxnLst/>
              <a:rect l="l" t="t" r="r" b="b"/>
              <a:pathLst>
                <a:path w="1155700" h="92710">
                  <a:moveTo>
                    <a:pt x="1155678" y="0"/>
                  </a:moveTo>
                  <a:lnTo>
                    <a:pt x="0" y="0"/>
                  </a:lnTo>
                  <a:lnTo>
                    <a:pt x="159624" y="92165"/>
                  </a:lnTo>
                  <a:lnTo>
                    <a:pt x="1155681" y="92165"/>
                  </a:lnTo>
                  <a:lnTo>
                    <a:pt x="1155678" y="0"/>
                  </a:lnTo>
                  <a:close/>
                </a:path>
              </a:pathLst>
            </a:custGeom>
            <a:solidFill>
              <a:srgbClr val="8B909D"/>
            </a:solidFill>
          </p:spPr>
          <p:txBody>
            <a:bodyPr wrap="square" lIns="0" tIns="0" rIns="0" bIns="0" rtlCol="0"/>
            <a:lstStyle/>
            <a:p>
              <a:endParaRPr sz="2397"/>
            </a:p>
          </p:txBody>
        </p:sp>
        <p:sp>
          <p:nvSpPr>
            <p:cNvPr id="67" name="object 67"/>
            <p:cNvSpPr/>
            <p:nvPr/>
          </p:nvSpPr>
          <p:spPr>
            <a:xfrm>
              <a:off x="7372217" y="4394532"/>
              <a:ext cx="1114425" cy="92710"/>
            </a:xfrm>
            <a:custGeom>
              <a:avLst/>
              <a:gdLst/>
              <a:ahLst/>
              <a:cxnLst/>
              <a:rect l="l" t="t" r="r" b="b"/>
              <a:pathLst>
                <a:path w="1114425" h="92710">
                  <a:moveTo>
                    <a:pt x="1114070" y="0"/>
                  </a:moveTo>
                  <a:lnTo>
                    <a:pt x="0" y="0"/>
                  </a:lnTo>
                  <a:lnTo>
                    <a:pt x="159629" y="92168"/>
                  </a:lnTo>
                  <a:lnTo>
                    <a:pt x="1114079" y="92168"/>
                  </a:lnTo>
                  <a:lnTo>
                    <a:pt x="1114070" y="0"/>
                  </a:lnTo>
                  <a:close/>
                </a:path>
              </a:pathLst>
            </a:custGeom>
            <a:solidFill>
              <a:srgbClr val="89909F"/>
            </a:solidFill>
          </p:spPr>
          <p:txBody>
            <a:bodyPr wrap="square" lIns="0" tIns="0" rIns="0" bIns="0" rtlCol="0"/>
            <a:lstStyle/>
            <a:p>
              <a:endParaRPr sz="2397"/>
            </a:p>
          </p:txBody>
        </p:sp>
        <p:sp>
          <p:nvSpPr>
            <p:cNvPr id="68" name="object 68"/>
            <p:cNvSpPr/>
            <p:nvPr/>
          </p:nvSpPr>
          <p:spPr>
            <a:xfrm>
              <a:off x="7413086" y="4394532"/>
              <a:ext cx="1073785" cy="92710"/>
            </a:xfrm>
            <a:custGeom>
              <a:avLst/>
              <a:gdLst/>
              <a:ahLst/>
              <a:cxnLst/>
              <a:rect l="l" t="t" r="r" b="b"/>
              <a:pathLst>
                <a:path w="1073784" h="92710">
                  <a:moveTo>
                    <a:pt x="1073201" y="0"/>
                  </a:moveTo>
                  <a:lnTo>
                    <a:pt x="0" y="0"/>
                  </a:lnTo>
                  <a:lnTo>
                    <a:pt x="159680" y="92184"/>
                  </a:lnTo>
                  <a:lnTo>
                    <a:pt x="1073238" y="92184"/>
                  </a:lnTo>
                  <a:lnTo>
                    <a:pt x="1073201" y="0"/>
                  </a:lnTo>
                  <a:close/>
                </a:path>
              </a:pathLst>
            </a:custGeom>
            <a:solidFill>
              <a:srgbClr val="8791A1"/>
            </a:solidFill>
          </p:spPr>
          <p:txBody>
            <a:bodyPr wrap="square" lIns="0" tIns="0" rIns="0" bIns="0" rtlCol="0"/>
            <a:lstStyle/>
            <a:p>
              <a:endParaRPr sz="2397"/>
            </a:p>
          </p:txBody>
        </p:sp>
        <p:sp>
          <p:nvSpPr>
            <p:cNvPr id="69" name="object 69"/>
            <p:cNvSpPr/>
            <p:nvPr/>
          </p:nvSpPr>
          <p:spPr>
            <a:xfrm>
              <a:off x="7454482" y="4394532"/>
              <a:ext cx="1031875" cy="92710"/>
            </a:xfrm>
            <a:custGeom>
              <a:avLst/>
              <a:gdLst/>
              <a:ahLst/>
              <a:cxnLst/>
              <a:rect l="l" t="t" r="r" b="b"/>
              <a:pathLst>
                <a:path w="1031875" h="92710">
                  <a:moveTo>
                    <a:pt x="1031806" y="0"/>
                  </a:moveTo>
                  <a:lnTo>
                    <a:pt x="0" y="0"/>
                  </a:lnTo>
                  <a:lnTo>
                    <a:pt x="159621" y="92163"/>
                  </a:lnTo>
                  <a:lnTo>
                    <a:pt x="1031806" y="92163"/>
                  </a:lnTo>
                  <a:lnTo>
                    <a:pt x="1031806" y="0"/>
                  </a:lnTo>
                  <a:close/>
                </a:path>
              </a:pathLst>
            </a:custGeom>
            <a:solidFill>
              <a:srgbClr val="8591A3"/>
            </a:solidFill>
          </p:spPr>
          <p:txBody>
            <a:bodyPr wrap="square" lIns="0" tIns="0" rIns="0" bIns="0" rtlCol="0"/>
            <a:lstStyle/>
            <a:p>
              <a:endParaRPr sz="2397"/>
            </a:p>
          </p:txBody>
        </p:sp>
        <p:sp>
          <p:nvSpPr>
            <p:cNvPr id="70" name="object 70"/>
            <p:cNvSpPr/>
            <p:nvPr/>
          </p:nvSpPr>
          <p:spPr>
            <a:xfrm>
              <a:off x="7495893" y="4394532"/>
              <a:ext cx="990600" cy="92710"/>
            </a:xfrm>
            <a:custGeom>
              <a:avLst/>
              <a:gdLst/>
              <a:ahLst/>
              <a:cxnLst/>
              <a:rect l="l" t="t" r="r" b="b"/>
              <a:pathLst>
                <a:path w="990600" h="92710">
                  <a:moveTo>
                    <a:pt x="990394" y="0"/>
                  </a:moveTo>
                  <a:lnTo>
                    <a:pt x="0" y="0"/>
                  </a:lnTo>
                  <a:lnTo>
                    <a:pt x="159666" y="92166"/>
                  </a:lnTo>
                  <a:lnTo>
                    <a:pt x="990400" y="92166"/>
                  </a:lnTo>
                  <a:lnTo>
                    <a:pt x="990394" y="0"/>
                  </a:lnTo>
                  <a:close/>
                </a:path>
              </a:pathLst>
            </a:custGeom>
            <a:solidFill>
              <a:srgbClr val="8391A5"/>
            </a:solidFill>
          </p:spPr>
          <p:txBody>
            <a:bodyPr wrap="square" lIns="0" tIns="0" rIns="0" bIns="0" rtlCol="0"/>
            <a:lstStyle/>
            <a:p>
              <a:endParaRPr sz="2397"/>
            </a:p>
          </p:txBody>
        </p:sp>
        <p:sp>
          <p:nvSpPr>
            <p:cNvPr id="71" name="object 71"/>
            <p:cNvSpPr/>
            <p:nvPr/>
          </p:nvSpPr>
          <p:spPr>
            <a:xfrm>
              <a:off x="7536971" y="4394532"/>
              <a:ext cx="949960" cy="92710"/>
            </a:xfrm>
            <a:custGeom>
              <a:avLst/>
              <a:gdLst/>
              <a:ahLst/>
              <a:cxnLst/>
              <a:rect l="l" t="t" r="r" b="b"/>
              <a:pathLst>
                <a:path w="949959" h="92710">
                  <a:moveTo>
                    <a:pt x="949315" y="0"/>
                  </a:moveTo>
                  <a:lnTo>
                    <a:pt x="0" y="0"/>
                  </a:lnTo>
                  <a:lnTo>
                    <a:pt x="159681" y="92185"/>
                  </a:lnTo>
                  <a:lnTo>
                    <a:pt x="949353" y="92185"/>
                  </a:lnTo>
                  <a:lnTo>
                    <a:pt x="949315" y="0"/>
                  </a:lnTo>
                  <a:close/>
                </a:path>
              </a:pathLst>
            </a:custGeom>
            <a:solidFill>
              <a:srgbClr val="8292A7"/>
            </a:solidFill>
          </p:spPr>
          <p:txBody>
            <a:bodyPr wrap="square" lIns="0" tIns="0" rIns="0" bIns="0" rtlCol="0"/>
            <a:lstStyle/>
            <a:p>
              <a:endParaRPr sz="2397"/>
            </a:p>
          </p:txBody>
        </p:sp>
        <p:sp>
          <p:nvSpPr>
            <p:cNvPr id="72" name="object 72"/>
            <p:cNvSpPr/>
            <p:nvPr/>
          </p:nvSpPr>
          <p:spPr>
            <a:xfrm>
              <a:off x="7578332" y="4394532"/>
              <a:ext cx="908050" cy="92710"/>
            </a:xfrm>
            <a:custGeom>
              <a:avLst/>
              <a:gdLst/>
              <a:ahLst/>
              <a:cxnLst/>
              <a:rect l="l" t="t" r="r" b="b"/>
              <a:pathLst>
                <a:path w="908050" h="92710">
                  <a:moveTo>
                    <a:pt x="907957" y="0"/>
                  </a:moveTo>
                  <a:lnTo>
                    <a:pt x="0" y="0"/>
                  </a:lnTo>
                  <a:lnTo>
                    <a:pt x="159618" y="92162"/>
                  </a:lnTo>
                  <a:lnTo>
                    <a:pt x="907953" y="92162"/>
                  </a:lnTo>
                  <a:lnTo>
                    <a:pt x="907957" y="0"/>
                  </a:lnTo>
                  <a:close/>
                </a:path>
              </a:pathLst>
            </a:custGeom>
            <a:solidFill>
              <a:srgbClr val="8092A9"/>
            </a:solidFill>
          </p:spPr>
          <p:txBody>
            <a:bodyPr wrap="square" lIns="0" tIns="0" rIns="0" bIns="0" rtlCol="0"/>
            <a:lstStyle/>
            <a:p>
              <a:endParaRPr sz="2397"/>
            </a:p>
          </p:txBody>
        </p:sp>
        <p:sp>
          <p:nvSpPr>
            <p:cNvPr id="73" name="object 73"/>
            <p:cNvSpPr/>
            <p:nvPr/>
          </p:nvSpPr>
          <p:spPr>
            <a:xfrm>
              <a:off x="7619323" y="4394532"/>
              <a:ext cx="867410" cy="92710"/>
            </a:xfrm>
            <a:custGeom>
              <a:avLst/>
              <a:gdLst/>
              <a:ahLst/>
              <a:cxnLst/>
              <a:rect l="l" t="t" r="r" b="b"/>
              <a:pathLst>
                <a:path w="867409" h="92710">
                  <a:moveTo>
                    <a:pt x="866964" y="0"/>
                  </a:moveTo>
                  <a:lnTo>
                    <a:pt x="0" y="0"/>
                  </a:lnTo>
                  <a:lnTo>
                    <a:pt x="159652" y="92181"/>
                  </a:lnTo>
                  <a:lnTo>
                    <a:pt x="866996" y="92181"/>
                  </a:lnTo>
                  <a:lnTo>
                    <a:pt x="866964" y="0"/>
                  </a:lnTo>
                  <a:close/>
                </a:path>
              </a:pathLst>
            </a:custGeom>
            <a:solidFill>
              <a:srgbClr val="7E93AC"/>
            </a:solidFill>
          </p:spPr>
          <p:txBody>
            <a:bodyPr wrap="square" lIns="0" tIns="0" rIns="0" bIns="0" rtlCol="0"/>
            <a:lstStyle/>
            <a:p>
              <a:endParaRPr sz="2397"/>
            </a:p>
          </p:txBody>
        </p:sp>
        <p:sp>
          <p:nvSpPr>
            <p:cNvPr id="74" name="object 74"/>
            <p:cNvSpPr/>
            <p:nvPr/>
          </p:nvSpPr>
          <p:spPr>
            <a:xfrm>
              <a:off x="7660857" y="4394532"/>
              <a:ext cx="825500" cy="92710"/>
            </a:xfrm>
            <a:custGeom>
              <a:avLst/>
              <a:gdLst/>
              <a:ahLst/>
              <a:cxnLst/>
              <a:rect l="l" t="t" r="r" b="b"/>
              <a:pathLst>
                <a:path w="825500" h="92710">
                  <a:moveTo>
                    <a:pt x="825430" y="0"/>
                  </a:moveTo>
                  <a:lnTo>
                    <a:pt x="0" y="0"/>
                  </a:lnTo>
                  <a:lnTo>
                    <a:pt x="159682" y="92185"/>
                  </a:lnTo>
                  <a:lnTo>
                    <a:pt x="825469" y="92185"/>
                  </a:lnTo>
                  <a:lnTo>
                    <a:pt x="825430" y="0"/>
                  </a:lnTo>
                  <a:close/>
                </a:path>
              </a:pathLst>
            </a:custGeom>
            <a:solidFill>
              <a:srgbClr val="7C93AE"/>
            </a:solidFill>
          </p:spPr>
          <p:txBody>
            <a:bodyPr wrap="square" lIns="0" tIns="0" rIns="0" bIns="0" rtlCol="0"/>
            <a:lstStyle/>
            <a:p>
              <a:endParaRPr sz="2397"/>
            </a:p>
          </p:txBody>
        </p:sp>
        <p:sp>
          <p:nvSpPr>
            <p:cNvPr id="75" name="object 75"/>
            <p:cNvSpPr/>
            <p:nvPr/>
          </p:nvSpPr>
          <p:spPr>
            <a:xfrm>
              <a:off x="7702203" y="4394532"/>
              <a:ext cx="784225" cy="92710"/>
            </a:xfrm>
            <a:custGeom>
              <a:avLst/>
              <a:gdLst/>
              <a:ahLst/>
              <a:cxnLst/>
              <a:rect l="l" t="t" r="r" b="b"/>
              <a:pathLst>
                <a:path w="784225" h="92710">
                  <a:moveTo>
                    <a:pt x="784085" y="0"/>
                  </a:moveTo>
                  <a:lnTo>
                    <a:pt x="0" y="0"/>
                  </a:lnTo>
                  <a:lnTo>
                    <a:pt x="159613" y="92159"/>
                  </a:lnTo>
                  <a:lnTo>
                    <a:pt x="784077" y="92159"/>
                  </a:lnTo>
                  <a:lnTo>
                    <a:pt x="784085" y="0"/>
                  </a:lnTo>
                  <a:close/>
                </a:path>
              </a:pathLst>
            </a:custGeom>
            <a:solidFill>
              <a:srgbClr val="7A93B0"/>
            </a:solidFill>
          </p:spPr>
          <p:txBody>
            <a:bodyPr wrap="square" lIns="0" tIns="0" rIns="0" bIns="0" rtlCol="0"/>
            <a:lstStyle/>
            <a:p>
              <a:endParaRPr sz="2397"/>
            </a:p>
          </p:txBody>
        </p:sp>
        <p:sp>
          <p:nvSpPr>
            <p:cNvPr id="76" name="object 76"/>
            <p:cNvSpPr/>
            <p:nvPr/>
          </p:nvSpPr>
          <p:spPr>
            <a:xfrm>
              <a:off x="7743194" y="4394532"/>
              <a:ext cx="743585" cy="92710"/>
            </a:xfrm>
            <a:custGeom>
              <a:avLst/>
              <a:gdLst/>
              <a:ahLst/>
              <a:cxnLst/>
              <a:rect l="l" t="t" r="r" b="b"/>
              <a:pathLst>
                <a:path w="743584" h="92710">
                  <a:moveTo>
                    <a:pt x="743092" y="0"/>
                  </a:moveTo>
                  <a:lnTo>
                    <a:pt x="0" y="0"/>
                  </a:lnTo>
                  <a:lnTo>
                    <a:pt x="159652" y="92181"/>
                  </a:lnTo>
                  <a:lnTo>
                    <a:pt x="743125" y="92181"/>
                  </a:lnTo>
                  <a:lnTo>
                    <a:pt x="743092" y="0"/>
                  </a:lnTo>
                  <a:close/>
                </a:path>
              </a:pathLst>
            </a:custGeom>
            <a:solidFill>
              <a:srgbClr val="7994B2"/>
            </a:solidFill>
          </p:spPr>
          <p:txBody>
            <a:bodyPr wrap="square" lIns="0" tIns="0" rIns="0" bIns="0" rtlCol="0"/>
            <a:lstStyle/>
            <a:p>
              <a:endParaRPr sz="2397"/>
            </a:p>
          </p:txBody>
        </p:sp>
        <p:sp>
          <p:nvSpPr>
            <p:cNvPr id="77" name="object 77"/>
            <p:cNvSpPr/>
            <p:nvPr/>
          </p:nvSpPr>
          <p:spPr>
            <a:xfrm>
              <a:off x="7784717" y="4394532"/>
              <a:ext cx="701675" cy="92710"/>
            </a:xfrm>
            <a:custGeom>
              <a:avLst/>
              <a:gdLst/>
              <a:ahLst/>
              <a:cxnLst/>
              <a:rect l="l" t="t" r="r" b="b"/>
              <a:pathLst>
                <a:path w="701675" h="92710">
                  <a:moveTo>
                    <a:pt x="701572" y="0"/>
                  </a:moveTo>
                  <a:lnTo>
                    <a:pt x="0" y="0"/>
                  </a:lnTo>
                  <a:lnTo>
                    <a:pt x="159685" y="92187"/>
                  </a:lnTo>
                  <a:lnTo>
                    <a:pt x="701612" y="92187"/>
                  </a:lnTo>
                  <a:lnTo>
                    <a:pt x="701572" y="0"/>
                  </a:lnTo>
                  <a:close/>
                </a:path>
              </a:pathLst>
            </a:custGeom>
            <a:solidFill>
              <a:srgbClr val="7794B4"/>
            </a:solidFill>
          </p:spPr>
          <p:txBody>
            <a:bodyPr wrap="square" lIns="0" tIns="0" rIns="0" bIns="0" rtlCol="0"/>
            <a:lstStyle/>
            <a:p>
              <a:endParaRPr sz="2397"/>
            </a:p>
          </p:txBody>
        </p:sp>
        <p:sp>
          <p:nvSpPr>
            <p:cNvPr id="78" name="object 78"/>
            <p:cNvSpPr/>
            <p:nvPr/>
          </p:nvSpPr>
          <p:spPr>
            <a:xfrm>
              <a:off x="7826065" y="4394532"/>
              <a:ext cx="660400" cy="92710"/>
            </a:xfrm>
            <a:custGeom>
              <a:avLst/>
              <a:gdLst/>
              <a:ahLst/>
              <a:cxnLst/>
              <a:rect l="l" t="t" r="r" b="b"/>
              <a:pathLst>
                <a:path w="660400" h="92710">
                  <a:moveTo>
                    <a:pt x="660222" y="0"/>
                  </a:moveTo>
                  <a:lnTo>
                    <a:pt x="0" y="0"/>
                  </a:lnTo>
                  <a:lnTo>
                    <a:pt x="159603" y="92153"/>
                  </a:lnTo>
                  <a:lnTo>
                    <a:pt x="660205" y="92153"/>
                  </a:lnTo>
                  <a:lnTo>
                    <a:pt x="660222" y="0"/>
                  </a:lnTo>
                  <a:close/>
                </a:path>
              </a:pathLst>
            </a:custGeom>
            <a:solidFill>
              <a:srgbClr val="7594B6"/>
            </a:solidFill>
          </p:spPr>
          <p:txBody>
            <a:bodyPr wrap="square" lIns="0" tIns="0" rIns="0" bIns="0" rtlCol="0"/>
            <a:lstStyle/>
            <a:p>
              <a:endParaRPr sz="2397"/>
            </a:p>
          </p:txBody>
        </p:sp>
        <p:sp>
          <p:nvSpPr>
            <p:cNvPr id="79" name="object 79"/>
            <p:cNvSpPr/>
            <p:nvPr/>
          </p:nvSpPr>
          <p:spPr>
            <a:xfrm>
              <a:off x="7867066" y="4394532"/>
              <a:ext cx="619760" cy="92710"/>
            </a:xfrm>
            <a:custGeom>
              <a:avLst/>
              <a:gdLst/>
              <a:ahLst/>
              <a:cxnLst/>
              <a:rect l="l" t="t" r="r" b="b"/>
              <a:pathLst>
                <a:path w="619759" h="92710">
                  <a:moveTo>
                    <a:pt x="619221" y="0"/>
                  </a:moveTo>
                  <a:lnTo>
                    <a:pt x="0" y="0"/>
                  </a:lnTo>
                  <a:lnTo>
                    <a:pt x="159653" y="92182"/>
                  </a:lnTo>
                  <a:lnTo>
                    <a:pt x="619253" y="92182"/>
                  </a:lnTo>
                  <a:lnTo>
                    <a:pt x="619221" y="0"/>
                  </a:lnTo>
                  <a:close/>
                </a:path>
              </a:pathLst>
            </a:custGeom>
            <a:solidFill>
              <a:srgbClr val="7395B8"/>
            </a:solidFill>
          </p:spPr>
          <p:txBody>
            <a:bodyPr wrap="square" lIns="0" tIns="0" rIns="0" bIns="0" rtlCol="0"/>
            <a:lstStyle/>
            <a:p>
              <a:endParaRPr sz="2397"/>
            </a:p>
          </p:txBody>
        </p:sp>
        <p:sp>
          <p:nvSpPr>
            <p:cNvPr id="80" name="object 80"/>
            <p:cNvSpPr/>
            <p:nvPr/>
          </p:nvSpPr>
          <p:spPr>
            <a:xfrm>
              <a:off x="7908602" y="4394532"/>
              <a:ext cx="577850" cy="92710"/>
            </a:xfrm>
            <a:custGeom>
              <a:avLst/>
              <a:gdLst/>
              <a:ahLst/>
              <a:cxnLst/>
              <a:rect l="l" t="t" r="r" b="b"/>
              <a:pathLst>
                <a:path w="577850" h="92710">
                  <a:moveTo>
                    <a:pt x="577686" y="0"/>
                  </a:moveTo>
                  <a:lnTo>
                    <a:pt x="0" y="0"/>
                  </a:lnTo>
                  <a:lnTo>
                    <a:pt x="159688" y="92188"/>
                  </a:lnTo>
                  <a:lnTo>
                    <a:pt x="577728" y="92188"/>
                  </a:lnTo>
                  <a:lnTo>
                    <a:pt x="577686" y="0"/>
                  </a:lnTo>
                  <a:close/>
                </a:path>
              </a:pathLst>
            </a:custGeom>
            <a:solidFill>
              <a:srgbClr val="7195BA"/>
            </a:solidFill>
          </p:spPr>
          <p:txBody>
            <a:bodyPr wrap="square" lIns="0" tIns="0" rIns="0" bIns="0" rtlCol="0"/>
            <a:lstStyle/>
            <a:p>
              <a:endParaRPr sz="2397"/>
            </a:p>
          </p:txBody>
        </p:sp>
        <p:sp>
          <p:nvSpPr>
            <p:cNvPr id="81" name="object 81"/>
            <p:cNvSpPr/>
            <p:nvPr/>
          </p:nvSpPr>
          <p:spPr>
            <a:xfrm>
              <a:off x="7949912" y="4394532"/>
              <a:ext cx="536575" cy="92710"/>
            </a:xfrm>
            <a:custGeom>
              <a:avLst/>
              <a:gdLst/>
              <a:ahLst/>
              <a:cxnLst/>
              <a:rect l="l" t="t" r="r" b="b"/>
              <a:pathLst>
                <a:path w="536575" h="92710">
                  <a:moveTo>
                    <a:pt x="536375" y="0"/>
                  </a:moveTo>
                  <a:lnTo>
                    <a:pt x="0" y="0"/>
                  </a:lnTo>
                  <a:lnTo>
                    <a:pt x="159599" y="92151"/>
                  </a:lnTo>
                  <a:lnTo>
                    <a:pt x="536349" y="92151"/>
                  </a:lnTo>
                  <a:lnTo>
                    <a:pt x="536375" y="0"/>
                  </a:lnTo>
                  <a:close/>
                </a:path>
              </a:pathLst>
            </a:custGeom>
            <a:solidFill>
              <a:srgbClr val="7096BC"/>
            </a:solidFill>
          </p:spPr>
          <p:txBody>
            <a:bodyPr wrap="square" lIns="0" tIns="0" rIns="0" bIns="0" rtlCol="0"/>
            <a:lstStyle/>
            <a:p>
              <a:endParaRPr sz="2397"/>
            </a:p>
          </p:txBody>
        </p:sp>
        <p:sp>
          <p:nvSpPr>
            <p:cNvPr id="82" name="object 82"/>
            <p:cNvSpPr/>
            <p:nvPr/>
          </p:nvSpPr>
          <p:spPr>
            <a:xfrm>
              <a:off x="7990903" y="4394532"/>
              <a:ext cx="495934" cy="92710"/>
            </a:xfrm>
            <a:custGeom>
              <a:avLst/>
              <a:gdLst/>
              <a:ahLst/>
              <a:cxnLst/>
              <a:rect l="l" t="t" r="r" b="b"/>
              <a:pathLst>
                <a:path w="495934" h="92710">
                  <a:moveTo>
                    <a:pt x="495384" y="0"/>
                  </a:moveTo>
                  <a:lnTo>
                    <a:pt x="0" y="0"/>
                  </a:lnTo>
                  <a:lnTo>
                    <a:pt x="159652" y="92181"/>
                  </a:lnTo>
                  <a:lnTo>
                    <a:pt x="495416" y="92181"/>
                  </a:lnTo>
                  <a:lnTo>
                    <a:pt x="495384" y="0"/>
                  </a:lnTo>
                  <a:close/>
                </a:path>
              </a:pathLst>
            </a:custGeom>
            <a:solidFill>
              <a:srgbClr val="6E96BE"/>
            </a:solidFill>
          </p:spPr>
          <p:txBody>
            <a:bodyPr wrap="square" lIns="0" tIns="0" rIns="0" bIns="0" rtlCol="0"/>
            <a:lstStyle/>
            <a:p>
              <a:endParaRPr sz="2397"/>
            </a:p>
          </p:txBody>
        </p:sp>
        <p:sp>
          <p:nvSpPr>
            <p:cNvPr id="83" name="object 83"/>
            <p:cNvSpPr/>
            <p:nvPr/>
          </p:nvSpPr>
          <p:spPr>
            <a:xfrm>
              <a:off x="8032459" y="4394532"/>
              <a:ext cx="454025" cy="92710"/>
            </a:xfrm>
            <a:custGeom>
              <a:avLst/>
              <a:gdLst/>
              <a:ahLst/>
              <a:cxnLst/>
              <a:rect l="l" t="t" r="r" b="b"/>
              <a:pathLst>
                <a:path w="454025" h="92710">
                  <a:moveTo>
                    <a:pt x="453830" y="0"/>
                  </a:moveTo>
                  <a:lnTo>
                    <a:pt x="0" y="0"/>
                  </a:lnTo>
                  <a:lnTo>
                    <a:pt x="159688" y="92189"/>
                  </a:lnTo>
                  <a:lnTo>
                    <a:pt x="453874" y="92189"/>
                  </a:lnTo>
                  <a:lnTo>
                    <a:pt x="453830" y="0"/>
                  </a:lnTo>
                  <a:close/>
                </a:path>
              </a:pathLst>
            </a:custGeom>
            <a:solidFill>
              <a:srgbClr val="6C96C0"/>
            </a:solidFill>
          </p:spPr>
          <p:txBody>
            <a:bodyPr wrap="square" lIns="0" tIns="0" rIns="0" bIns="0" rtlCol="0"/>
            <a:lstStyle/>
            <a:p>
              <a:endParaRPr sz="2397"/>
            </a:p>
          </p:txBody>
        </p:sp>
        <p:sp>
          <p:nvSpPr>
            <p:cNvPr id="84" name="object 84"/>
            <p:cNvSpPr/>
            <p:nvPr/>
          </p:nvSpPr>
          <p:spPr>
            <a:xfrm>
              <a:off x="8073696" y="4394532"/>
              <a:ext cx="412750" cy="92710"/>
            </a:xfrm>
            <a:custGeom>
              <a:avLst/>
              <a:gdLst/>
              <a:ahLst/>
              <a:cxnLst/>
              <a:rect l="l" t="t" r="r" b="b"/>
              <a:pathLst>
                <a:path w="412750" h="92710">
                  <a:moveTo>
                    <a:pt x="412590" y="0"/>
                  </a:moveTo>
                  <a:lnTo>
                    <a:pt x="0" y="0"/>
                  </a:lnTo>
                  <a:lnTo>
                    <a:pt x="159639" y="92151"/>
                  </a:lnTo>
                  <a:lnTo>
                    <a:pt x="412548" y="92151"/>
                  </a:lnTo>
                  <a:lnTo>
                    <a:pt x="412590" y="0"/>
                  </a:lnTo>
                  <a:close/>
                </a:path>
              </a:pathLst>
            </a:custGeom>
            <a:solidFill>
              <a:srgbClr val="6A97C2"/>
            </a:solidFill>
          </p:spPr>
          <p:txBody>
            <a:bodyPr wrap="square" lIns="0" tIns="0" rIns="0" bIns="0" rtlCol="0"/>
            <a:lstStyle/>
            <a:p>
              <a:endParaRPr sz="2397"/>
            </a:p>
          </p:txBody>
        </p:sp>
        <p:sp>
          <p:nvSpPr>
            <p:cNvPr id="85" name="object 85"/>
            <p:cNvSpPr/>
            <p:nvPr/>
          </p:nvSpPr>
          <p:spPr>
            <a:xfrm>
              <a:off x="8114775" y="4394532"/>
              <a:ext cx="372110" cy="92710"/>
            </a:xfrm>
            <a:custGeom>
              <a:avLst/>
              <a:gdLst/>
              <a:ahLst/>
              <a:cxnLst/>
              <a:rect l="l" t="t" r="r" b="b"/>
              <a:pathLst>
                <a:path w="372109" h="92710">
                  <a:moveTo>
                    <a:pt x="371512" y="0"/>
                  </a:moveTo>
                  <a:lnTo>
                    <a:pt x="0" y="0"/>
                  </a:lnTo>
                  <a:lnTo>
                    <a:pt x="159652" y="92181"/>
                  </a:lnTo>
                  <a:lnTo>
                    <a:pt x="371544" y="92181"/>
                  </a:lnTo>
                  <a:lnTo>
                    <a:pt x="371512" y="0"/>
                  </a:lnTo>
                  <a:close/>
                </a:path>
              </a:pathLst>
            </a:custGeom>
            <a:solidFill>
              <a:srgbClr val="6897C4"/>
            </a:solidFill>
          </p:spPr>
          <p:txBody>
            <a:bodyPr wrap="square" lIns="0" tIns="0" rIns="0" bIns="0" rtlCol="0"/>
            <a:lstStyle/>
            <a:p>
              <a:endParaRPr sz="2397"/>
            </a:p>
          </p:txBody>
        </p:sp>
        <p:sp>
          <p:nvSpPr>
            <p:cNvPr id="86" name="object 86"/>
            <p:cNvSpPr/>
            <p:nvPr/>
          </p:nvSpPr>
          <p:spPr>
            <a:xfrm>
              <a:off x="8156341" y="4394532"/>
              <a:ext cx="330200" cy="92710"/>
            </a:xfrm>
            <a:custGeom>
              <a:avLst/>
              <a:gdLst/>
              <a:ahLst/>
              <a:cxnLst/>
              <a:rect l="l" t="t" r="r" b="b"/>
              <a:pathLst>
                <a:path w="330200" h="92710">
                  <a:moveTo>
                    <a:pt x="329948" y="0"/>
                  </a:moveTo>
                  <a:lnTo>
                    <a:pt x="0" y="0"/>
                  </a:lnTo>
                  <a:lnTo>
                    <a:pt x="159695" y="92193"/>
                  </a:lnTo>
                  <a:lnTo>
                    <a:pt x="329998" y="92193"/>
                  </a:lnTo>
                  <a:lnTo>
                    <a:pt x="329948" y="0"/>
                  </a:lnTo>
                  <a:close/>
                </a:path>
              </a:pathLst>
            </a:custGeom>
            <a:solidFill>
              <a:srgbClr val="6797C6"/>
            </a:solidFill>
          </p:spPr>
          <p:txBody>
            <a:bodyPr wrap="square" lIns="0" tIns="0" rIns="0" bIns="0" rtlCol="0"/>
            <a:lstStyle/>
            <a:p>
              <a:endParaRPr sz="2397"/>
            </a:p>
          </p:txBody>
        </p:sp>
        <p:sp>
          <p:nvSpPr>
            <p:cNvPr id="87" name="object 87"/>
            <p:cNvSpPr/>
            <p:nvPr/>
          </p:nvSpPr>
          <p:spPr>
            <a:xfrm>
              <a:off x="8197018" y="4394532"/>
              <a:ext cx="289560" cy="92710"/>
            </a:xfrm>
            <a:custGeom>
              <a:avLst/>
              <a:gdLst/>
              <a:ahLst/>
              <a:cxnLst/>
              <a:rect l="l" t="t" r="r" b="b"/>
              <a:pathLst>
                <a:path w="289559" h="92710">
                  <a:moveTo>
                    <a:pt x="289269" y="0"/>
                  </a:moveTo>
                  <a:lnTo>
                    <a:pt x="0" y="0"/>
                  </a:lnTo>
                  <a:lnTo>
                    <a:pt x="159634" y="92171"/>
                  </a:lnTo>
                  <a:lnTo>
                    <a:pt x="289283" y="92171"/>
                  </a:lnTo>
                  <a:lnTo>
                    <a:pt x="289269" y="0"/>
                  </a:lnTo>
                  <a:close/>
                </a:path>
              </a:pathLst>
            </a:custGeom>
            <a:solidFill>
              <a:srgbClr val="6699C8"/>
            </a:solidFill>
          </p:spPr>
          <p:txBody>
            <a:bodyPr wrap="square" lIns="0" tIns="0" rIns="0" bIns="0" rtlCol="0"/>
            <a:lstStyle/>
            <a:p>
              <a:endParaRPr sz="2397"/>
            </a:p>
          </p:txBody>
        </p:sp>
        <p:pic>
          <p:nvPicPr>
            <p:cNvPr id="88" name="object 88"/>
            <p:cNvPicPr/>
            <p:nvPr/>
          </p:nvPicPr>
          <p:blipFill>
            <a:blip r:embed="rId3" cstate="print"/>
            <a:stretch>
              <a:fillRect/>
            </a:stretch>
          </p:blipFill>
          <p:spPr>
            <a:xfrm>
              <a:off x="8238625" y="4394532"/>
              <a:ext cx="247727" cy="92200"/>
            </a:xfrm>
            <a:prstGeom prst="rect">
              <a:avLst/>
            </a:prstGeom>
          </p:spPr>
        </p:pic>
        <p:pic>
          <p:nvPicPr>
            <p:cNvPr id="89" name="object 89"/>
            <p:cNvPicPr/>
            <p:nvPr/>
          </p:nvPicPr>
          <p:blipFill>
            <a:blip r:embed="rId4" cstate="print"/>
            <a:stretch>
              <a:fillRect/>
            </a:stretch>
          </p:blipFill>
          <p:spPr>
            <a:xfrm>
              <a:off x="6920280" y="4394163"/>
              <a:ext cx="1566354" cy="92519"/>
            </a:xfrm>
            <a:prstGeom prst="rect">
              <a:avLst/>
            </a:prstGeom>
          </p:spPr>
        </p:pic>
      </p:grpSp>
      <p:pic>
        <p:nvPicPr>
          <p:cNvPr id="90" name="Picture 89" descr="A black and red logo&#10;&#10;AI-generated content may be incorrect.">
            <a:extLst>
              <a:ext uri="{FF2B5EF4-FFF2-40B4-BE49-F238E27FC236}">
                <a16:creationId xmlns:a16="http://schemas.microsoft.com/office/drawing/2014/main" id="{0CDDCE53-7728-555E-E5ED-FA40C1EF5ADB}"/>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9422" y="337166"/>
            <a:ext cx="4583275" cy="693416"/>
          </a:xfrm>
          <a:prstGeom prst="rect">
            <a:avLst/>
          </a:prstGeom>
        </p:spPr>
        <p:txBody>
          <a:bodyPr vert="horz" wrap="square" lIns="0" tIns="16912" rIns="0" bIns="0" rtlCol="0" anchor="ctr">
            <a:spAutoFit/>
          </a:bodyPr>
          <a:lstStyle/>
          <a:p>
            <a:pPr marL="16913">
              <a:lnSpc>
                <a:spcPct val="100000"/>
              </a:lnSpc>
              <a:spcBef>
                <a:spcPts val="133"/>
              </a:spcBef>
            </a:pPr>
            <a:r>
              <a:rPr sz="4395" dirty="0">
                <a:solidFill>
                  <a:srgbClr val="000000"/>
                </a:solidFill>
                <a:latin typeface="Times New Roman"/>
                <a:cs typeface="Times New Roman"/>
              </a:rPr>
              <a:t>The</a:t>
            </a:r>
            <a:r>
              <a:rPr sz="4395" spc="-20" dirty="0">
                <a:solidFill>
                  <a:srgbClr val="000000"/>
                </a:solidFill>
                <a:latin typeface="Times New Roman"/>
                <a:cs typeface="Times New Roman"/>
              </a:rPr>
              <a:t> </a:t>
            </a:r>
            <a:r>
              <a:rPr sz="4395" dirty="0">
                <a:solidFill>
                  <a:srgbClr val="000000"/>
                </a:solidFill>
                <a:latin typeface="Times New Roman"/>
                <a:cs typeface="Times New Roman"/>
              </a:rPr>
              <a:t>moral</a:t>
            </a:r>
            <a:r>
              <a:rPr sz="4395" spc="-20" dirty="0">
                <a:solidFill>
                  <a:srgbClr val="000000"/>
                </a:solidFill>
                <a:latin typeface="Times New Roman"/>
                <a:cs typeface="Times New Roman"/>
              </a:rPr>
              <a:t> </a:t>
            </a:r>
            <a:r>
              <a:rPr sz="4395" spc="-13" dirty="0">
                <a:solidFill>
                  <a:srgbClr val="000000"/>
                </a:solidFill>
                <a:latin typeface="Times New Roman"/>
                <a:cs typeface="Times New Roman"/>
              </a:rPr>
              <a:t>argument</a:t>
            </a:r>
            <a:endParaRPr sz="4395">
              <a:latin typeface="Times New Roman"/>
              <a:cs typeface="Times New Roman"/>
            </a:endParaRPr>
          </a:p>
        </p:txBody>
      </p:sp>
      <p:sp>
        <p:nvSpPr>
          <p:cNvPr id="3" name="object 3"/>
          <p:cNvSpPr txBox="1"/>
          <p:nvPr/>
        </p:nvSpPr>
        <p:spPr>
          <a:xfrm>
            <a:off x="1598066" y="1497533"/>
            <a:ext cx="141219" cy="385961"/>
          </a:xfrm>
          <a:prstGeom prst="rect">
            <a:avLst/>
          </a:prstGeom>
        </p:spPr>
        <p:txBody>
          <a:bodyPr vert="horz" wrap="square" lIns="0" tIns="16912" rIns="0" bIns="0" rtlCol="0">
            <a:spAutoFit/>
          </a:bodyPr>
          <a:lstStyle/>
          <a:p>
            <a:pPr marL="16913">
              <a:spcBef>
                <a:spcPts val="133"/>
              </a:spcBef>
            </a:pPr>
            <a:r>
              <a:rPr sz="2397" spc="-67" dirty="0">
                <a:latin typeface="Arial MT"/>
                <a:cs typeface="Arial MT"/>
              </a:rPr>
              <a:t>•</a:t>
            </a:r>
            <a:endParaRPr sz="2397">
              <a:latin typeface="Arial MT"/>
              <a:cs typeface="Arial MT"/>
            </a:endParaRPr>
          </a:p>
        </p:txBody>
      </p:sp>
      <p:sp>
        <p:nvSpPr>
          <p:cNvPr id="4" name="object 4"/>
          <p:cNvSpPr txBox="1"/>
          <p:nvPr/>
        </p:nvSpPr>
        <p:spPr>
          <a:xfrm>
            <a:off x="1598066" y="2546004"/>
            <a:ext cx="141219" cy="385961"/>
          </a:xfrm>
          <a:prstGeom prst="rect">
            <a:avLst/>
          </a:prstGeom>
        </p:spPr>
        <p:txBody>
          <a:bodyPr vert="horz" wrap="square" lIns="0" tIns="16912" rIns="0" bIns="0" rtlCol="0">
            <a:spAutoFit/>
          </a:bodyPr>
          <a:lstStyle/>
          <a:p>
            <a:pPr marL="16913">
              <a:spcBef>
                <a:spcPts val="133"/>
              </a:spcBef>
            </a:pPr>
            <a:r>
              <a:rPr sz="2397" spc="-67" dirty="0">
                <a:latin typeface="Arial MT"/>
                <a:cs typeface="Arial MT"/>
              </a:rPr>
              <a:t>•</a:t>
            </a:r>
            <a:endParaRPr sz="2397">
              <a:latin typeface="Arial MT"/>
              <a:cs typeface="Arial MT"/>
            </a:endParaRPr>
          </a:p>
        </p:txBody>
      </p:sp>
      <p:sp>
        <p:nvSpPr>
          <p:cNvPr id="5" name="object 5"/>
          <p:cNvSpPr txBox="1"/>
          <p:nvPr/>
        </p:nvSpPr>
        <p:spPr>
          <a:xfrm>
            <a:off x="1598065" y="1509051"/>
            <a:ext cx="5211571" cy="3149507"/>
          </a:xfrm>
          <a:prstGeom prst="rect">
            <a:avLst/>
          </a:prstGeom>
        </p:spPr>
        <p:txBody>
          <a:bodyPr vert="horz" wrap="square" lIns="0" tIns="58348" rIns="0" bIns="0" rtlCol="0">
            <a:spAutoFit/>
          </a:bodyPr>
          <a:lstStyle/>
          <a:p>
            <a:pPr marL="498076" marR="342480" algn="just">
              <a:lnSpc>
                <a:spcPts val="2582"/>
              </a:lnSpc>
              <a:spcBef>
                <a:spcPts val="459"/>
              </a:spcBef>
            </a:pPr>
            <a:r>
              <a:rPr sz="2397" dirty="0">
                <a:latin typeface="Calibri"/>
                <a:cs typeface="Calibri"/>
              </a:rPr>
              <a:t>When</a:t>
            </a:r>
            <a:r>
              <a:rPr sz="2397" spc="-87" dirty="0">
                <a:latin typeface="Calibri"/>
                <a:cs typeface="Calibri"/>
              </a:rPr>
              <a:t> </a:t>
            </a:r>
            <a:r>
              <a:rPr sz="2397" dirty="0">
                <a:latin typeface="Calibri"/>
                <a:cs typeface="Calibri"/>
              </a:rPr>
              <a:t>someone</a:t>
            </a:r>
            <a:r>
              <a:rPr sz="2397" spc="-60" dirty="0">
                <a:latin typeface="Calibri"/>
                <a:cs typeface="Calibri"/>
              </a:rPr>
              <a:t> </a:t>
            </a:r>
            <a:r>
              <a:rPr sz="2397" spc="-13" dirty="0">
                <a:latin typeface="Calibri"/>
                <a:cs typeface="Calibri"/>
              </a:rPr>
              <a:t>suffers</a:t>
            </a:r>
            <a:r>
              <a:rPr sz="2397" spc="-60" dirty="0">
                <a:latin typeface="Calibri"/>
                <a:cs typeface="Calibri"/>
              </a:rPr>
              <a:t> </a:t>
            </a:r>
            <a:r>
              <a:rPr sz="2397" dirty="0">
                <a:latin typeface="Calibri"/>
                <a:cs typeface="Calibri"/>
              </a:rPr>
              <a:t>an</a:t>
            </a:r>
            <a:r>
              <a:rPr sz="2397" spc="-67" dirty="0">
                <a:latin typeface="Calibri"/>
                <a:cs typeface="Calibri"/>
              </a:rPr>
              <a:t> </a:t>
            </a:r>
            <a:r>
              <a:rPr sz="2397" dirty="0">
                <a:latin typeface="Calibri"/>
                <a:cs typeface="Calibri"/>
              </a:rPr>
              <a:t>injury</a:t>
            </a:r>
            <a:r>
              <a:rPr sz="2397" spc="-60" dirty="0">
                <a:latin typeface="Calibri"/>
                <a:cs typeface="Calibri"/>
              </a:rPr>
              <a:t> </a:t>
            </a:r>
            <a:r>
              <a:rPr sz="2397" spc="-33" dirty="0">
                <a:latin typeface="Calibri"/>
                <a:cs typeface="Calibri"/>
              </a:rPr>
              <a:t>at </a:t>
            </a:r>
            <a:r>
              <a:rPr sz="2397" dirty="0">
                <a:latin typeface="Calibri"/>
                <a:cs typeface="Calibri"/>
              </a:rPr>
              <a:t>work,</a:t>
            </a:r>
            <a:r>
              <a:rPr sz="2397" spc="-67" dirty="0">
                <a:latin typeface="Calibri"/>
                <a:cs typeface="Calibri"/>
              </a:rPr>
              <a:t> </a:t>
            </a:r>
            <a:r>
              <a:rPr sz="2397" dirty="0">
                <a:latin typeface="Calibri"/>
                <a:cs typeface="Calibri"/>
              </a:rPr>
              <a:t>the</a:t>
            </a:r>
            <a:r>
              <a:rPr sz="2397" spc="-60" dirty="0">
                <a:latin typeface="Calibri"/>
                <a:cs typeface="Calibri"/>
              </a:rPr>
              <a:t> </a:t>
            </a:r>
            <a:r>
              <a:rPr sz="2397" spc="-13" dirty="0">
                <a:latin typeface="Calibri"/>
                <a:cs typeface="Calibri"/>
              </a:rPr>
              <a:t>effects</a:t>
            </a:r>
            <a:r>
              <a:rPr sz="2397" spc="-60" dirty="0">
                <a:latin typeface="Calibri"/>
                <a:cs typeface="Calibri"/>
              </a:rPr>
              <a:t> </a:t>
            </a:r>
            <a:r>
              <a:rPr sz="2397" dirty="0">
                <a:latin typeface="Calibri"/>
                <a:cs typeface="Calibri"/>
              </a:rPr>
              <a:t>of</a:t>
            </a:r>
            <a:r>
              <a:rPr sz="2397" spc="-60" dirty="0">
                <a:latin typeface="Calibri"/>
                <a:cs typeface="Calibri"/>
              </a:rPr>
              <a:t> </a:t>
            </a:r>
            <a:r>
              <a:rPr sz="2397" dirty="0">
                <a:latin typeface="Calibri"/>
                <a:cs typeface="Calibri"/>
              </a:rPr>
              <a:t>that</a:t>
            </a:r>
            <a:r>
              <a:rPr sz="2397" spc="-67" dirty="0">
                <a:latin typeface="Calibri"/>
                <a:cs typeface="Calibri"/>
              </a:rPr>
              <a:t> </a:t>
            </a:r>
            <a:r>
              <a:rPr sz="2397" spc="-13" dirty="0">
                <a:latin typeface="Calibri"/>
                <a:cs typeface="Calibri"/>
              </a:rPr>
              <a:t>incident</a:t>
            </a:r>
            <a:r>
              <a:rPr sz="2397" spc="-67" dirty="0">
                <a:latin typeface="Calibri"/>
                <a:cs typeface="Calibri"/>
              </a:rPr>
              <a:t> </a:t>
            </a:r>
            <a:r>
              <a:rPr sz="2397" spc="-33" dirty="0">
                <a:latin typeface="Calibri"/>
                <a:cs typeface="Calibri"/>
              </a:rPr>
              <a:t>or </a:t>
            </a:r>
            <a:r>
              <a:rPr sz="2397" dirty="0">
                <a:latin typeface="Calibri"/>
                <a:cs typeface="Calibri"/>
              </a:rPr>
              <a:t>harm</a:t>
            </a:r>
            <a:r>
              <a:rPr sz="2397" spc="-80" dirty="0">
                <a:latin typeface="Calibri"/>
                <a:cs typeface="Calibri"/>
              </a:rPr>
              <a:t> </a:t>
            </a:r>
            <a:r>
              <a:rPr sz="2397" dirty="0">
                <a:latin typeface="Calibri"/>
                <a:cs typeface="Calibri"/>
              </a:rPr>
              <a:t>can</a:t>
            </a:r>
            <a:r>
              <a:rPr sz="2397" spc="-80" dirty="0">
                <a:latin typeface="Calibri"/>
                <a:cs typeface="Calibri"/>
              </a:rPr>
              <a:t> </a:t>
            </a:r>
            <a:r>
              <a:rPr sz="2397" dirty="0">
                <a:latin typeface="Calibri"/>
                <a:cs typeface="Calibri"/>
              </a:rPr>
              <a:t>extend</a:t>
            </a:r>
            <a:r>
              <a:rPr sz="2397" spc="-73" dirty="0">
                <a:latin typeface="Calibri"/>
                <a:cs typeface="Calibri"/>
              </a:rPr>
              <a:t> </a:t>
            </a:r>
            <a:r>
              <a:rPr sz="2397" dirty="0">
                <a:latin typeface="Calibri"/>
                <a:cs typeface="Calibri"/>
              </a:rPr>
              <a:t>to</a:t>
            </a:r>
            <a:r>
              <a:rPr sz="2397" spc="-80" dirty="0">
                <a:latin typeface="Calibri"/>
                <a:cs typeface="Calibri"/>
              </a:rPr>
              <a:t> </a:t>
            </a:r>
            <a:r>
              <a:rPr sz="2397" dirty="0">
                <a:latin typeface="Calibri"/>
                <a:cs typeface="Calibri"/>
              </a:rPr>
              <a:t>many</a:t>
            </a:r>
            <a:r>
              <a:rPr sz="2397" spc="-73" dirty="0">
                <a:latin typeface="Calibri"/>
                <a:cs typeface="Calibri"/>
              </a:rPr>
              <a:t> </a:t>
            </a:r>
            <a:r>
              <a:rPr sz="2397" spc="-13" dirty="0">
                <a:latin typeface="Calibri"/>
                <a:cs typeface="Calibri"/>
              </a:rPr>
              <a:t>others.</a:t>
            </a:r>
            <a:endParaRPr sz="2397">
              <a:latin typeface="Calibri"/>
              <a:cs typeface="Calibri"/>
            </a:endParaRPr>
          </a:p>
          <a:p>
            <a:pPr marL="498076" marR="6765" algn="just">
              <a:lnSpc>
                <a:spcPts val="2582"/>
              </a:lnSpc>
              <a:spcBef>
                <a:spcPts val="506"/>
              </a:spcBef>
            </a:pPr>
            <a:r>
              <a:rPr sz="2397" dirty="0">
                <a:latin typeface="Calibri"/>
                <a:cs typeface="Calibri"/>
              </a:rPr>
              <a:t>The</a:t>
            </a:r>
            <a:r>
              <a:rPr sz="2397" spc="-87" dirty="0">
                <a:latin typeface="Calibri"/>
                <a:cs typeface="Calibri"/>
              </a:rPr>
              <a:t> </a:t>
            </a:r>
            <a:r>
              <a:rPr sz="2397" dirty="0">
                <a:latin typeface="Calibri"/>
                <a:cs typeface="Calibri"/>
              </a:rPr>
              <a:t>moral</a:t>
            </a:r>
            <a:r>
              <a:rPr sz="2397" spc="-93" dirty="0">
                <a:latin typeface="Calibri"/>
                <a:cs typeface="Calibri"/>
              </a:rPr>
              <a:t> </a:t>
            </a:r>
            <a:r>
              <a:rPr sz="2397" dirty="0">
                <a:latin typeface="Calibri"/>
                <a:cs typeface="Calibri"/>
              </a:rPr>
              <a:t>argument</a:t>
            </a:r>
            <a:r>
              <a:rPr sz="2397" spc="-93" dirty="0">
                <a:latin typeface="Calibri"/>
                <a:cs typeface="Calibri"/>
              </a:rPr>
              <a:t> </a:t>
            </a:r>
            <a:r>
              <a:rPr sz="2397" dirty="0">
                <a:latin typeface="Calibri"/>
                <a:cs typeface="Calibri"/>
              </a:rPr>
              <a:t>for</a:t>
            </a:r>
            <a:r>
              <a:rPr sz="2397" spc="-87" dirty="0">
                <a:latin typeface="Calibri"/>
                <a:cs typeface="Calibri"/>
              </a:rPr>
              <a:t> </a:t>
            </a:r>
            <a:r>
              <a:rPr sz="2397" spc="-13" dirty="0">
                <a:latin typeface="Calibri"/>
                <a:cs typeface="Calibri"/>
              </a:rPr>
              <a:t>investigating incidents</a:t>
            </a:r>
            <a:r>
              <a:rPr sz="2397" spc="-53" dirty="0">
                <a:latin typeface="Calibri"/>
                <a:cs typeface="Calibri"/>
              </a:rPr>
              <a:t> </a:t>
            </a:r>
            <a:r>
              <a:rPr sz="2397" dirty="0">
                <a:latin typeface="Calibri"/>
                <a:cs typeface="Calibri"/>
              </a:rPr>
              <a:t>stems</a:t>
            </a:r>
            <a:r>
              <a:rPr sz="2397" spc="-47" dirty="0">
                <a:latin typeface="Calibri"/>
                <a:cs typeface="Calibri"/>
              </a:rPr>
              <a:t> </a:t>
            </a:r>
            <a:r>
              <a:rPr sz="2397" dirty="0">
                <a:latin typeface="Calibri"/>
                <a:cs typeface="Calibri"/>
              </a:rPr>
              <a:t>from</a:t>
            </a:r>
            <a:r>
              <a:rPr sz="2397" spc="-47" dirty="0">
                <a:latin typeface="Calibri"/>
                <a:cs typeface="Calibri"/>
              </a:rPr>
              <a:t> </a:t>
            </a:r>
            <a:r>
              <a:rPr sz="2397" dirty="0">
                <a:latin typeface="Calibri"/>
                <a:cs typeface="Calibri"/>
              </a:rPr>
              <a:t>our</a:t>
            </a:r>
            <a:r>
              <a:rPr sz="2397" spc="-47" dirty="0">
                <a:latin typeface="Calibri"/>
                <a:cs typeface="Calibri"/>
              </a:rPr>
              <a:t> </a:t>
            </a:r>
            <a:r>
              <a:rPr sz="2397" dirty="0">
                <a:latin typeface="Calibri"/>
                <a:cs typeface="Calibri"/>
              </a:rPr>
              <a:t>duty</a:t>
            </a:r>
            <a:r>
              <a:rPr sz="2397" spc="-47" dirty="0">
                <a:latin typeface="Calibri"/>
                <a:cs typeface="Calibri"/>
              </a:rPr>
              <a:t> </a:t>
            </a:r>
            <a:r>
              <a:rPr sz="2397" dirty="0">
                <a:latin typeface="Calibri"/>
                <a:cs typeface="Calibri"/>
              </a:rPr>
              <a:t>of</a:t>
            </a:r>
            <a:r>
              <a:rPr sz="2397" spc="-47" dirty="0">
                <a:latin typeface="Calibri"/>
                <a:cs typeface="Calibri"/>
              </a:rPr>
              <a:t> </a:t>
            </a:r>
            <a:r>
              <a:rPr sz="2397" spc="-13" dirty="0">
                <a:latin typeface="Calibri"/>
                <a:cs typeface="Calibri"/>
              </a:rPr>
              <a:t>care.</a:t>
            </a:r>
            <a:endParaRPr sz="2397">
              <a:latin typeface="Calibri"/>
              <a:cs typeface="Calibri"/>
            </a:endParaRPr>
          </a:p>
          <a:p>
            <a:pPr marL="498076" marR="117543" indent="-482009" algn="just">
              <a:lnSpc>
                <a:spcPts val="2582"/>
              </a:lnSpc>
              <a:spcBef>
                <a:spcPts val="506"/>
              </a:spcBef>
              <a:buFont typeface="Arial MT"/>
              <a:buChar char="•"/>
              <a:tabLst>
                <a:tab pos="498076" algn="l"/>
              </a:tabLst>
            </a:pPr>
            <a:r>
              <a:rPr sz="2397" dirty="0">
                <a:latin typeface="Calibri"/>
                <a:cs typeface="Calibri"/>
              </a:rPr>
              <a:t>Lessons</a:t>
            </a:r>
            <a:r>
              <a:rPr sz="2397" spc="-67" dirty="0">
                <a:latin typeface="Calibri"/>
                <a:cs typeface="Calibri"/>
              </a:rPr>
              <a:t> </a:t>
            </a:r>
            <a:r>
              <a:rPr sz="2397" dirty="0">
                <a:latin typeface="Calibri"/>
                <a:cs typeface="Calibri"/>
              </a:rPr>
              <a:t>can</a:t>
            </a:r>
            <a:r>
              <a:rPr sz="2397" spc="-67" dirty="0">
                <a:latin typeface="Calibri"/>
                <a:cs typeface="Calibri"/>
              </a:rPr>
              <a:t> </a:t>
            </a:r>
            <a:r>
              <a:rPr sz="2397" dirty="0">
                <a:latin typeface="Calibri"/>
                <a:cs typeface="Calibri"/>
              </a:rPr>
              <a:t>be</a:t>
            </a:r>
            <a:r>
              <a:rPr sz="2397" spc="-60" dirty="0">
                <a:latin typeface="Calibri"/>
                <a:cs typeface="Calibri"/>
              </a:rPr>
              <a:t> </a:t>
            </a:r>
            <a:r>
              <a:rPr sz="2397" dirty="0">
                <a:latin typeface="Calibri"/>
                <a:cs typeface="Calibri"/>
              </a:rPr>
              <a:t>learned</a:t>
            </a:r>
            <a:r>
              <a:rPr sz="2397" spc="-60" dirty="0">
                <a:latin typeface="Calibri"/>
                <a:cs typeface="Calibri"/>
              </a:rPr>
              <a:t> </a:t>
            </a:r>
            <a:r>
              <a:rPr sz="2397" dirty="0">
                <a:latin typeface="Calibri"/>
                <a:cs typeface="Calibri"/>
              </a:rPr>
              <a:t>from</a:t>
            </a:r>
            <a:r>
              <a:rPr sz="2397" spc="-60" dirty="0">
                <a:latin typeface="Calibri"/>
                <a:cs typeface="Calibri"/>
              </a:rPr>
              <a:t> </a:t>
            </a:r>
            <a:r>
              <a:rPr sz="2397" spc="-13" dirty="0">
                <a:latin typeface="Calibri"/>
                <a:cs typeface="Calibri"/>
              </a:rPr>
              <a:t>incident investigations</a:t>
            </a:r>
            <a:endParaRPr sz="2397">
              <a:latin typeface="Calibri"/>
              <a:cs typeface="Calibri"/>
            </a:endParaRPr>
          </a:p>
          <a:p>
            <a:pPr marL="1031668" marR="178428" lvl="1" indent="-482009" algn="just">
              <a:lnSpc>
                <a:spcPts val="2157"/>
              </a:lnSpc>
              <a:spcBef>
                <a:spcPts val="493"/>
              </a:spcBef>
              <a:buFont typeface="Wingdings"/>
              <a:buChar char=""/>
              <a:tabLst>
                <a:tab pos="1031668" algn="l"/>
              </a:tabLst>
            </a:pPr>
            <a:r>
              <a:rPr sz="1998" dirty="0">
                <a:latin typeface="Calibri"/>
                <a:cs typeface="Calibri"/>
              </a:rPr>
              <a:t>Lessons</a:t>
            </a:r>
            <a:r>
              <a:rPr sz="1998" spc="-53" dirty="0">
                <a:latin typeface="Calibri"/>
                <a:cs typeface="Calibri"/>
              </a:rPr>
              <a:t> </a:t>
            </a:r>
            <a:r>
              <a:rPr sz="1998" dirty="0">
                <a:latin typeface="Calibri"/>
                <a:cs typeface="Calibri"/>
              </a:rPr>
              <a:t>learned</a:t>
            </a:r>
            <a:r>
              <a:rPr sz="1998" spc="-47" dirty="0">
                <a:latin typeface="Calibri"/>
                <a:cs typeface="Calibri"/>
              </a:rPr>
              <a:t> </a:t>
            </a:r>
            <a:r>
              <a:rPr sz="1998" dirty="0">
                <a:latin typeface="Calibri"/>
                <a:cs typeface="Calibri"/>
              </a:rPr>
              <a:t>can</a:t>
            </a:r>
            <a:r>
              <a:rPr sz="1998" spc="-53" dirty="0">
                <a:latin typeface="Calibri"/>
                <a:cs typeface="Calibri"/>
              </a:rPr>
              <a:t> </a:t>
            </a:r>
            <a:r>
              <a:rPr sz="1998" dirty="0">
                <a:latin typeface="Calibri"/>
                <a:cs typeface="Calibri"/>
              </a:rPr>
              <a:t>stop</a:t>
            </a:r>
            <a:r>
              <a:rPr sz="1998" spc="-47" dirty="0">
                <a:latin typeface="Calibri"/>
                <a:cs typeface="Calibri"/>
              </a:rPr>
              <a:t> </a:t>
            </a:r>
            <a:r>
              <a:rPr sz="1998" spc="-27" dirty="0">
                <a:latin typeface="Calibri"/>
                <a:cs typeface="Calibri"/>
              </a:rPr>
              <a:t>workers</a:t>
            </a:r>
            <a:r>
              <a:rPr sz="1998" spc="-53" dirty="0">
                <a:latin typeface="Calibri"/>
                <a:cs typeface="Calibri"/>
              </a:rPr>
              <a:t> </a:t>
            </a:r>
            <a:r>
              <a:rPr sz="1998" spc="-27" dirty="0">
                <a:latin typeface="Calibri"/>
                <a:cs typeface="Calibri"/>
              </a:rPr>
              <a:t>from </a:t>
            </a:r>
            <a:r>
              <a:rPr sz="1998" dirty="0">
                <a:latin typeface="Calibri"/>
                <a:cs typeface="Calibri"/>
              </a:rPr>
              <a:t>being</a:t>
            </a:r>
            <a:r>
              <a:rPr sz="1998" spc="-53" dirty="0">
                <a:latin typeface="Calibri"/>
                <a:cs typeface="Calibri"/>
              </a:rPr>
              <a:t> </a:t>
            </a:r>
            <a:r>
              <a:rPr sz="1998" dirty="0">
                <a:latin typeface="Calibri"/>
                <a:cs typeface="Calibri"/>
              </a:rPr>
              <a:t>harmed</a:t>
            </a:r>
            <a:r>
              <a:rPr sz="1998" spc="-47" dirty="0">
                <a:latin typeface="Calibri"/>
                <a:cs typeface="Calibri"/>
              </a:rPr>
              <a:t> </a:t>
            </a:r>
            <a:r>
              <a:rPr sz="1998" dirty="0">
                <a:latin typeface="Calibri"/>
                <a:cs typeface="Calibri"/>
              </a:rPr>
              <a:t>by</a:t>
            </a:r>
            <a:r>
              <a:rPr sz="1998" spc="-40" dirty="0">
                <a:latin typeface="Calibri"/>
                <a:cs typeface="Calibri"/>
              </a:rPr>
              <a:t> </a:t>
            </a:r>
            <a:r>
              <a:rPr sz="1998" dirty="0">
                <a:latin typeface="Calibri"/>
                <a:cs typeface="Calibri"/>
              </a:rPr>
              <a:t>future</a:t>
            </a:r>
            <a:r>
              <a:rPr sz="1998" spc="-53" dirty="0">
                <a:latin typeface="Calibri"/>
                <a:cs typeface="Calibri"/>
              </a:rPr>
              <a:t> </a:t>
            </a:r>
            <a:r>
              <a:rPr sz="1998" dirty="0">
                <a:latin typeface="Calibri"/>
                <a:cs typeface="Calibri"/>
              </a:rPr>
              <a:t>work</a:t>
            </a:r>
            <a:r>
              <a:rPr sz="1998" spc="-47" dirty="0">
                <a:latin typeface="Calibri"/>
                <a:cs typeface="Calibri"/>
              </a:rPr>
              <a:t> </a:t>
            </a:r>
            <a:r>
              <a:rPr sz="1998" spc="-13" dirty="0">
                <a:latin typeface="Calibri"/>
                <a:cs typeface="Calibri"/>
              </a:rPr>
              <a:t>activities</a:t>
            </a:r>
            <a:endParaRPr sz="1998">
              <a:latin typeface="Calibri"/>
              <a:cs typeface="Calibri"/>
            </a:endParaRPr>
          </a:p>
        </p:txBody>
      </p:sp>
      <p:pic>
        <p:nvPicPr>
          <p:cNvPr id="6" name="object 6"/>
          <p:cNvPicPr/>
          <p:nvPr/>
        </p:nvPicPr>
        <p:blipFill>
          <a:blip r:embed="rId2" cstate="print"/>
          <a:stretch>
            <a:fillRect/>
          </a:stretch>
        </p:blipFill>
        <p:spPr>
          <a:xfrm>
            <a:off x="7285419" y="2369724"/>
            <a:ext cx="4475271" cy="2972329"/>
          </a:xfrm>
          <a:prstGeom prst="rect">
            <a:avLst/>
          </a:prstGeom>
        </p:spPr>
      </p:pic>
      <p:pic>
        <p:nvPicPr>
          <p:cNvPr id="7" name="Picture 6" descr="A black and red logo&#10;&#10;AI-generated content may be incorrect.">
            <a:extLst>
              <a:ext uri="{FF2B5EF4-FFF2-40B4-BE49-F238E27FC236}">
                <a16:creationId xmlns:a16="http://schemas.microsoft.com/office/drawing/2014/main" id="{7040C522-6D1C-F3EA-9BEF-D583ED976B5D}"/>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61759" y="807994"/>
            <a:ext cx="3796000" cy="1652449"/>
          </a:xfrm>
          <a:prstGeom prst="rect">
            <a:avLst/>
          </a:prstGeom>
        </p:spPr>
        <p:txBody>
          <a:bodyPr vert="horz" wrap="square" lIns="0" tIns="112468" rIns="0" bIns="0" rtlCol="0" anchor="ctr">
            <a:spAutoFit/>
          </a:bodyPr>
          <a:lstStyle/>
          <a:p>
            <a:pPr marL="16913" marR="6765">
              <a:lnSpc>
                <a:spcPts val="6046"/>
              </a:lnSpc>
              <a:spcBef>
                <a:spcPts val="886"/>
              </a:spcBef>
            </a:pPr>
            <a:r>
              <a:rPr sz="5593" dirty="0">
                <a:solidFill>
                  <a:srgbClr val="000000"/>
                </a:solidFill>
                <a:latin typeface="Times New Roman"/>
                <a:cs typeface="Times New Roman"/>
              </a:rPr>
              <a:t>The</a:t>
            </a:r>
            <a:r>
              <a:rPr sz="5593" spc="-20" dirty="0">
                <a:solidFill>
                  <a:srgbClr val="000000"/>
                </a:solidFill>
                <a:latin typeface="Times New Roman"/>
                <a:cs typeface="Times New Roman"/>
              </a:rPr>
              <a:t> </a:t>
            </a:r>
            <a:r>
              <a:rPr sz="5593" spc="-13" dirty="0">
                <a:solidFill>
                  <a:srgbClr val="000000"/>
                </a:solidFill>
                <a:latin typeface="Times New Roman"/>
                <a:cs typeface="Times New Roman"/>
              </a:rPr>
              <a:t>financial argument</a:t>
            </a:r>
            <a:endParaRPr sz="5593">
              <a:latin typeface="Times New Roman"/>
              <a:cs typeface="Times New Roman"/>
            </a:endParaRPr>
          </a:p>
        </p:txBody>
      </p:sp>
      <p:grpSp>
        <p:nvGrpSpPr>
          <p:cNvPr id="3" name="object 3"/>
          <p:cNvGrpSpPr/>
          <p:nvPr/>
        </p:nvGrpSpPr>
        <p:grpSpPr>
          <a:xfrm>
            <a:off x="330154" y="554848"/>
            <a:ext cx="5917668" cy="5733322"/>
            <a:chOff x="242277" y="416650"/>
            <a:chExt cx="4443730" cy="4305300"/>
          </a:xfrm>
        </p:grpSpPr>
        <p:pic>
          <p:nvPicPr>
            <p:cNvPr id="4" name="object 4"/>
            <p:cNvPicPr/>
            <p:nvPr/>
          </p:nvPicPr>
          <p:blipFill>
            <a:blip r:embed="rId2" cstate="print"/>
            <a:stretch>
              <a:fillRect/>
            </a:stretch>
          </p:blipFill>
          <p:spPr>
            <a:xfrm>
              <a:off x="242277" y="416650"/>
              <a:ext cx="4306671" cy="4305300"/>
            </a:xfrm>
            <a:prstGeom prst="rect">
              <a:avLst/>
            </a:prstGeom>
          </p:spPr>
        </p:pic>
        <p:pic>
          <p:nvPicPr>
            <p:cNvPr id="5" name="object 5"/>
            <p:cNvPicPr/>
            <p:nvPr/>
          </p:nvPicPr>
          <p:blipFill>
            <a:blip r:embed="rId3" cstate="print"/>
            <a:stretch>
              <a:fillRect/>
            </a:stretch>
          </p:blipFill>
          <p:spPr>
            <a:xfrm>
              <a:off x="379082" y="416828"/>
              <a:ext cx="4306316" cy="4304576"/>
            </a:xfrm>
            <a:prstGeom prst="rect">
              <a:avLst/>
            </a:prstGeom>
          </p:spPr>
        </p:pic>
        <p:pic>
          <p:nvPicPr>
            <p:cNvPr id="6" name="object 6"/>
            <p:cNvPicPr/>
            <p:nvPr/>
          </p:nvPicPr>
          <p:blipFill>
            <a:blip r:embed="rId4" cstate="print"/>
            <a:stretch>
              <a:fillRect/>
            </a:stretch>
          </p:blipFill>
          <p:spPr>
            <a:xfrm>
              <a:off x="753833" y="527763"/>
              <a:ext cx="128524" cy="128524"/>
            </a:xfrm>
            <a:prstGeom prst="rect">
              <a:avLst/>
            </a:prstGeom>
          </p:spPr>
        </p:pic>
        <p:pic>
          <p:nvPicPr>
            <p:cNvPr id="7" name="object 7"/>
            <p:cNvPicPr/>
            <p:nvPr/>
          </p:nvPicPr>
          <p:blipFill>
            <a:blip r:embed="rId5" cstate="print"/>
            <a:stretch>
              <a:fillRect/>
            </a:stretch>
          </p:blipFill>
          <p:spPr>
            <a:xfrm>
              <a:off x="316801" y="1171805"/>
              <a:ext cx="117716" cy="117716"/>
            </a:xfrm>
            <a:prstGeom prst="rect">
              <a:avLst/>
            </a:prstGeom>
          </p:spPr>
        </p:pic>
        <p:pic>
          <p:nvPicPr>
            <p:cNvPr id="8" name="object 8"/>
            <p:cNvPicPr/>
            <p:nvPr/>
          </p:nvPicPr>
          <p:blipFill>
            <a:blip r:embed="rId6" cstate="print"/>
            <a:stretch>
              <a:fillRect/>
            </a:stretch>
          </p:blipFill>
          <p:spPr>
            <a:xfrm>
              <a:off x="4090314" y="4330803"/>
              <a:ext cx="84251" cy="84239"/>
            </a:xfrm>
            <a:prstGeom prst="rect">
              <a:avLst/>
            </a:prstGeom>
          </p:spPr>
        </p:pic>
      </p:grpSp>
      <p:sp>
        <p:nvSpPr>
          <p:cNvPr id="9" name="object 9"/>
          <p:cNvSpPr txBox="1"/>
          <p:nvPr/>
        </p:nvSpPr>
        <p:spPr>
          <a:xfrm>
            <a:off x="6761759" y="2985625"/>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10" name="object 10"/>
          <p:cNvSpPr txBox="1"/>
          <p:nvPr/>
        </p:nvSpPr>
        <p:spPr>
          <a:xfrm>
            <a:off x="7243577" y="2996178"/>
            <a:ext cx="3446758" cy="2436501"/>
          </a:xfrm>
          <a:prstGeom prst="rect">
            <a:avLst/>
          </a:prstGeom>
        </p:spPr>
        <p:txBody>
          <a:bodyPr vert="horz" wrap="square" lIns="0" tIns="50737" rIns="0" bIns="0" rtlCol="0">
            <a:spAutoFit/>
          </a:bodyPr>
          <a:lstStyle/>
          <a:p>
            <a:pPr marL="16913" marR="375459">
              <a:lnSpc>
                <a:spcPts val="2157"/>
              </a:lnSpc>
              <a:spcBef>
                <a:spcPts val="400"/>
              </a:spcBef>
            </a:pPr>
            <a:r>
              <a:rPr sz="1998" dirty="0">
                <a:latin typeface="Calibri"/>
                <a:cs typeface="Calibri"/>
              </a:rPr>
              <a:t>Incidents</a:t>
            </a:r>
            <a:r>
              <a:rPr sz="1998" spc="-80" dirty="0">
                <a:latin typeface="Calibri"/>
                <a:cs typeface="Calibri"/>
              </a:rPr>
              <a:t> </a:t>
            </a:r>
            <a:r>
              <a:rPr sz="1998" dirty="0">
                <a:latin typeface="Calibri"/>
                <a:cs typeface="Calibri"/>
              </a:rPr>
              <a:t>cost</a:t>
            </a:r>
            <a:r>
              <a:rPr sz="1998" spc="-73" dirty="0">
                <a:latin typeface="Calibri"/>
                <a:cs typeface="Calibri"/>
              </a:rPr>
              <a:t> </a:t>
            </a:r>
            <a:r>
              <a:rPr sz="1998" dirty="0">
                <a:latin typeface="Calibri"/>
                <a:cs typeface="Calibri"/>
              </a:rPr>
              <a:t>money</a:t>
            </a:r>
            <a:r>
              <a:rPr sz="1998" spc="-67" dirty="0">
                <a:latin typeface="Calibri"/>
                <a:cs typeface="Calibri"/>
              </a:rPr>
              <a:t> </a:t>
            </a:r>
            <a:r>
              <a:rPr sz="1998" spc="-33" dirty="0">
                <a:latin typeface="Calibri"/>
                <a:cs typeface="Calibri"/>
              </a:rPr>
              <a:t>to </a:t>
            </a:r>
            <a:r>
              <a:rPr sz="1998" spc="-13" dirty="0">
                <a:latin typeface="Calibri"/>
                <a:cs typeface="Calibri"/>
              </a:rPr>
              <a:t>organisations</a:t>
            </a:r>
            <a:r>
              <a:rPr sz="1998" spc="7" dirty="0">
                <a:latin typeface="Calibri"/>
                <a:cs typeface="Calibri"/>
              </a:rPr>
              <a:t> </a:t>
            </a:r>
            <a:r>
              <a:rPr sz="1998" dirty="0">
                <a:latin typeface="Calibri"/>
                <a:cs typeface="Calibri"/>
              </a:rPr>
              <a:t>and</a:t>
            </a:r>
            <a:r>
              <a:rPr sz="1998" spc="13" dirty="0">
                <a:latin typeface="Calibri"/>
                <a:cs typeface="Calibri"/>
              </a:rPr>
              <a:t> </a:t>
            </a:r>
            <a:r>
              <a:rPr sz="1998" spc="-13" dirty="0">
                <a:latin typeface="Calibri"/>
                <a:cs typeface="Calibri"/>
              </a:rPr>
              <a:t>individuals.</a:t>
            </a:r>
            <a:endParaRPr sz="1998">
              <a:latin typeface="Calibri"/>
              <a:cs typeface="Calibri"/>
            </a:endParaRPr>
          </a:p>
          <a:p>
            <a:pPr marL="16913" marR="354319" indent="62577">
              <a:lnSpc>
                <a:spcPts val="2157"/>
              </a:lnSpc>
              <a:spcBef>
                <a:spcPts val="493"/>
              </a:spcBef>
            </a:pPr>
            <a:r>
              <a:rPr sz="1998" dirty="0">
                <a:latin typeface="Calibri"/>
                <a:cs typeface="Calibri"/>
              </a:rPr>
              <a:t>nsurance</a:t>
            </a:r>
            <a:r>
              <a:rPr sz="1998" spc="-80" dirty="0">
                <a:latin typeface="Calibri"/>
                <a:cs typeface="Calibri"/>
              </a:rPr>
              <a:t> </a:t>
            </a:r>
            <a:r>
              <a:rPr sz="1998" dirty="0">
                <a:latin typeface="Calibri"/>
                <a:cs typeface="Calibri"/>
              </a:rPr>
              <a:t>claims</a:t>
            </a:r>
            <a:r>
              <a:rPr sz="1998" spc="-67" dirty="0">
                <a:latin typeface="Calibri"/>
                <a:cs typeface="Calibri"/>
              </a:rPr>
              <a:t> </a:t>
            </a:r>
            <a:r>
              <a:rPr sz="1998" dirty="0">
                <a:latin typeface="Calibri"/>
                <a:cs typeface="Calibri"/>
              </a:rPr>
              <a:t>can</a:t>
            </a:r>
            <a:r>
              <a:rPr sz="1998" spc="-67" dirty="0">
                <a:latin typeface="Calibri"/>
                <a:cs typeface="Calibri"/>
              </a:rPr>
              <a:t> </a:t>
            </a:r>
            <a:r>
              <a:rPr sz="1998" spc="-13" dirty="0">
                <a:latin typeface="Calibri"/>
                <a:cs typeface="Calibri"/>
              </a:rPr>
              <a:t>take</a:t>
            </a:r>
            <a:r>
              <a:rPr sz="1998" spc="-73" dirty="0">
                <a:latin typeface="Calibri"/>
                <a:cs typeface="Calibri"/>
              </a:rPr>
              <a:t> </a:t>
            </a:r>
            <a:r>
              <a:rPr sz="1998" spc="-67" dirty="0">
                <a:latin typeface="Calibri"/>
                <a:cs typeface="Calibri"/>
              </a:rPr>
              <a:t>a </a:t>
            </a:r>
            <a:r>
              <a:rPr sz="1998" dirty="0">
                <a:latin typeface="Calibri"/>
                <a:cs typeface="Calibri"/>
              </a:rPr>
              <a:t>lengthy</a:t>
            </a:r>
            <a:r>
              <a:rPr sz="1998" spc="-53" dirty="0">
                <a:latin typeface="Calibri"/>
                <a:cs typeface="Calibri"/>
              </a:rPr>
              <a:t> </a:t>
            </a:r>
            <a:r>
              <a:rPr sz="1998" dirty="0">
                <a:latin typeface="Calibri"/>
                <a:cs typeface="Calibri"/>
              </a:rPr>
              <a:t>time</a:t>
            </a:r>
            <a:r>
              <a:rPr sz="1998" spc="-53" dirty="0">
                <a:latin typeface="Calibri"/>
                <a:cs typeface="Calibri"/>
              </a:rPr>
              <a:t> </a:t>
            </a:r>
            <a:r>
              <a:rPr sz="1998" dirty="0">
                <a:latin typeface="Calibri"/>
                <a:cs typeface="Calibri"/>
              </a:rPr>
              <a:t>to</a:t>
            </a:r>
            <a:r>
              <a:rPr sz="1998" spc="-60" dirty="0">
                <a:latin typeface="Calibri"/>
                <a:cs typeface="Calibri"/>
              </a:rPr>
              <a:t> </a:t>
            </a:r>
            <a:r>
              <a:rPr sz="1998" dirty="0">
                <a:latin typeface="Calibri"/>
                <a:cs typeface="Calibri"/>
              </a:rPr>
              <a:t>be</a:t>
            </a:r>
            <a:r>
              <a:rPr sz="1998" spc="-60" dirty="0">
                <a:latin typeface="Calibri"/>
                <a:cs typeface="Calibri"/>
              </a:rPr>
              <a:t> </a:t>
            </a:r>
            <a:r>
              <a:rPr sz="1998" spc="-13" dirty="0">
                <a:latin typeface="Calibri"/>
                <a:cs typeface="Calibri"/>
              </a:rPr>
              <a:t>concluded.</a:t>
            </a:r>
            <a:endParaRPr sz="1998">
              <a:latin typeface="Calibri"/>
              <a:cs typeface="Calibri"/>
            </a:endParaRPr>
          </a:p>
          <a:p>
            <a:pPr marL="16913" marR="6765">
              <a:lnSpc>
                <a:spcPts val="2157"/>
              </a:lnSpc>
              <a:spcBef>
                <a:spcPts val="486"/>
              </a:spcBef>
            </a:pPr>
            <a:r>
              <a:rPr sz="1998" dirty="0">
                <a:latin typeface="Calibri"/>
                <a:cs typeface="Calibri"/>
              </a:rPr>
              <a:t>Finding</a:t>
            </a:r>
            <a:r>
              <a:rPr sz="1998" spc="-40" dirty="0">
                <a:latin typeface="Calibri"/>
                <a:cs typeface="Calibri"/>
              </a:rPr>
              <a:t> </a:t>
            </a:r>
            <a:r>
              <a:rPr sz="1998" dirty="0">
                <a:latin typeface="Calibri"/>
                <a:cs typeface="Calibri"/>
              </a:rPr>
              <a:t>out</a:t>
            </a:r>
            <a:r>
              <a:rPr sz="1998" spc="-33" dirty="0">
                <a:latin typeface="Calibri"/>
                <a:cs typeface="Calibri"/>
              </a:rPr>
              <a:t> </a:t>
            </a:r>
            <a:r>
              <a:rPr sz="1998" dirty="0">
                <a:latin typeface="Calibri"/>
                <a:cs typeface="Calibri"/>
              </a:rPr>
              <a:t>the</a:t>
            </a:r>
            <a:r>
              <a:rPr sz="1998" spc="-40" dirty="0">
                <a:latin typeface="Calibri"/>
                <a:cs typeface="Calibri"/>
              </a:rPr>
              <a:t> </a:t>
            </a:r>
            <a:r>
              <a:rPr sz="1998" dirty="0">
                <a:latin typeface="Calibri"/>
                <a:cs typeface="Calibri"/>
              </a:rPr>
              <a:t>cost</a:t>
            </a:r>
            <a:r>
              <a:rPr sz="1998" spc="-33" dirty="0">
                <a:latin typeface="Calibri"/>
                <a:cs typeface="Calibri"/>
              </a:rPr>
              <a:t> </a:t>
            </a:r>
            <a:r>
              <a:rPr sz="1998" dirty="0">
                <a:latin typeface="Calibri"/>
                <a:cs typeface="Calibri"/>
              </a:rPr>
              <a:t>of</a:t>
            </a:r>
            <a:r>
              <a:rPr sz="1998" spc="-40" dirty="0">
                <a:latin typeface="Calibri"/>
                <a:cs typeface="Calibri"/>
              </a:rPr>
              <a:t> </a:t>
            </a:r>
            <a:r>
              <a:rPr sz="1998" spc="-33" dirty="0">
                <a:latin typeface="Calibri"/>
                <a:cs typeface="Calibri"/>
              </a:rPr>
              <a:t>an </a:t>
            </a:r>
            <a:r>
              <a:rPr sz="1998" dirty="0">
                <a:latin typeface="Calibri"/>
                <a:cs typeface="Calibri"/>
              </a:rPr>
              <a:t>incident</a:t>
            </a:r>
            <a:r>
              <a:rPr sz="1998" spc="-33" dirty="0">
                <a:latin typeface="Calibri"/>
                <a:cs typeface="Calibri"/>
              </a:rPr>
              <a:t> </a:t>
            </a:r>
            <a:r>
              <a:rPr sz="1998" dirty="0">
                <a:latin typeface="Calibri"/>
                <a:cs typeface="Calibri"/>
              </a:rPr>
              <a:t>can</a:t>
            </a:r>
            <a:r>
              <a:rPr sz="1998" spc="-33" dirty="0">
                <a:latin typeface="Calibri"/>
                <a:cs typeface="Calibri"/>
              </a:rPr>
              <a:t> </a:t>
            </a:r>
            <a:r>
              <a:rPr sz="1998" dirty="0">
                <a:latin typeface="Calibri"/>
                <a:cs typeface="Calibri"/>
              </a:rPr>
              <a:t>be</a:t>
            </a:r>
            <a:r>
              <a:rPr sz="1998" spc="-40" dirty="0">
                <a:latin typeface="Calibri"/>
                <a:cs typeface="Calibri"/>
              </a:rPr>
              <a:t> </a:t>
            </a:r>
            <a:r>
              <a:rPr sz="1998" dirty="0">
                <a:latin typeface="Calibri"/>
                <a:cs typeface="Calibri"/>
              </a:rPr>
              <a:t>a</a:t>
            </a:r>
            <a:r>
              <a:rPr sz="1998" spc="-33" dirty="0">
                <a:latin typeface="Calibri"/>
                <a:cs typeface="Calibri"/>
              </a:rPr>
              <a:t> </a:t>
            </a:r>
            <a:r>
              <a:rPr sz="1998" dirty="0">
                <a:latin typeface="Calibri"/>
                <a:cs typeface="Calibri"/>
              </a:rPr>
              <a:t>good</a:t>
            </a:r>
            <a:r>
              <a:rPr sz="1998" spc="-33" dirty="0">
                <a:latin typeface="Calibri"/>
                <a:cs typeface="Calibri"/>
              </a:rPr>
              <a:t> </a:t>
            </a:r>
            <a:r>
              <a:rPr sz="1998" spc="-13" dirty="0">
                <a:latin typeface="Calibri"/>
                <a:cs typeface="Calibri"/>
              </a:rPr>
              <a:t>argument </a:t>
            </a:r>
            <a:r>
              <a:rPr sz="1998" dirty="0">
                <a:latin typeface="Calibri"/>
                <a:cs typeface="Calibri"/>
              </a:rPr>
              <a:t>for</a:t>
            </a:r>
            <a:r>
              <a:rPr sz="1998" spc="-60" dirty="0">
                <a:latin typeface="Calibri"/>
                <a:cs typeface="Calibri"/>
              </a:rPr>
              <a:t> </a:t>
            </a:r>
            <a:r>
              <a:rPr sz="1998" spc="-13" dirty="0">
                <a:latin typeface="Calibri"/>
                <a:cs typeface="Calibri"/>
              </a:rPr>
              <a:t>better</a:t>
            </a:r>
            <a:r>
              <a:rPr sz="1998" spc="-60" dirty="0">
                <a:latin typeface="Calibri"/>
                <a:cs typeface="Calibri"/>
              </a:rPr>
              <a:t> </a:t>
            </a:r>
            <a:r>
              <a:rPr sz="1998" spc="-13" dirty="0">
                <a:latin typeface="Calibri"/>
                <a:cs typeface="Calibri"/>
              </a:rPr>
              <a:t>safety</a:t>
            </a:r>
            <a:r>
              <a:rPr sz="1998" spc="-67" dirty="0">
                <a:latin typeface="Calibri"/>
                <a:cs typeface="Calibri"/>
              </a:rPr>
              <a:t> </a:t>
            </a:r>
            <a:r>
              <a:rPr sz="1998" dirty="0">
                <a:latin typeface="Calibri"/>
                <a:cs typeface="Calibri"/>
              </a:rPr>
              <a:t>measures</a:t>
            </a:r>
            <a:r>
              <a:rPr sz="1998" spc="-60" dirty="0">
                <a:latin typeface="Calibri"/>
                <a:cs typeface="Calibri"/>
              </a:rPr>
              <a:t> </a:t>
            </a:r>
            <a:r>
              <a:rPr sz="1998" spc="-13" dirty="0">
                <a:latin typeface="Calibri"/>
                <a:cs typeface="Calibri"/>
              </a:rPr>
              <a:t>within </a:t>
            </a:r>
            <a:r>
              <a:rPr sz="1998" dirty="0">
                <a:latin typeface="Calibri"/>
                <a:cs typeface="Calibri"/>
              </a:rPr>
              <a:t>an</a:t>
            </a:r>
            <a:r>
              <a:rPr sz="1998" spc="-27" dirty="0">
                <a:latin typeface="Calibri"/>
                <a:cs typeface="Calibri"/>
              </a:rPr>
              <a:t> </a:t>
            </a:r>
            <a:r>
              <a:rPr sz="1998" spc="-13" dirty="0">
                <a:latin typeface="Calibri"/>
                <a:cs typeface="Calibri"/>
              </a:rPr>
              <a:t>organisation.</a:t>
            </a:r>
            <a:endParaRPr sz="1998">
              <a:latin typeface="Calibri"/>
              <a:cs typeface="Calibri"/>
            </a:endParaRPr>
          </a:p>
        </p:txBody>
      </p:sp>
      <p:sp>
        <p:nvSpPr>
          <p:cNvPr id="11" name="object 11"/>
          <p:cNvSpPr txBox="1"/>
          <p:nvPr/>
        </p:nvSpPr>
        <p:spPr>
          <a:xfrm>
            <a:off x="6761759" y="3595437"/>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12" name="object 12"/>
          <p:cNvSpPr txBox="1"/>
          <p:nvPr/>
        </p:nvSpPr>
        <p:spPr>
          <a:xfrm>
            <a:off x="6761759" y="4205250"/>
            <a:ext cx="122615" cy="324534"/>
          </a:xfrm>
          <a:prstGeom prst="rect">
            <a:avLst/>
          </a:prstGeom>
        </p:spPr>
        <p:txBody>
          <a:bodyPr vert="horz" wrap="square" lIns="0" tIns="16912" rIns="0" bIns="0" rtlCol="0">
            <a:spAutoFit/>
          </a:bodyPr>
          <a:lstStyle/>
          <a:p>
            <a:pPr marL="16913">
              <a:spcBef>
                <a:spcPts val="133"/>
              </a:spcBef>
            </a:pPr>
            <a:r>
              <a:rPr sz="1998" spc="-67" dirty="0">
                <a:latin typeface="Arial MT"/>
                <a:cs typeface="Arial MT"/>
              </a:rPr>
              <a:t>•</a:t>
            </a:r>
            <a:endParaRPr sz="1998">
              <a:latin typeface="Arial MT"/>
              <a:cs typeface="Arial MT"/>
            </a:endParaRPr>
          </a:p>
        </p:txBody>
      </p:sp>
      <p:sp>
        <p:nvSpPr>
          <p:cNvPr id="13" name="object 13"/>
          <p:cNvSpPr/>
          <p:nvPr/>
        </p:nvSpPr>
        <p:spPr>
          <a:xfrm>
            <a:off x="11578983" y="3614735"/>
            <a:ext cx="0" cy="3235352"/>
          </a:xfrm>
          <a:custGeom>
            <a:avLst/>
            <a:gdLst/>
            <a:ahLst/>
            <a:cxnLst/>
            <a:rect l="l" t="t" r="r" b="b"/>
            <a:pathLst>
              <a:path h="2429510">
                <a:moveTo>
                  <a:pt x="0" y="0"/>
                </a:moveTo>
                <a:lnTo>
                  <a:pt x="0" y="2428925"/>
                </a:lnTo>
              </a:path>
            </a:pathLst>
          </a:custGeom>
          <a:ln w="25559">
            <a:solidFill>
              <a:srgbClr val="4371C3"/>
            </a:solidFill>
          </a:ln>
        </p:spPr>
        <p:txBody>
          <a:bodyPr wrap="square" lIns="0" tIns="0" rIns="0" bIns="0" rtlCol="0"/>
          <a:lstStyle/>
          <a:p>
            <a:endParaRPr sz="2397"/>
          </a:p>
        </p:txBody>
      </p:sp>
      <p:pic>
        <p:nvPicPr>
          <p:cNvPr id="14" name="Picture 13" descr="A black and red logo&#10;&#10;AI-generated content may be incorrect.">
            <a:extLst>
              <a:ext uri="{FF2B5EF4-FFF2-40B4-BE49-F238E27FC236}">
                <a16:creationId xmlns:a16="http://schemas.microsoft.com/office/drawing/2014/main" id="{082A92F9-D158-ED92-A064-E4B4EB9B2828}"/>
              </a:ext>
            </a:extLst>
          </p:cNvPr>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38812" y="698363"/>
            <a:ext cx="5677417" cy="1108747"/>
          </a:xfrm>
          <a:prstGeom prst="rect">
            <a:avLst/>
          </a:prstGeom>
        </p:spPr>
        <p:txBody>
          <a:bodyPr vert="horz" wrap="square" lIns="0" tIns="82024" rIns="0" bIns="0" rtlCol="0" anchor="ctr">
            <a:spAutoFit/>
          </a:bodyPr>
          <a:lstStyle/>
          <a:p>
            <a:pPr marR="6765">
              <a:lnSpc>
                <a:spcPts val="4022"/>
              </a:lnSpc>
              <a:spcBef>
                <a:spcPts val="645"/>
              </a:spcBef>
            </a:pPr>
            <a:r>
              <a:rPr sz="3729" dirty="0">
                <a:solidFill>
                  <a:srgbClr val="000000"/>
                </a:solidFill>
                <a:latin typeface="Times New Roman"/>
                <a:cs typeface="Times New Roman"/>
              </a:rPr>
              <a:t>Management</a:t>
            </a:r>
            <a:r>
              <a:rPr sz="3729" spc="-100" dirty="0">
                <a:solidFill>
                  <a:srgbClr val="000000"/>
                </a:solidFill>
                <a:latin typeface="Times New Roman"/>
                <a:cs typeface="Times New Roman"/>
              </a:rPr>
              <a:t> </a:t>
            </a:r>
            <a:r>
              <a:rPr lang="en-US" sz="3729" spc="-13" dirty="0">
                <a:solidFill>
                  <a:srgbClr val="000000"/>
                </a:solidFill>
                <a:latin typeface="Times New Roman"/>
                <a:cs typeface="Times New Roman"/>
              </a:rPr>
              <a:t>S</a:t>
            </a:r>
            <a:r>
              <a:rPr sz="3729" spc="-13" dirty="0">
                <a:solidFill>
                  <a:srgbClr val="000000"/>
                </a:solidFill>
                <a:latin typeface="Times New Roman"/>
                <a:cs typeface="Times New Roman"/>
              </a:rPr>
              <a:t>ystem </a:t>
            </a:r>
            <a:r>
              <a:rPr lang="en-US" sz="3729" spc="-13" dirty="0">
                <a:solidFill>
                  <a:srgbClr val="000000"/>
                </a:solidFill>
                <a:latin typeface="Times New Roman"/>
                <a:cs typeface="Times New Roman"/>
              </a:rPr>
              <a:t>R</a:t>
            </a:r>
            <a:r>
              <a:rPr sz="3729" spc="-13" dirty="0">
                <a:solidFill>
                  <a:srgbClr val="000000"/>
                </a:solidFill>
                <a:latin typeface="Times New Roman"/>
                <a:cs typeface="Times New Roman"/>
              </a:rPr>
              <a:t>equirements</a:t>
            </a:r>
            <a:r>
              <a:rPr lang="en-US" sz="3729" spc="-13" dirty="0">
                <a:solidFill>
                  <a:srgbClr val="000000"/>
                </a:solidFill>
                <a:latin typeface="Times New Roman"/>
                <a:cs typeface="Times New Roman"/>
              </a:rPr>
              <a:t> </a:t>
            </a:r>
            <a:r>
              <a:rPr sz="3729" dirty="0">
                <a:solidFill>
                  <a:srgbClr val="000000"/>
                </a:solidFill>
                <a:latin typeface="Times New Roman"/>
                <a:cs typeface="Times New Roman"/>
              </a:rPr>
              <a:t>(ISO</a:t>
            </a:r>
            <a:r>
              <a:rPr sz="3729" spc="-107" dirty="0">
                <a:solidFill>
                  <a:srgbClr val="000000"/>
                </a:solidFill>
                <a:latin typeface="Times New Roman"/>
                <a:cs typeface="Times New Roman"/>
              </a:rPr>
              <a:t> </a:t>
            </a:r>
            <a:r>
              <a:rPr sz="3729" spc="-13" dirty="0">
                <a:solidFill>
                  <a:srgbClr val="000000"/>
                </a:solidFill>
                <a:latin typeface="Times New Roman"/>
                <a:cs typeface="Times New Roman"/>
              </a:rPr>
              <a:t>45001)</a:t>
            </a:r>
            <a:endParaRPr sz="3729" dirty="0">
              <a:latin typeface="Times New Roman"/>
              <a:cs typeface="Times New Roman"/>
            </a:endParaRPr>
          </a:p>
        </p:txBody>
      </p:sp>
      <p:pic>
        <p:nvPicPr>
          <p:cNvPr id="3" name="object 3"/>
          <p:cNvPicPr/>
          <p:nvPr/>
        </p:nvPicPr>
        <p:blipFill>
          <a:blip r:embed="rId2" cstate="print"/>
          <a:stretch>
            <a:fillRect/>
          </a:stretch>
        </p:blipFill>
        <p:spPr>
          <a:xfrm>
            <a:off x="0" y="0"/>
            <a:ext cx="6108183" cy="6831667"/>
          </a:xfrm>
          <a:prstGeom prst="rect">
            <a:avLst/>
          </a:prstGeom>
        </p:spPr>
      </p:pic>
      <p:sp>
        <p:nvSpPr>
          <p:cNvPr id="5" name="object 5"/>
          <p:cNvSpPr txBox="1"/>
          <p:nvPr/>
        </p:nvSpPr>
        <p:spPr>
          <a:xfrm>
            <a:off x="6096000" y="2300147"/>
            <a:ext cx="5540508" cy="1923540"/>
          </a:xfrm>
          <a:prstGeom prst="rect">
            <a:avLst/>
          </a:prstGeom>
        </p:spPr>
        <p:txBody>
          <a:bodyPr vert="horz" wrap="square" lIns="0" tIns="50737" rIns="0" bIns="0" rtlCol="0">
            <a:spAutoFit/>
          </a:bodyPr>
          <a:lstStyle/>
          <a:p>
            <a:pPr marL="359813" marR="308655" indent="-342900">
              <a:lnSpc>
                <a:spcPts val="2157"/>
              </a:lnSpc>
              <a:spcBef>
                <a:spcPts val="400"/>
              </a:spcBef>
              <a:buFont typeface="Arial" panose="020B0604020202020204" pitchFamily="34" charset="0"/>
              <a:buChar char="•"/>
            </a:pPr>
            <a:r>
              <a:rPr sz="1998" dirty="0">
                <a:latin typeface="Calibri"/>
                <a:cs typeface="Calibri"/>
              </a:rPr>
              <a:t>Incidents</a:t>
            </a:r>
            <a:r>
              <a:rPr sz="1998" spc="-40" dirty="0">
                <a:latin typeface="Calibri"/>
                <a:cs typeface="Calibri"/>
              </a:rPr>
              <a:t> </a:t>
            </a:r>
            <a:r>
              <a:rPr sz="1998" dirty="0">
                <a:latin typeface="Calibri"/>
                <a:cs typeface="Calibri"/>
              </a:rPr>
              <a:t>may</a:t>
            </a:r>
            <a:r>
              <a:rPr sz="1998" spc="-33" dirty="0">
                <a:latin typeface="Calibri"/>
                <a:cs typeface="Calibri"/>
              </a:rPr>
              <a:t> </a:t>
            </a:r>
            <a:r>
              <a:rPr sz="1998" dirty="0">
                <a:latin typeface="Calibri"/>
                <a:cs typeface="Calibri"/>
              </a:rPr>
              <a:t>be</a:t>
            </a:r>
            <a:r>
              <a:rPr sz="1998" spc="-40" dirty="0">
                <a:latin typeface="Calibri"/>
                <a:cs typeface="Calibri"/>
              </a:rPr>
              <a:t> </a:t>
            </a:r>
            <a:r>
              <a:rPr sz="1998" dirty="0">
                <a:latin typeface="Calibri"/>
                <a:cs typeface="Calibri"/>
              </a:rPr>
              <a:t>classed</a:t>
            </a:r>
            <a:r>
              <a:rPr sz="1998" spc="-40" dirty="0">
                <a:latin typeface="Calibri"/>
                <a:cs typeface="Calibri"/>
              </a:rPr>
              <a:t> </a:t>
            </a:r>
            <a:r>
              <a:rPr sz="1998" dirty="0">
                <a:latin typeface="Calibri"/>
                <a:cs typeface="Calibri"/>
              </a:rPr>
              <a:t>as</a:t>
            </a:r>
            <a:r>
              <a:rPr sz="1998" spc="-33" dirty="0">
                <a:latin typeface="Calibri"/>
                <a:cs typeface="Calibri"/>
              </a:rPr>
              <a:t> </a:t>
            </a:r>
            <a:r>
              <a:rPr sz="1998" dirty="0">
                <a:latin typeface="Calibri"/>
                <a:cs typeface="Calibri"/>
              </a:rPr>
              <a:t>a</a:t>
            </a:r>
            <a:r>
              <a:rPr sz="1998" spc="-40" dirty="0">
                <a:latin typeface="Calibri"/>
                <a:cs typeface="Calibri"/>
              </a:rPr>
              <a:t> </a:t>
            </a:r>
            <a:r>
              <a:rPr sz="1998" spc="-27" dirty="0">
                <a:latin typeface="Calibri"/>
                <a:cs typeface="Calibri"/>
              </a:rPr>
              <a:t>non-</a:t>
            </a:r>
            <a:r>
              <a:rPr sz="1998" spc="-13" dirty="0">
                <a:latin typeface="Calibri"/>
                <a:cs typeface="Calibri"/>
              </a:rPr>
              <a:t>conformance</a:t>
            </a:r>
            <a:endParaRPr lang="en-US" sz="1998" spc="-13" dirty="0">
              <a:latin typeface="Calibri"/>
              <a:cs typeface="Calibri"/>
            </a:endParaRPr>
          </a:p>
          <a:p>
            <a:pPr marL="359813" marR="308655" indent="-342900">
              <a:lnSpc>
                <a:spcPts val="2157"/>
              </a:lnSpc>
              <a:spcBef>
                <a:spcPts val="400"/>
              </a:spcBef>
              <a:buFont typeface="Arial" panose="020B0604020202020204" pitchFamily="34" charset="0"/>
              <a:buChar char="•"/>
            </a:pPr>
            <a:endParaRPr sz="1998" dirty="0">
              <a:latin typeface="Calibri"/>
              <a:cs typeface="Calibri"/>
            </a:endParaRPr>
          </a:p>
          <a:p>
            <a:pPr marL="359813" marR="6765" indent="-342900">
              <a:lnSpc>
                <a:spcPts val="2157"/>
              </a:lnSpc>
              <a:spcBef>
                <a:spcPts val="493"/>
              </a:spcBef>
              <a:buFont typeface="Arial" panose="020B0604020202020204" pitchFamily="34" charset="0"/>
              <a:buChar char="•"/>
            </a:pPr>
            <a:r>
              <a:rPr sz="1998" spc="-13" dirty="0">
                <a:latin typeface="Calibri"/>
                <a:cs typeface="Calibri"/>
              </a:rPr>
              <a:t>Organisations</a:t>
            </a:r>
            <a:r>
              <a:rPr sz="1998" spc="-60" dirty="0">
                <a:latin typeface="Calibri"/>
                <a:cs typeface="Calibri"/>
              </a:rPr>
              <a:t> </a:t>
            </a:r>
            <a:r>
              <a:rPr sz="1998" dirty="0">
                <a:latin typeface="Calibri"/>
                <a:cs typeface="Calibri"/>
              </a:rPr>
              <a:t>must</a:t>
            </a:r>
            <a:r>
              <a:rPr sz="1998" spc="-60" dirty="0">
                <a:latin typeface="Calibri"/>
                <a:cs typeface="Calibri"/>
              </a:rPr>
              <a:t> </a:t>
            </a:r>
            <a:r>
              <a:rPr sz="1998" dirty="0">
                <a:latin typeface="Calibri"/>
                <a:cs typeface="Calibri"/>
              </a:rPr>
              <a:t>have</a:t>
            </a:r>
            <a:r>
              <a:rPr lang="en-US" sz="1998" spc="-67" dirty="0">
                <a:latin typeface="Calibri"/>
                <a:cs typeface="Calibri"/>
              </a:rPr>
              <a:t> </a:t>
            </a:r>
            <a:r>
              <a:rPr sz="1998" dirty="0">
                <a:latin typeface="Calibri"/>
                <a:cs typeface="Calibri"/>
              </a:rPr>
              <a:t>processes</a:t>
            </a:r>
            <a:r>
              <a:rPr sz="1998" spc="-60" dirty="0">
                <a:latin typeface="Calibri"/>
                <a:cs typeface="Calibri"/>
              </a:rPr>
              <a:t> </a:t>
            </a:r>
            <a:r>
              <a:rPr sz="1998" spc="-33" dirty="0">
                <a:latin typeface="Calibri"/>
                <a:cs typeface="Calibri"/>
              </a:rPr>
              <a:t>in </a:t>
            </a:r>
            <a:r>
              <a:rPr sz="1998" dirty="0">
                <a:latin typeface="Calibri"/>
                <a:cs typeface="Calibri"/>
              </a:rPr>
              <a:t>place</a:t>
            </a:r>
            <a:r>
              <a:rPr sz="1998" spc="-33" dirty="0">
                <a:latin typeface="Calibri"/>
                <a:cs typeface="Calibri"/>
              </a:rPr>
              <a:t> </a:t>
            </a:r>
            <a:r>
              <a:rPr sz="1998" dirty="0">
                <a:latin typeface="Calibri"/>
                <a:cs typeface="Calibri"/>
              </a:rPr>
              <a:t>to</a:t>
            </a:r>
            <a:r>
              <a:rPr sz="1998" spc="-20" dirty="0">
                <a:latin typeface="Calibri"/>
                <a:cs typeface="Calibri"/>
              </a:rPr>
              <a:t> </a:t>
            </a:r>
            <a:r>
              <a:rPr sz="1998" dirty="0">
                <a:latin typeface="Calibri"/>
                <a:cs typeface="Calibri"/>
              </a:rPr>
              <a:t>manage</a:t>
            </a:r>
            <a:r>
              <a:rPr sz="1998" spc="-27" dirty="0">
                <a:latin typeface="Calibri"/>
                <a:cs typeface="Calibri"/>
              </a:rPr>
              <a:t> </a:t>
            </a:r>
            <a:r>
              <a:rPr sz="1998" dirty="0">
                <a:latin typeface="Calibri"/>
                <a:cs typeface="Calibri"/>
              </a:rPr>
              <a:t>a</a:t>
            </a:r>
            <a:r>
              <a:rPr sz="1998" spc="-20" dirty="0">
                <a:latin typeface="Calibri"/>
                <a:cs typeface="Calibri"/>
              </a:rPr>
              <a:t> </a:t>
            </a:r>
            <a:r>
              <a:rPr sz="1998" spc="-13" dirty="0">
                <a:latin typeface="Calibri"/>
                <a:cs typeface="Calibri"/>
              </a:rPr>
              <a:t>non-conformity</a:t>
            </a:r>
            <a:r>
              <a:rPr lang="en-US" sz="1998" spc="-13" dirty="0">
                <a:latin typeface="Calibri"/>
                <a:cs typeface="Calibri"/>
              </a:rPr>
              <a:t> </a:t>
            </a:r>
            <a:r>
              <a:rPr lang="en-US" sz="1998" dirty="0">
                <a:latin typeface="Calibri"/>
                <a:cs typeface="Calibri"/>
              </a:rPr>
              <a:t>includes</a:t>
            </a:r>
            <a:r>
              <a:rPr lang="en-US" sz="1998" spc="-53" dirty="0">
                <a:latin typeface="Calibri"/>
                <a:cs typeface="Calibri"/>
              </a:rPr>
              <a:t> </a:t>
            </a:r>
            <a:r>
              <a:rPr lang="en-US" sz="1998" dirty="0">
                <a:latin typeface="Calibri"/>
                <a:cs typeface="Calibri"/>
              </a:rPr>
              <a:t>an</a:t>
            </a:r>
            <a:r>
              <a:rPr lang="en-US" sz="1998" spc="-47" dirty="0">
                <a:latin typeface="Calibri"/>
                <a:cs typeface="Calibri"/>
              </a:rPr>
              <a:t> </a:t>
            </a:r>
            <a:r>
              <a:rPr lang="en-US" sz="1998" dirty="0">
                <a:latin typeface="Calibri"/>
                <a:cs typeface="Calibri"/>
              </a:rPr>
              <a:t>incident</a:t>
            </a:r>
            <a:r>
              <a:rPr lang="en-US" sz="1998" spc="-53" dirty="0">
                <a:latin typeface="Calibri"/>
                <a:cs typeface="Calibri"/>
              </a:rPr>
              <a:t> </a:t>
            </a:r>
            <a:r>
              <a:rPr lang="en-US" sz="1998" spc="-13" dirty="0">
                <a:latin typeface="Calibri"/>
                <a:cs typeface="Calibri"/>
              </a:rPr>
              <a:t>investigations policy.</a:t>
            </a:r>
            <a:endParaRPr lang="en-US" sz="1998" dirty="0">
              <a:latin typeface="Calibri"/>
              <a:cs typeface="Calibri"/>
            </a:endParaRPr>
          </a:p>
          <a:p>
            <a:pPr marL="16913" marR="6765">
              <a:lnSpc>
                <a:spcPts val="2157"/>
              </a:lnSpc>
              <a:spcBef>
                <a:spcPts val="493"/>
              </a:spcBef>
            </a:pPr>
            <a:endParaRPr sz="1998" dirty="0">
              <a:latin typeface="Calibri"/>
              <a:cs typeface="Calibri"/>
            </a:endParaRPr>
          </a:p>
        </p:txBody>
      </p:sp>
      <p:pic>
        <p:nvPicPr>
          <p:cNvPr id="9" name="Picture 8" descr="A black and red logo&#10;&#10;AI-generated content may be incorrect.">
            <a:extLst>
              <a:ext uri="{FF2B5EF4-FFF2-40B4-BE49-F238E27FC236}">
                <a16:creationId xmlns:a16="http://schemas.microsoft.com/office/drawing/2014/main" id="{9DE5B711-5100-301F-7CC1-2FCE167EC7E0}"/>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ack and red logo&#10;&#10;AI-generated content may be incorrect.">
            <a:extLst>
              <a:ext uri="{FF2B5EF4-FFF2-40B4-BE49-F238E27FC236}">
                <a16:creationId xmlns:a16="http://schemas.microsoft.com/office/drawing/2014/main" id="{D660B692-824E-C367-3EA2-2E87B6DF397D}"/>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
        <p:nvSpPr>
          <p:cNvPr id="4" name="object 2" descr="$PPTXTitle">
            <a:extLst>
              <a:ext uri="{FF2B5EF4-FFF2-40B4-BE49-F238E27FC236}">
                <a16:creationId xmlns:a16="http://schemas.microsoft.com/office/drawing/2014/main" id="{67E837E5-7A7C-C43B-6617-088AC6DF44F0}"/>
              </a:ext>
            </a:extLst>
          </p:cNvPr>
          <p:cNvSpPr txBox="1">
            <a:spLocks noGrp="1"/>
          </p:cNvSpPr>
          <p:nvPr>
            <p:ph type="title"/>
          </p:nvPr>
        </p:nvSpPr>
        <p:spPr>
          <a:xfrm>
            <a:off x="0" y="513559"/>
            <a:ext cx="12192000" cy="627736"/>
          </a:xfrm>
          <a:prstGeom prst="rect">
            <a:avLst/>
          </a:prstGeom>
        </p:spPr>
        <p:txBody>
          <a:bodyPr vert="horz" wrap="square" lIns="0" tIns="12065" rIns="0" bIns="0" rtlCol="0">
            <a:spAutoFit/>
          </a:bodyPr>
          <a:lstStyle/>
          <a:p>
            <a:pPr marL="668020" algn="ctr">
              <a:lnSpc>
                <a:spcPct val="100000"/>
              </a:lnSpc>
              <a:spcBef>
                <a:spcPts val="95"/>
              </a:spcBef>
            </a:pPr>
            <a:r>
              <a:rPr sz="4000" b="1" dirty="0"/>
              <a:t>“The</a:t>
            </a:r>
            <a:r>
              <a:rPr sz="4000" b="1" spc="-5" dirty="0"/>
              <a:t> </a:t>
            </a:r>
            <a:r>
              <a:rPr sz="4000" b="1" dirty="0"/>
              <a:t>Tip</a:t>
            </a:r>
            <a:r>
              <a:rPr sz="4000" b="1" spc="5" dirty="0"/>
              <a:t> </a:t>
            </a:r>
            <a:r>
              <a:rPr sz="4000" b="1" dirty="0"/>
              <a:t>of</a:t>
            </a:r>
            <a:r>
              <a:rPr sz="4000" b="1" spc="5" dirty="0"/>
              <a:t> </a:t>
            </a:r>
            <a:r>
              <a:rPr sz="4000" b="1" dirty="0"/>
              <a:t>the</a:t>
            </a:r>
            <a:r>
              <a:rPr sz="4000" b="1" spc="-20" dirty="0"/>
              <a:t> </a:t>
            </a:r>
            <a:r>
              <a:rPr sz="4000" b="1" spc="-10" dirty="0"/>
              <a:t>Iceberg”</a:t>
            </a:r>
            <a:endParaRPr sz="4000" b="1" dirty="0"/>
          </a:p>
        </p:txBody>
      </p:sp>
      <p:pic>
        <p:nvPicPr>
          <p:cNvPr id="5" name="object 4">
            <a:extLst>
              <a:ext uri="{FF2B5EF4-FFF2-40B4-BE49-F238E27FC236}">
                <a16:creationId xmlns:a16="http://schemas.microsoft.com/office/drawing/2014/main" id="{293CAB0F-6936-CC9E-EBC0-4E2261100EA0}"/>
              </a:ext>
            </a:extLst>
          </p:cNvPr>
          <p:cNvPicPr/>
          <p:nvPr/>
        </p:nvPicPr>
        <p:blipFill>
          <a:blip r:embed="rId3" cstate="print"/>
          <a:stretch>
            <a:fillRect/>
          </a:stretch>
        </p:blipFill>
        <p:spPr>
          <a:xfrm>
            <a:off x="4390143" y="1718790"/>
            <a:ext cx="3560355" cy="4598699"/>
          </a:xfrm>
          <a:prstGeom prst="rect">
            <a:avLst/>
          </a:prstGeom>
        </p:spPr>
      </p:pic>
      <p:sp>
        <p:nvSpPr>
          <p:cNvPr id="6" name="object 5">
            <a:extLst>
              <a:ext uri="{FF2B5EF4-FFF2-40B4-BE49-F238E27FC236}">
                <a16:creationId xmlns:a16="http://schemas.microsoft.com/office/drawing/2014/main" id="{17B971BC-8FCA-F99A-E8A0-6C697887F9D2}"/>
              </a:ext>
            </a:extLst>
          </p:cNvPr>
          <p:cNvSpPr txBox="1"/>
          <p:nvPr/>
        </p:nvSpPr>
        <p:spPr>
          <a:xfrm>
            <a:off x="309155" y="2262412"/>
            <a:ext cx="4292231" cy="3477875"/>
          </a:xfrm>
          <a:prstGeom prst="rect">
            <a:avLst/>
          </a:prstGeom>
        </p:spPr>
        <p:txBody>
          <a:bodyPr vert="horz" wrap="square" lIns="0" tIns="12700" rIns="0" bIns="0" rtlCol="0">
            <a:spAutoFit/>
          </a:bodyPr>
          <a:lstStyle/>
          <a:p>
            <a:pPr marL="333375">
              <a:lnSpc>
                <a:spcPct val="100000"/>
              </a:lnSpc>
              <a:spcBef>
                <a:spcPts val="100"/>
              </a:spcBef>
            </a:pPr>
            <a:r>
              <a:rPr sz="2400" spc="-10" dirty="0">
                <a:solidFill>
                  <a:srgbClr val="FF9900"/>
                </a:solidFill>
                <a:latin typeface="Verdana"/>
                <a:cs typeface="Verdana"/>
              </a:rPr>
              <a:t>Accidents</a:t>
            </a:r>
            <a:endParaRPr sz="2400" dirty="0">
              <a:latin typeface="Verdana"/>
              <a:cs typeface="Verdana"/>
            </a:endParaRPr>
          </a:p>
          <a:p>
            <a:pPr marL="108585" marR="87630">
              <a:lnSpc>
                <a:spcPct val="100000"/>
              </a:lnSpc>
              <a:spcBef>
                <a:spcPts val="1755"/>
              </a:spcBef>
            </a:pPr>
            <a:r>
              <a:rPr sz="1800" dirty="0">
                <a:latin typeface="Verdana"/>
                <a:cs typeface="Verdana"/>
              </a:rPr>
              <a:t>Accidents</a:t>
            </a:r>
            <a:r>
              <a:rPr sz="1800" spc="-30" dirty="0">
                <a:latin typeface="Verdana"/>
                <a:cs typeface="Verdana"/>
              </a:rPr>
              <a:t> </a:t>
            </a:r>
            <a:r>
              <a:rPr sz="1800" dirty="0">
                <a:latin typeface="Verdana"/>
                <a:cs typeface="Verdana"/>
              </a:rPr>
              <a:t>or</a:t>
            </a:r>
            <a:r>
              <a:rPr sz="1800" spc="-50" dirty="0">
                <a:latin typeface="Verdana"/>
                <a:cs typeface="Verdana"/>
              </a:rPr>
              <a:t> </a:t>
            </a:r>
            <a:r>
              <a:rPr sz="1800" dirty="0">
                <a:latin typeface="Verdana"/>
                <a:cs typeface="Verdana"/>
              </a:rPr>
              <a:t>injuries</a:t>
            </a:r>
            <a:r>
              <a:rPr sz="1800" spc="-45" dirty="0">
                <a:latin typeface="Verdana"/>
                <a:cs typeface="Verdana"/>
              </a:rPr>
              <a:t> </a:t>
            </a:r>
            <a:r>
              <a:rPr sz="1800" dirty="0">
                <a:latin typeface="Verdana"/>
                <a:cs typeface="Verdana"/>
              </a:rPr>
              <a:t>are</a:t>
            </a:r>
            <a:r>
              <a:rPr sz="1800" spc="-45" dirty="0">
                <a:latin typeface="Verdana"/>
                <a:cs typeface="Verdana"/>
              </a:rPr>
              <a:t> </a:t>
            </a:r>
            <a:r>
              <a:rPr sz="1800" dirty="0">
                <a:latin typeface="Verdana"/>
                <a:cs typeface="Verdana"/>
              </a:rPr>
              <a:t>the</a:t>
            </a:r>
            <a:r>
              <a:rPr sz="1800" spc="-35" dirty="0">
                <a:latin typeface="Verdana"/>
                <a:cs typeface="Verdana"/>
              </a:rPr>
              <a:t> </a:t>
            </a:r>
            <a:r>
              <a:rPr sz="1800" dirty="0">
                <a:latin typeface="Verdana"/>
                <a:cs typeface="Verdana"/>
              </a:rPr>
              <a:t>tip</a:t>
            </a:r>
            <a:r>
              <a:rPr sz="1800" spc="-30" dirty="0">
                <a:latin typeface="Verdana"/>
                <a:cs typeface="Verdana"/>
              </a:rPr>
              <a:t> </a:t>
            </a:r>
            <a:r>
              <a:rPr sz="1800" spc="-25" dirty="0">
                <a:latin typeface="Verdana"/>
                <a:cs typeface="Verdana"/>
              </a:rPr>
              <a:t>of </a:t>
            </a:r>
            <a:r>
              <a:rPr sz="1800" dirty="0">
                <a:latin typeface="Verdana"/>
                <a:cs typeface="Verdana"/>
              </a:rPr>
              <a:t>the</a:t>
            </a:r>
            <a:r>
              <a:rPr sz="1800" spc="-40" dirty="0">
                <a:latin typeface="Verdana"/>
                <a:cs typeface="Verdana"/>
              </a:rPr>
              <a:t> </a:t>
            </a:r>
            <a:r>
              <a:rPr sz="1800" dirty="0">
                <a:latin typeface="Verdana"/>
                <a:cs typeface="Verdana"/>
              </a:rPr>
              <a:t>iceberg</a:t>
            </a:r>
            <a:r>
              <a:rPr sz="1800" spc="-20" dirty="0">
                <a:latin typeface="Verdana"/>
                <a:cs typeface="Verdana"/>
              </a:rPr>
              <a:t> </a:t>
            </a:r>
            <a:r>
              <a:rPr sz="1800" dirty="0">
                <a:latin typeface="Verdana"/>
                <a:cs typeface="Verdana"/>
              </a:rPr>
              <a:t>of</a:t>
            </a:r>
            <a:r>
              <a:rPr sz="1800" spc="-40" dirty="0">
                <a:latin typeface="Verdana"/>
                <a:cs typeface="Verdana"/>
              </a:rPr>
              <a:t> </a:t>
            </a:r>
            <a:r>
              <a:rPr sz="1800" spc="-10" dirty="0">
                <a:latin typeface="Verdana"/>
                <a:cs typeface="Verdana"/>
              </a:rPr>
              <a:t>hazards.</a:t>
            </a:r>
            <a:endParaRPr sz="1800" dirty="0">
              <a:latin typeface="Verdana"/>
              <a:cs typeface="Verdana"/>
            </a:endParaRPr>
          </a:p>
          <a:p>
            <a:pPr>
              <a:lnSpc>
                <a:spcPct val="100000"/>
              </a:lnSpc>
            </a:pPr>
            <a:endParaRPr lang="en-US" sz="1800" dirty="0">
              <a:latin typeface="Verdana"/>
              <a:cs typeface="Verdana"/>
            </a:endParaRPr>
          </a:p>
          <a:p>
            <a:pPr>
              <a:lnSpc>
                <a:spcPct val="100000"/>
              </a:lnSpc>
            </a:pPr>
            <a:endParaRPr lang="en-US" dirty="0">
              <a:latin typeface="Verdana"/>
              <a:cs typeface="Verdana"/>
            </a:endParaRPr>
          </a:p>
          <a:p>
            <a:pPr>
              <a:lnSpc>
                <a:spcPct val="100000"/>
              </a:lnSpc>
            </a:pPr>
            <a:endParaRPr sz="1800" dirty="0">
              <a:latin typeface="Verdana"/>
              <a:cs typeface="Verdana"/>
            </a:endParaRPr>
          </a:p>
          <a:p>
            <a:pPr>
              <a:lnSpc>
                <a:spcPct val="100000"/>
              </a:lnSpc>
              <a:spcBef>
                <a:spcPts val="550"/>
              </a:spcBef>
            </a:pPr>
            <a:endParaRPr sz="1800" dirty="0">
              <a:latin typeface="Verdana"/>
              <a:cs typeface="Verdana"/>
            </a:endParaRPr>
          </a:p>
          <a:p>
            <a:pPr marL="12700" marR="5080">
              <a:lnSpc>
                <a:spcPts val="2080"/>
              </a:lnSpc>
              <a:spcBef>
                <a:spcPts val="5"/>
              </a:spcBef>
            </a:pPr>
            <a:r>
              <a:rPr sz="1800" dirty="0">
                <a:latin typeface="Verdana"/>
                <a:cs typeface="Verdana"/>
              </a:rPr>
              <a:t>Investigate</a:t>
            </a:r>
            <a:r>
              <a:rPr sz="1800" spc="-80" dirty="0">
                <a:latin typeface="Verdana"/>
                <a:cs typeface="Verdana"/>
              </a:rPr>
              <a:t> </a:t>
            </a:r>
            <a:r>
              <a:rPr sz="1800" dirty="0">
                <a:latin typeface="Verdana"/>
                <a:cs typeface="Verdana"/>
              </a:rPr>
              <a:t>incidents</a:t>
            </a:r>
            <a:r>
              <a:rPr sz="1800" spc="-75" dirty="0">
                <a:latin typeface="Verdana"/>
                <a:cs typeface="Verdana"/>
              </a:rPr>
              <a:t> </a:t>
            </a:r>
            <a:r>
              <a:rPr sz="1800" dirty="0">
                <a:latin typeface="Verdana"/>
                <a:cs typeface="Verdana"/>
              </a:rPr>
              <a:t>since</a:t>
            </a:r>
            <a:r>
              <a:rPr sz="1800" spc="-80" dirty="0">
                <a:latin typeface="Verdana"/>
                <a:cs typeface="Verdana"/>
              </a:rPr>
              <a:t> </a:t>
            </a:r>
            <a:r>
              <a:rPr sz="1800" dirty="0">
                <a:latin typeface="Verdana"/>
                <a:cs typeface="Verdana"/>
              </a:rPr>
              <a:t>they</a:t>
            </a:r>
            <a:r>
              <a:rPr sz="1800" spc="-85" dirty="0">
                <a:latin typeface="Verdana"/>
                <a:cs typeface="Verdana"/>
              </a:rPr>
              <a:t> </a:t>
            </a:r>
            <a:r>
              <a:rPr sz="1800" spc="-25" dirty="0">
                <a:latin typeface="Verdana"/>
                <a:cs typeface="Verdana"/>
              </a:rPr>
              <a:t>are </a:t>
            </a:r>
            <a:r>
              <a:rPr sz="1800" dirty="0">
                <a:latin typeface="Verdana"/>
                <a:cs typeface="Verdana"/>
              </a:rPr>
              <a:t>potential</a:t>
            </a:r>
            <a:r>
              <a:rPr sz="1800" spc="-45" dirty="0">
                <a:latin typeface="Verdana"/>
                <a:cs typeface="Verdana"/>
              </a:rPr>
              <a:t> </a:t>
            </a:r>
            <a:r>
              <a:rPr sz="1800" dirty="0">
                <a:latin typeface="Verdana"/>
                <a:cs typeface="Verdana"/>
              </a:rPr>
              <a:t>“accidents</a:t>
            </a:r>
            <a:r>
              <a:rPr sz="1800" spc="-55" dirty="0">
                <a:latin typeface="Verdana"/>
                <a:cs typeface="Verdana"/>
              </a:rPr>
              <a:t> </a:t>
            </a:r>
            <a:r>
              <a:rPr sz="1800" dirty="0">
                <a:latin typeface="Verdana"/>
                <a:cs typeface="Verdana"/>
              </a:rPr>
              <a:t>in</a:t>
            </a:r>
            <a:r>
              <a:rPr sz="1800" spc="-70" dirty="0">
                <a:latin typeface="Verdana"/>
                <a:cs typeface="Verdana"/>
              </a:rPr>
              <a:t> </a:t>
            </a:r>
            <a:r>
              <a:rPr sz="1800" spc="-10" dirty="0">
                <a:latin typeface="Verdana"/>
                <a:cs typeface="Verdana"/>
              </a:rPr>
              <a:t>progress</a:t>
            </a:r>
            <a:r>
              <a:rPr sz="1800" spc="-10" dirty="0">
                <a:latin typeface="Calibri"/>
                <a:cs typeface="Calibri"/>
              </a:rPr>
              <a:t>”.</a:t>
            </a:r>
            <a:endParaRPr sz="1800" dirty="0">
              <a:latin typeface="Calibri"/>
              <a:cs typeface="Calibri"/>
            </a:endParaRPr>
          </a:p>
          <a:p>
            <a:pPr marL="461009">
              <a:lnSpc>
                <a:spcPct val="100000"/>
              </a:lnSpc>
              <a:spcBef>
                <a:spcPts val="1660"/>
              </a:spcBef>
            </a:pPr>
            <a:r>
              <a:rPr sz="2400" spc="-10" dirty="0">
                <a:solidFill>
                  <a:srgbClr val="FF9900"/>
                </a:solidFill>
                <a:latin typeface="Verdana"/>
                <a:cs typeface="Verdana"/>
              </a:rPr>
              <a:t>Incidents</a:t>
            </a:r>
            <a:endParaRPr sz="2400" dirty="0">
              <a:latin typeface="Verdana"/>
              <a:cs typeface="Verdana"/>
            </a:endParaRPr>
          </a:p>
        </p:txBody>
      </p:sp>
      <p:sp>
        <p:nvSpPr>
          <p:cNvPr id="8" name="Arrow: Right 7">
            <a:extLst>
              <a:ext uri="{FF2B5EF4-FFF2-40B4-BE49-F238E27FC236}">
                <a16:creationId xmlns:a16="http://schemas.microsoft.com/office/drawing/2014/main" id="{643DF091-EA2B-C425-D785-49140C693845}"/>
              </a:ext>
            </a:extLst>
          </p:cNvPr>
          <p:cNvSpPr/>
          <p:nvPr/>
        </p:nvSpPr>
        <p:spPr>
          <a:xfrm rot="663447">
            <a:off x="3702433" y="2259204"/>
            <a:ext cx="1727200" cy="627736"/>
          </a:xfrm>
          <a:prstGeom prst="rightArrow">
            <a:avLst/>
          </a:prstGeom>
          <a:solidFill>
            <a:srgbClr val="FF99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Arrow: Right 8">
            <a:extLst>
              <a:ext uri="{FF2B5EF4-FFF2-40B4-BE49-F238E27FC236}">
                <a16:creationId xmlns:a16="http://schemas.microsoft.com/office/drawing/2014/main" id="{BE83E2F2-B8CE-19F2-95D9-7271E3777960}"/>
              </a:ext>
            </a:extLst>
          </p:cNvPr>
          <p:cNvSpPr/>
          <p:nvPr/>
        </p:nvSpPr>
        <p:spPr>
          <a:xfrm rot="20936553" flipV="1">
            <a:off x="3702433" y="5008730"/>
            <a:ext cx="1727200" cy="627736"/>
          </a:xfrm>
          <a:prstGeom prst="rightArrow">
            <a:avLst/>
          </a:prstGeom>
          <a:solidFill>
            <a:srgbClr val="FF99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object 3">
            <a:extLst>
              <a:ext uri="{FF2B5EF4-FFF2-40B4-BE49-F238E27FC236}">
                <a16:creationId xmlns:a16="http://schemas.microsoft.com/office/drawing/2014/main" id="{0593645E-417A-D9D6-43C2-F99B6CDAB44D}"/>
              </a:ext>
            </a:extLst>
          </p:cNvPr>
          <p:cNvSpPr txBox="1"/>
          <p:nvPr/>
        </p:nvSpPr>
        <p:spPr>
          <a:xfrm>
            <a:off x="8161741" y="1812290"/>
            <a:ext cx="3860800" cy="4488408"/>
          </a:xfrm>
          <a:prstGeom prst="rect">
            <a:avLst/>
          </a:prstGeom>
          <a:solidFill>
            <a:srgbClr val="FFFF66"/>
          </a:solidFill>
        </p:spPr>
        <p:txBody>
          <a:bodyPr vert="horz" wrap="square" lIns="0" tIns="30480" rIns="0" bIns="0" rtlCol="0">
            <a:spAutoFit/>
          </a:bodyPr>
          <a:lstStyle/>
          <a:p>
            <a:pPr marL="90805" marR="190500">
              <a:lnSpc>
                <a:spcPct val="100000"/>
              </a:lnSpc>
              <a:spcBef>
                <a:spcPts val="240"/>
              </a:spcBef>
            </a:pPr>
            <a:r>
              <a:rPr sz="1800" dirty="0">
                <a:solidFill>
                  <a:srgbClr val="0000FF"/>
                </a:solidFill>
                <a:latin typeface="Calibri"/>
                <a:cs typeface="Calibri"/>
              </a:rPr>
              <a:t>Don’t</a:t>
            </a:r>
            <a:r>
              <a:rPr sz="1800" spc="-45" dirty="0">
                <a:solidFill>
                  <a:srgbClr val="0000FF"/>
                </a:solidFill>
                <a:latin typeface="Calibri"/>
                <a:cs typeface="Calibri"/>
              </a:rPr>
              <a:t> </a:t>
            </a:r>
            <a:r>
              <a:rPr sz="1800" spc="-10" dirty="0">
                <a:solidFill>
                  <a:srgbClr val="0000FF"/>
                </a:solidFill>
                <a:latin typeface="Calibri"/>
                <a:cs typeface="Calibri"/>
              </a:rPr>
              <a:t>investigate</a:t>
            </a:r>
            <a:r>
              <a:rPr sz="1800" spc="-60" dirty="0">
                <a:solidFill>
                  <a:srgbClr val="0000FF"/>
                </a:solidFill>
                <a:latin typeface="Calibri"/>
                <a:cs typeface="Calibri"/>
              </a:rPr>
              <a:t> </a:t>
            </a:r>
            <a:r>
              <a:rPr sz="1800" dirty="0">
                <a:solidFill>
                  <a:srgbClr val="0000FF"/>
                </a:solidFill>
                <a:latin typeface="Calibri"/>
                <a:cs typeface="Calibri"/>
              </a:rPr>
              <a:t>only</a:t>
            </a:r>
            <a:r>
              <a:rPr sz="1800" spc="-60" dirty="0">
                <a:solidFill>
                  <a:srgbClr val="0000FF"/>
                </a:solidFill>
                <a:latin typeface="Calibri"/>
                <a:cs typeface="Calibri"/>
              </a:rPr>
              <a:t> </a:t>
            </a:r>
            <a:r>
              <a:rPr sz="1800" dirty="0">
                <a:solidFill>
                  <a:srgbClr val="0000FF"/>
                </a:solidFill>
                <a:latin typeface="Calibri"/>
                <a:cs typeface="Calibri"/>
              </a:rPr>
              <a:t>accidents.</a:t>
            </a:r>
            <a:r>
              <a:rPr sz="1800" spc="-50" dirty="0">
                <a:solidFill>
                  <a:srgbClr val="0000FF"/>
                </a:solidFill>
                <a:latin typeface="Calibri"/>
                <a:cs typeface="Calibri"/>
              </a:rPr>
              <a:t> </a:t>
            </a:r>
            <a:r>
              <a:rPr sz="1800" dirty="0">
                <a:solidFill>
                  <a:srgbClr val="0000FF"/>
                </a:solidFill>
                <a:latin typeface="Calibri"/>
                <a:cs typeface="Calibri"/>
              </a:rPr>
              <a:t>Incidents</a:t>
            </a:r>
            <a:r>
              <a:rPr sz="1800" spc="-55" dirty="0">
                <a:solidFill>
                  <a:srgbClr val="0000FF"/>
                </a:solidFill>
                <a:latin typeface="Calibri"/>
                <a:cs typeface="Calibri"/>
              </a:rPr>
              <a:t> </a:t>
            </a:r>
            <a:r>
              <a:rPr sz="1800" dirty="0">
                <a:solidFill>
                  <a:srgbClr val="0000FF"/>
                </a:solidFill>
                <a:latin typeface="Calibri"/>
                <a:cs typeface="Calibri"/>
              </a:rPr>
              <a:t>should</a:t>
            </a:r>
            <a:r>
              <a:rPr sz="1800" spc="-50" dirty="0">
                <a:solidFill>
                  <a:srgbClr val="0000FF"/>
                </a:solidFill>
                <a:latin typeface="Calibri"/>
                <a:cs typeface="Calibri"/>
              </a:rPr>
              <a:t> </a:t>
            </a:r>
            <a:r>
              <a:rPr sz="1800" dirty="0">
                <a:solidFill>
                  <a:srgbClr val="0000FF"/>
                </a:solidFill>
                <a:latin typeface="Calibri"/>
                <a:cs typeface="Calibri"/>
              </a:rPr>
              <a:t>also</a:t>
            </a:r>
            <a:r>
              <a:rPr sz="1800" spc="-60" dirty="0">
                <a:solidFill>
                  <a:srgbClr val="0000FF"/>
                </a:solidFill>
                <a:latin typeface="Calibri"/>
                <a:cs typeface="Calibri"/>
              </a:rPr>
              <a:t> </a:t>
            </a:r>
            <a:r>
              <a:rPr sz="1800" dirty="0">
                <a:solidFill>
                  <a:srgbClr val="0000FF"/>
                </a:solidFill>
                <a:latin typeface="Calibri"/>
                <a:cs typeface="Calibri"/>
              </a:rPr>
              <a:t>be</a:t>
            </a:r>
            <a:r>
              <a:rPr sz="1800" spc="-45" dirty="0">
                <a:solidFill>
                  <a:srgbClr val="0000FF"/>
                </a:solidFill>
                <a:latin typeface="Calibri"/>
                <a:cs typeface="Calibri"/>
              </a:rPr>
              <a:t> </a:t>
            </a:r>
            <a:r>
              <a:rPr sz="1800" dirty="0">
                <a:solidFill>
                  <a:srgbClr val="0000FF"/>
                </a:solidFill>
                <a:latin typeface="Calibri"/>
                <a:cs typeface="Calibri"/>
              </a:rPr>
              <a:t>reported</a:t>
            </a:r>
            <a:r>
              <a:rPr sz="1800" spc="-50" dirty="0">
                <a:solidFill>
                  <a:srgbClr val="0000FF"/>
                </a:solidFill>
                <a:latin typeface="Calibri"/>
                <a:cs typeface="Calibri"/>
              </a:rPr>
              <a:t> </a:t>
            </a:r>
            <a:r>
              <a:rPr sz="1800" spc="-25" dirty="0">
                <a:solidFill>
                  <a:srgbClr val="0000FF"/>
                </a:solidFill>
                <a:latin typeface="Calibri"/>
                <a:cs typeface="Calibri"/>
              </a:rPr>
              <a:t>and </a:t>
            </a:r>
            <a:r>
              <a:rPr sz="1800" dirty="0">
                <a:solidFill>
                  <a:srgbClr val="0000FF"/>
                </a:solidFill>
                <a:latin typeface="Calibri"/>
                <a:cs typeface="Calibri"/>
              </a:rPr>
              <a:t>investigated.</a:t>
            </a:r>
            <a:r>
              <a:rPr sz="1800" spc="305" dirty="0">
                <a:solidFill>
                  <a:srgbClr val="0000FF"/>
                </a:solidFill>
                <a:latin typeface="Calibri"/>
                <a:cs typeface="Calibri"/>
              </a:rPr>
              <a:t> </a:t>
            </a:r>
            <a:r>
              <a:rPr sz="1800" dirty="0">
                <a:solidFill>
                  <a:srgbClr val="0000FF"/>
                </a:solidFill>
                <a:latin typeface="Calibri"/>
                <a:cs typeface="Calibri"/>
              </a:rPr>
              <a:t>They</a:t>
            </a:r>
            <a:r>
              <a:rPr sz="1800" spc="-60" dirty="0">
                <a:solidFill>
                  <a:srgbClr val="0000FF"/>
                </a:solidFill>
                <a:latin typeface="Calibri"/>
                <a:cs typeface="Calibri"/>
              </a:rPr>
              <a:t> </a:t>
            </a:r>
            <a:r>
              <a:rPr sz="1800" dirty="0">
                <a:solidFill>
                  <a:srgbClr val="0000FF"/>
                </a:solidFill>
                <a:latin typeface="Calibri"/>
                <a:cs typeface="Calibri"/>
              </a:rPr>
              <a:t>were</a:t>
            </a:r>
            <a:r>
              <a:rPr sz="1800" spc="-55" dirty="0">
                <a:solidFill>
                  <a:srgbClr val="0000FF"/>
                </a:solidFill>
                <a:latin typeface="Calibri"/>
                <a:cs typeface="Calibri"/>
              </a:rPr>
              <a:t> </a:t>
            </a:r>
            <a:r>
              <a:rPr sz="1800" dirty="0">
                <a:solidFill>
                  <a:srgbClr val="0000FF"/>
                </a:solidFill>
                <a:latin typeface="Calibri"/>
                <a:cs typeface="Calibri"/>
              </a:rPr>
              <a:t>in</a:t>
            </a:r>
            <a:r>
              <a:rPr sz="1800" spc="-45" dirty="0">
                <a:solidFill>
                  <a:srgbClr val="0000FF"/>
                </a:solidFill>
                <a:latin typeface="Calibri"/>
                <a:cs typeface="Calibri"/>
              </a:rPr>
              <a:t> </a:t>
            </a:r>
            <a:r>
              <a:rPr sz="1800" dirty="0">
                <a:solidFill>
                  <a:srgbClr val="0000FF"/>
                </a:solidFill>
                <a:latin typeface="Calibri"/>
                <a:cs typeface="Calibri"/>
              </a:rPr>
              <a:t>a</a:t>
            </a:r>
            <a:r>
              <a:rPr sz="1800" spc="-45" dirty="0">
                <a:solidFill>
                  <a:srgbClr val="0000FF"/>
                </a:solidFill>
                <a:latin typeface="Calibri"/>
                <a:cs typeface="Calibri"/>
              </a:rPr>
              <a:t> </a:t>
            </a:r>
            <a:r>
              <a:rPr sz="1800" dirty="0">
                <a:solidFill>
                  <a:srgbClr val="0000FF"/>
                </a:solidFill>
                <a:latin typeface="Calibri"/>
                <a:cs typeface="Calibri"/>
              </a:rPr>
              <a:t>sense,</a:t>
            </a:r>
            <a:r>
              <a:rPr sz="1800" spc="-70" dirty="0">
                <a:solidFill>
                  <a:srgbClr val="0000FF"/>
                </a:solidFill>
                <a:latin typeface="Calibri"/>
                <a:cs typeface="Calibri"/>
              </a:rPr>
              <a:t> </a:t>
            </a:r>
            <a:r>
              <a:rPr sz="1800" spc="-10" dirty="0">
                <a:solidFill>
                  <a:srgbClr val="0000FF"/>
                </a:solidFill>
                <a:latin typeface="Calibri"/>
                <a:cs typeface="Calibri"/>
              </a:rPr>
              <a:t>“aborted</a:t>
            </a:r>
            <a:r>
              <a:rPr sz="1800" spc="-45" dirty="0">
                <a:solidFill>
                  <a:srgbClr val="0000FF"/>
                </a:solidFill>
                <a:latin typeface="Calibri"/>
                <a:cs typeface="Calibri"/>
              </a:rPr>
              <a:t> </a:t>
            </a:r>
            <a:r>
              <a:rPr sz="1800" spc="-10" dirty="0">
                <a:solidFill>
                  <a:srgbClr val="0000FF"/>
                </a:solidFill>
                <a:latin typeface="Calibri"/>
                <a:cs typeface="Calibri"/>
              </a:rPr>
              <a:t>accidents”.</a:t>
            </a:r>
            <a:endParaRPr lang="en-US" sz="1800" spc="-10" dirty="0">
              <a:solidFill>
                <a:srgbClr val="0000FF"/>
              </a:solidFill>
              <a:latin typeface="Calibri"/>
              <a:cs typeface="Calibri"/>
            </a:endParaRPr>
          </a:p>
          <a:p>
            <a:pPr marL="90805" marR="190500">
              <a:lnSpc>
                <a:spcPct val="100000"/>
              </a:lnSpc>
              <a:spcBef>
                <a:spcPts val="240"/>
              </a:spcBef>
            </a:pPr>
            <a:endParaRPr sz="1800" dirty="0">
              <a:latin typeface="Calibri"/>
              <a:cs typeface="Calibri"/>
            </a:endParaRPr>
          </a:p>
          <a:p>
            <a:pPr marL="90805" marR="122555">
              <a:lnSpc>
                <a:spcPct val="100000"/>
              </a:lnSpc>
            </a:pPr>
            <a:r>
              <a:rPr sz="1800" dirty="0">
                <a:solidFill>
                  <a:srgbClr val="0000FF"/>
                </a:solidFill>
                <a:latin typeface="Calibri"/>
                <a:cs typeface="Calibri"/>
              </a:rPr>
              <a:t>Criteria</a:t>
            </a:r>
            <a:r>
              <a:rPr sz="1800" spc="-30" dirty="0">
                <a:solidFill>
                  <a:srgbClr val="0000FF"/>
                </a:solidFill>
                <a:latin typeface="Calibri"/>
                <a:cs typeface="Calibri"/>
              </a:rPr>
              <a:t> </a:t>
            </a:r>
            <a:r>
              <a:rPr sz="1800" dirty="0">
                <a:solidFill>
                  <a:srgbClr val="0000FF"/>
                </a:solidFill>
                <a:latin typeface="Calibri"/>
                <a:cs typeface="Calibri"/>
              </a:rPr>
              <a:t>for</a:t>
            </a:r>
            <a:r>
              <a:rPr sz="1800" spc="-50" dirty="0">
                <a:solidFill>
                  <a:srgbClr val="0000FF"/>
                </a:solidFill>
                <a:latin typeface="Calibri"/>
                <a:cs typeface="Calibri"/>
              </a:rPr>
              <a:t> </a:t>
            </a:r>
            <a:r>
              <a:rPr sz="1800" spc="-10" dirty="0">
                <a:solidFill>
                  <a:srgbClr val="0000FF"/>
                </a:solidFill>
                <a:latin typeface="Calibri"/>
                <a:cs typeface="Calibri"/>
              </a:rPr>
              <a:t>investigating</a:t>
            </a:r>
            <a:r>
              <a:rPr sz="1800" spc="-45" dirty="0">
                <a:solidFill>
                  <a:srgbClr val="0000FF"/>
                </a:solidFill>
                <a:latin typeface="Calibri"/>
                <a:cs typeface="Calibri"/>
              </a:rPr>
              <a:t> </a:t>
            </a:r>
            <a:r>
              <a:rPr sz="1800" dirty="0">
                <a:solidFill>
                  <a:srgbClr val="0000FF"/>
                </a:solidFill>
                <a:latin typeface="Calibri"/>
                <a:cs typeface="Calibri"/>
              </a:rPr>
              <a:t>an</a:t>
            </a:r>
            <a:r>
              <a:rPr sz="1800" spc="-45" dirty="0">
                <a:solidFill>
                  <a:srgbClr val="0000FF"/>
                </a:solidFill>
                <a:latin typeface="Calibri"/>
                <a:cs typeface="Calibri"/>
              </a:rPr>
              <a:t> </a:t>
            </a:r>
            <a:r>
              <a:rPr sz="1800" dirty="0">
                <a:solidFill>
                  <a:srgbClr val="0000FF"/>
                </a:solidFill>
                <a:latin typeface="Calibri"/>
                <a:cs typeface="Calibri"/>
              </a:rPr>
              <a:t>incident:</a:t>
            </a:r>
            <a:r>
              <a:rPr sz="1800" spc="350" dirty="0">
                <a:solidFill>
                  <a:srgbClr val="0000FF"/>
                </a:solidFill>
                <a:latin typeface="Calibri"/>
                <a:cs typeface="Calibri"/>
              </a:rPr>
              <a:t> </a:t>
            </a:r>
            <a:r>
              <a:rPr sz="1800" dirty="0">
                <a:solidFill>
                  <a:srgbClr val="0000FF"/>
                </a:solidFill>
                <a:latin typeface="Calibri"/>
                <a:cs typeface="Calibri"/>
              </a:rPr>
              <a:t>What</a:t>
            </a:r>
            <a:r>
              <a:rPr sz="1800" spc="-50" dirty="0">
                <a:solidFill>
                  <a:srgbClr val="0000FF"/>
                </a:solidFill>
                <a:latin typeface="Calibri"/>
                <a:cs typeface="Calibri"/>
              </a:rPr>
              <a:t> </a:t>
            </a:r>
            <a:r>
              <a:rPr sz="1800" dirty="0">
                <a:solidFill>
                  <a:srgbClr val="0000FF"/>
                </a:solidFill>
                <a:latin typeface="Calibri"/>
                <a:cs typeface="Calibri"/>
              </a:rPr>
              <a:t>is</a:t>
            </a:r>
            <a:r>
              <a:rPr sz="1800" spc="-45" dirty="0">
                <a:solidFill>
                  <a:srgbClr val="0000FF"/>
                </a:solidFill>
                <a:latin typeface="Calibri"/>
                <a:cs typeface="Calibri"/>
              </a:rPr>
              <a:t> </a:t>
            </a:r>
            <a:r>
              <a:rPr sz="1800" dirty="0">
                <a:solidFill>
                  <a:srgbClr val="0000FF"/>
                </a:solidFill>
                <a:latin typeface="Calibri"/>
                <a:cs typeface="Calibri"/>
              </a:rPr>
              <a:t>reasonably</a:t>
            </a:r>
            <a:r>
              <a:rPr sz="1800" spc="-35" dirty="0">
                <a:solidFill>
                  <a:srgbClr val="0000FF"/>
                </a:solidFill>
                <a:latin typeface="Calibri"/>
                <a:cs typeface="Calibri"/>
              </a:rPr>
              <a:t> </a:t>
            </a:r>
            <a:r>
              <a:rPr sz="1800" dirty="0">
                <a:solidFill>
                  <a:srgbClr val="0000FF"/>
                </a:solidFill>
                <a:latin typeface="Calibri"/>
                <a:cs typeface="Calibri"/>
              </a:rPr>
              <a:t>the</a:t>
            </a:r>
            <a:r>
              <a:rPr sz="1800" spc="-45" dirty="0">
                <a:solidFill>
                  <a:srgbClr val="0000FF"/>
                </a:solidFill>
                <a:latin typeface="Calibri"/>
                <a:cs typeface="Calibri"/>
              </a:rPr>
              <a:t> </a:t>
            </a:r>
            <a:r>
              <a:rPr sz="1800" spc="-10" dirty="0">
                <a:solidFill>
                  <a:srgbClr val="0000FF"/>
                </a:solidFill>
                <a:latin typeface="Calibri"/>
                <a:cs typeface="Calibri"/>
              </a:rPr>
              <a:t>worst outcome,</a:t>
            </a:r>
            <a:r>
              <a:rPr sz="1800" spc="-30" dirty="0">
                <a:solidFill>
                  <a:srgbClr val="0000FF"/>
                </a:solidFill>
                <a:latin typeface="Calibri"/>
                <a:cs typeface="Calibri"/>
              </a:rPr>
              <a:t> </a:t>
            </a:r>
            <a:r>
              <a:rPr sz="1800" dirty="0">
                <a:solidFill>
                  <a:srgbClr val="0000FF"/>
                </a:solidFill>
                <a:latin typeface="Calibri"/>
                <a:cs typeface="Calibri"/>
              </a:rPr>
              <a:t>equipment</a:t>
            </a:r>
            <a:r>
              <a:rPr sz="1800" spc="-45" dirty="0">
                <a:solidFill>
                  <a:srgbClr val="0000FF"/>
                </a:solidFill>
                <a:latin typeface="Calibri"/>
                <a:cs typeface="Calibri"/>
              </a:rPr>
              <a:t> </a:t>
            </a:r>
            <a:r>
              <a:rPr sz="1800" dirty="0">
                <a:solidFill>
                  <a:srgbClr val="0000FF"/>
                </a:solidFill>
                <a:latin typeface="Calibri"/>
                <a:cs typeface="Calibri"/>
              </a:rPr>
              <a:t>damage,</a:t>
            </a:r>
            <a:r>
              <a:rPr sz="1800" spc="-35" dirty="0">
                <a:solidFill>
                  <a:srgbClr val="0000FF"/>
                </a:solidFill>
                <a:latin typeface="Calibri"/>
                <a:cs typeface="Calibri"/>
              </a:rPr>
              <a:t> </a:t>
            </a:r>
            <a:r>
              <a:rPr sz="1800" dirty="0">
                <a:solidFill>
                  <a:srgbClr val="0000FF"/>
                </a:solidFill>
                <a:latin typeface="Calibri"/>
                <a:cs typeface="Calibri"/>
              </a:rPr>
              <a:t>or</a:t>
            </a:r>
            <a:r>
              <a:rPr sz="1800" spc="-45" dirty="0">
                <a:solidFill>
                  <a:srgbClr val="0000FF"/>
                </a:solidFill>
                <a:latin typeface="Calibri"/>
                <a:cs typeface="Calibri"/>
              </a:rPr>
              <a:t> </a:t>
            </a:r>
            <a:r>
              <a:rPr sz="1800" dirty="0">
                <a:solidFill>
                  <a:srgbClr val="0000FF"/>
                </a:solidFill>
                <a:latin typeface="Calibri"/>
                <a:cs typeface="Calibri"/>
              </a:rPr>
              <a:t>injury</a:t>
            </a:r>
            <a:r>
              <a:rPr sz="1800" spc="-45" dirty="0">
                <a:solidFill>
                  <a:srgbClr val="0000FF"/>
                </a:solidFill>
                <a:latin typeface="Calibri"/>
                <a:cs typeface="Calibri"/>
              </a:rPr>
              <a:t> </a:t>
            </a:r>
            <a:r>
              <a:rPr sz="1800" dirty="0">
                <a:solidFill>
                  <a:srgbClr val="0000FF"/>
                </a:solidFill>
                <a:latin typeface="Calibri"/>
                <a:cs typeface="Calibri"/>
              </a:rPr>
              <a:t>to</a:t>
            </a:r>
            <a:r>
              <a:rPr sz="1800" spc="-45" dirty="0">
                <a:solidFill>
                  <a:srgbClr val="0000FF"/>
                </a:solidFill>
                <a:latin typeface="Calibri"/>
                <a:cs typeface="Calibri"/>
              </a:rPr>
              <a:t> </a:t>
            </a:r>
            <a:r>
              <a:rPr sz="1800" dirty="0">
                <a:solidFill>
                  <a:srgbClr val="0000FF"/>
                </a:solidFill>
                <a:latin typeface="Calibri"/>
                <a:cs typeface="Calibri"/>
              </a:rPr>
              <a:t>the</a:t>
            </a:r>
            <a:r>
              <a:rPr sz="1800" spc="-25" dirty="0">
                <a:solidFill>
                  <a:srgbClr val="0000FF"/>
                </a:solidFill>
                <a:latin typeface="Calibri"/>
                <a:cs typeface="Calibri"/>
              </a:rPr>
              <a:t> </a:t>
            </a:r>
            <a:r>
              <a:rPr sz="1800" dirty="0">
                <a:solidFill>
                  <a:srgbClr val="0000FF"/>
                </a:solidFill>
                <a:latin typeface="Calibri"/>
                <a:cs typeface="Calibri"/>
              </a:rPr>
              <a:t>worker?</a:t>
            </a:r>
            <a:endParaRPr lang="en-US" spc="345" dirty="0">
              <a:solidFill>
                <a:srgbClr val="0000FF"/>
              </a:solidFill>
              <a:latin typeface="Calibri"/>
              <a:cs typeface="Calibri"/>
            </a:endParaRPr>
          </a:p>
          <a:p>
            <a:pPr marL="90805" marR="122555">
              <a:lnSpc>
                <a:spcPct val="100000"/>
              </a:lnSpc>
            </a:pPr>
            <a:r>
              <a:rPr sz="1800" dirty="0">
                <a:solidFill>
                  <a:srgbClr val="0000FF"/>
                </a:solidFill>
                <a:latin typeface="Calibri"/>
                <a:cs typeface="Calibri"/>
              </a:rPr>
              <a:t>What</a:t>
            </a:r>
            <a:r>
              <a:rPr sz="1800" spc="-45" dirty="0">
                <a:solidFill>
                  <a:srgbClr val="0000FF"/>
                </a:solidFill>
                <a:latin typeface="Calibri"/>
                <a:cs typeface="Calibri"/>
              </a:rPr>
              <a:t> </a:t>
            </a:r>
            <a:r>
              <a:rPr sz="1800" dirty="0">
                <a:solidFill>
                  <a:srgbClr val="0000FF"/>
                </a:solidFill>
                <a:latin typeface="Calibri"/>
                <a:cs typeface="Calibri"/>
              </a:rPr>
              <a:t>might</a:t>
            </a:r>
            <a:r>
              <a:rPr sz="1800" spc="-45" dirty="0">
                <a:solidFill>
                  <a:srgbClr val="0000FF"/>
                </a:solidFill>
                <a:latin typeface="Calibri"/>
                <a:cs typeface="Calibri"/>
              </a:rPr>
              <a:t> </a:t>
            </a:r>
            <a:r>
              <a:rPr sz="1800" spc="-25" dirty="0">
                <a:solidFill>
                  <a:srgbClr val="0000FF"/>
                </a:solidFill>
                <a:latin typeface="Calibri"/>
                <a:cs typeface="Calibri"/>
              </a:rPr>
              <a:t>the </a:t>
            </a:r>
            <a:r>
              <a:rPr sz="1800" dirty="0">
                <a:solidFill>
                  <a:srgbClr val="0000FF"/>
                </a:solidFill>
                <a:latin typeface="Calibri"/>
                <a:cs typeface="Calibri"/>
              </a:rPr>
              <a:t>severity</a:t>
            </a:r>
            <a:r>
              <a:rPr sz="1800" spc="-65" dirty="0">
                <a:solidFill>
                  <a:srgbClr val="0000FF"/>
                </a:solidFill>
                <a:latin typeface="Calibri"/>
                <a:cs typeface="Calibri"/>
              </a:rPr>
              <a:t> </a:t>
            </a:r>
            <a:r>
              <a:rPr sz="1800" dirty="0">
                <a:solidFill>
                  <a:srgbClr val="0000FF"/>
                </a:solidFill>
                <a:latin typeface="Calibri"/>
                <a:cs typeface="Calibri"/>
              </a:rPr>
              <a:t>of</a:t>
            </a:r>
            <a:r>
              <a:rPr sz="1800" spc="-40" dirty="0">
                <a:solidFill>
                  <a:srgbClr val="0000FF"/>
                </a:solidFill>
                <a:latin typeface="Calibri"/>
                <a:cs typeface="Calibri"/>
              </a:rPr>
              <a:t> </a:t>
            </a:r>
            <a:r>
              <a:rPr sz="1800" dirty="0">
                <a:solidFill>
                  <a:srgbClr val="0000FF"/>
                </a:solidFill>
                <a:latin typeface="Calibri"/>
                <a:cs typeface="Calibri"/>
              </a:rPr>
              <a:t>the</a:t>
            </a:r>
            <a:r>
              <a:rPr sz="1800" spc="-50" dirty="0">
                <a:solidFill>
                  <a:srgbClr val="0000FF"/>
                </a:solidFill>
                <a:latin typeface="Calibri"/>
                <a:cs typeface="Calibri"/>
              </a:rPr>
              <a:t> </a:t>
            </a:r>
            <a:r>
              <a:rPr sz="1800" dirty="0">
                <a:solidFill>
                  <a:srgbClr val="0000FF"/>
                </a:solidFill>
                <a:latin typeface="Calibri"/>
                <a:cs typeface="Calibri"/>
              </a:rPr>
              <a:t>worst</a:t>
            </a:r>
            <a:r>
              <a:rPr sz="1800" spc="-45" dirty="0">
                <a:solidFill>
                  <a:srgbClr val="0000FF"/>
                </a:solidFill>
                <a:latin typeface="Calibri"/>
                <a:cs typeface="Calibri"/>
              </a:rPr>
              <a:t> </a:t>
            </a:r>
            <a:r>
              <a:rPr sz="1800" spc="-10" dirty="0">
                <a:solidFill>
                  <a:srgbClr val="0000FF"/>
                </a:solidFill>
                <a:latin typeface="Calibri"/>
                <a:cs typeface="Calibri"/>
              </a:rPr>
              <a:t>outcome</a:t>
            </a:r>
            <a:r>
              <a:rPr sz="1800" spc="-35" dirty="0">
                <a:solidFill>
                  <a:srgbClr val="0000FF"/>
                </a:solidFill>
                <a:latin typeface="Calibri"/>
                <a:cs typeface="Calibri"/>
              </a:rPr>
              <a:t> </a:t>
            </a:r>
            <a:r>
              <a:rPr sz="1800" dirty="0">
                <a:solidFill>
                  <a:srgbClr val="0000FF"/>
                </a:solidFill>
                <a:latin typeface="Calibri"/>
                <a:cs typeface="Calibri"/>
              </a:rPr>
              <a:t>have</a:t>
            </a:r>
            <a:r>
              <a:rPr sz="1800" spc="-60" dirty="0">
                <a:solidFill>
                  <a:srgbClr val="0000FF"/>
                </a:solidFill>
                <a:latin typeface="Calibri"/>
                <a:cs typeface="Calibri"/>
              </a:rPr>
              <a:t> </a:t>
            </a:r>
            <a:r>
              <a:rPr sz="1800" dirty="0">
                <a:solidFill>
                  <a:srgbClr val="0000FF"/>
                </a:solidFill>
                <a:latin typeface="Calibri"/>
                <a:cs typeface="Calibri"/>
              </a:rPr>
              <a:t>been?</a:t>
            </a:r>
            <a:endParaRPr lang="en-US" spc="-35" dirty="0">
              <a:solidFill>
                <a:srgbClr val="0000FF"/>
              </a:solidFill>
              <a:latin typeface="Calibri"/>
              <a:cs typeface="Calibri"/>
            </a:endParaRPr>
          </a:p>
          <a:p>
            <a:pPr marL="90805" marR="122555">
              <a:lnSpc>
                <a:spcPct val="100000"/>
              </a:lnSpc>
            </a:pPr>
            <a:r>
              <a:rPr sz="1800" dirty="0">
                <a:solidFill>
                  <a:srgbClr val="0000FF"/>
                </a:solidFill>
                <a:latin typeface="Calibri"/>
                <a:cs typeface="Calibri"/>
              </a:rPr>
              <a:t>If</a:t>
            </a:r>
            <a:r>
              <a:rPr sz="1800" spc="-60" dirty="0">
                <a:solidFill>
                  <a:srgbClr val="0000FF"/>
                </a:solidFill>
                <a:latin typeface="Calibri"/>
                <a:cs typeface="Calibri"/>
              </a:rPr>
              <a:t> </a:t>
            </a:r>
            <a:r>
              <a:rPr sz="1800" dirty="0">
                <a:solidFill>
                  <a:srgbClr val="0000FF"/>
                </a:solidFill>
                <a:latin typeface="Calibri"/>
                <a:cs typeface="Calibri"/>
              </a:rPr>
              <a:t>it</a:t>
            </a:r>
            <a:r>
              <a:rPr sz="1800" spc="-45" dirty="0">
                <a:solidFill>
                  <a:srgbClr val="0000FF"/>
                </a:solidFill>
                <a:latin typeface="Calibri"/>
                <a:cs typeface="Calibri"/>
              </a:rPr>
              <a:t> </a:t>
            </a:r>
            <a:r>
              <a:rPr sz="1800" dirty="0">
                <a:solidFill>
                  <a:srgbClr val="0000FF"/>
                </a:solidFill>
                <a:latin typeface="Calibri"/>
                <a:cs typeface="Calibri"/>
              </a:rPr>
              <a:t>would</a:t>
            </a:r>
            <a:r>
              <a:rPr sz="1800" spc="-40" dirty="0">
                <a:solidFill>
                  <a:srgbClr val="0000FF"/>
                </a:solidFill>
                <a:latin typeface="Calibri"/>
                <a:cs typeface="Calibri"/>
              </a:rPr>
              <a:t> </a:t>
            </a:r>
            <a:r>
              <a:rPr sz="1800" dirty="0">
                <a:solidFill>
                  <a:srgbClr val="0000FF"/>
                </a:solidFill>
                <a:latin typeface="Calibri"/>
                <a:cs typeface="Calibri"/>
              </a:rPr>
              <a:t>have</a:t>
            </a:r>
            <a:r>
              <a:rPr sz="1800" spc="-50" dirty="0">
                <a:solidFill>
                  <a:srgbClr val="0000FF"/>
                </a:solidFill>
                <a:latin typeface="Calibri"/>
                <a:cs typeface="Calibri"/>
              </a:rPr>
              <a:t> </a:t>
            </a:r>
            <a:r>
              <a:rPr sz="1800" dirty="0">
                <a:solidFill>
                  <a:srgbClr val="0000FF"/>
                </a:solidFill>
                <a:latin typeface="Calibri"/>
                <a:cs typeface="Calibri"/>
              </a:rPr>
              <a:t>resulted</a:t>
            </a:r>
            <a:r>
              <a:rPr sz="1800" spc="-50" dirty="0">
                <a:solidFill>
                  <a:srgbClr val="0000FF"/>
                </a:solidFill>
                <a:latin typeface="Calibri"/>
                <a:cs typeface="Calibri"/>
              </a:rPr>
              <a:t> </a:t>
            </a:r>
            <a:r>
              <a:rPr sz="1800" spc="-25" dirty="0">
                <a:solidFill>
                  <a:srgbClr val="0000FF"/>
                </a:solidFill>
                <a:latin typeface="Calibri"/>
                <a:cs typeface="Calibri"/>
              </a:rPr>
              <a:t>in </a:t>
            </a:r>
            <a:r>
              <a:rPr sz="1800" dirty="0">
                <a:solidFill>
                  <a:srgbClr val="0000FF"/>
                </a:solidFill>
                <a:latin typeface="Calibri"/>
                <a:cs typeface="Calibri"/>
              </a:rPr>
              <a:t>significant</a:t>
            </a:r>
            <a:r>
              <a:rPr sz="1800" spc="-45" dirty="0">
                <a:solidFill>
                  <a:srgbClr val="0000FF"/>
                </a:solidFill>
                <a:latin typeface="Calibri"/>
                <a:cs typeface="Calibri"/>
              </a:rPr>
              <a:t> </a:t>
            </a:r>
            <a:r>
              <a:rPr sz="1800" dirty="0">
                <a:solidFill>
                  <a:srgbClr val="0000FF"/>
                </a:solidFill>
                <a:latin typeface="Calibri"/>
                <a:cs typeface="Calibri"/>
              </a:rPr>
              <a:t>property</a:t>
            </a:r>
            <a:r>
              <a:rPr sz="1800" spc="-50" dirty="0">
                <a:solidFill>
                  <a:srgbClr val="0000FF"/>
                </a:solidFill>
                <a:latin typeface="Calibri"/>
                <a:cs typeface="Calibri"/>
              </a:rPr>
              <a:t> </a:t>
            </a:r>
            <a:r>
              <a:rPr sz="1800" dirty="0">
                <a:solidFill>
                  <a:srgbClr val="0000FF"/>
                </a:solidFill>
                <a:latin typeface="Calibri"/>
                <a:cs typeface="Calibri"/>
              </a:rPr>
              <a:t>loss</a:t>
            </a:r>
            <a:r>
              <a:rPr sz="1800" spc="-45" dirty="0">
                <a:solidFill>
                  <a:srgbClr val="0000FF"/>
                </a:solidFill>
                <a:latin typeface="Calibri"/>
                <a:cs typeface="Calibri"/>
              </a:rPr>
              <a:t> </a:t>
            </a:r>
            <a:r>
              <a:rPr sz="1800" dirty="0">
                <a:solidFill>
                  <a:srgbClr val="0000FF"/>
                </a:solidFill>
                <a:latin typeface="Calibri"/>
                <a:cs typeface="Calibri"/>
              </a:rPr>
              <a:t>or</a:t>
            </a:r>
            <a:r>
              <a:rPr sz="1800" spc="-50" dirty="0">
                <a:solidFill>
                  <a:srgbClr val="0000FF"/>
                </a:solidFill>
                <a:latin typeface="Calibri"/>
                <a:cs typeface="Calibri"/>
              </a:rPr>
              <a:t> </a:t>
            </a:r>
            <a:r>
              <a:rPr sz="1800" dirty="0">
                <a:solidFill>
                  <a:srgbClr val="0000FF"/>
                </a:solidFill>
                <a:latin typeface="Calibri"/>
                <a:cs typeface="Calibri"/>
              </a:rPr>
              <a:t>a</a:t>
            </a:r>
            <a:r>
              <a:rPr sz="1800" spc="-55" dirty="0">
                <a:solidFill>
                  <a:srgbClr val="0000FF"/>
                </a:solidFill>
                <a:latin typeface="Calibri"/>
                <a:cs typeface="Calibri"/>
              </a:rPr>
              <a:t> </a:t>
            </a:r>
            <a:r>
              <a:rPr sz="1800" dirty="0">
                <a:solidFill>
                  <a:srgbClr val="0000FF"/>
                </a:solidFill>
                <a:latin typeface="Calibri"/>
                <a:cs typeface="Calibri"/>
              </a:rPr>
              <a:t>serious</a:t>
            </a:r>
            <a:r>
              <a:rPr sz="1800" spc="-45" dirty="0">
                <a:solidFill>
                  <a:srgbClr val="0000FF"/>
                </a:solidFill>
                <a:latin typeface="Calibri"/>
                <a:cs typeface="Calibri"/>
              </a:rPr>
              <a:t> </a:t>
            </a:r>
            <a:r>
              <a:rPr sz="1800" spc="-10" dirty="0">
                <a:solidFill>
                  <a:srgbClr val="0000FF"/>
                </a:solidFill>
                <a:latin typeface="Calibri"/>
                <a:cs typeface="Calibri"/>
              </a:rPr>
              <a:t>injury,</a:t>
            </a:r>
            <a:r>
              <a:rPr sz="1800" spc="-40" dirty="0">
                <a:solidFill>
                  <a:srgbClr val="0000FF"/>
                </a:solidFill>
                <a:latin typeface="Calibri"/>
                <a:cs typeface="Calibri"/>
              </a:rPr>
              <a:t> </a:t>
            </a:r>
            <a:r>
              <a:rPr sz="1800" dirty="0">
                <a:solidFill>
                  <a:srgbClr val="0000FF"/>
                </a:solidFill>
                <a:latin typeface="Calibri"/>
                <a:cs typeface="Calibri"/>
              </a:rPr>
              <a:t>then</a:t>
            </a:r>
            <a:r>
              <a:rPr sz="1800" spc="-40" dirty="0">
                <a:solidFill>
                  <a:srgbClr val="0000FF"/>
                </a:solidFill>
                <a:latin typeface="Calibri"/>
                <a:cs typeface="Calibri"/>
              </a:rPr>
              <a:t> </a:t>
            </a:r>
            <a:r>
              <a:rPr sz="1800" dirty="0">
                <a:solidFill>
                  <a:srgbClr val="0000FF"/>
                </a:solidFill>
                <a:latin typeface="Calibri"/>
                <a:cs typeface="Calibri"/>
              </a:rPr>
              <a:t>the</a:t>
            </a:r>
            <a:r>
              <a:rPr sz="1800" spc="-45" dirty="0">
                <a:solidFill>
                  <a:srgbClr val="0000FF"/>
                </a:solidFill>
                <a:latin typeface="Calibri"/>
                <a:cs typeface="Calibri"/>
              </a:rPr>
              <a:t> </a:t>
            </a:r>
            <a:r>
              <a:rPr sz="1800" dirty="0">
                <a:solidFill>
                  <a:srgbClr val="0000FF"/>
                </a:solidFill>
                <a:latin typeface="Calibri"/>
                <a:cs typeface="Calibri"/>
              </a:rPr>
              <a:t>incident</a:t>
            </a:r>
            <a:r>
              <a:rPr sz="1800" spc="-30" dirty="0">
                <a:solidFill>
                  <a:srgbClr val="0000FF"/>
                </a:solidFill>
                <a:latin typeface="Calibri"/>
                <a:cs typeface="Calibri"/>
              </a:rPr>
              <a:t> </a:t>
            </a:r>
            <a:r>
              <a:rPr sz="1800" dirty="0">
                <a:solidFill>
                  <a:srgbClr val="0000FF"/>
                </a:solidFill>
                <a:latin typeface="Calibri"/>
                <a:cs typeface="Calibri"/>
              </a:rPr>
              <a:t>should</a:t>
            </a:r>
            <a:r>
              <a:rPr sz="1800" spc="-40" dirty="0">
                <a:solidFill>
                  <a:srgbClr val="0000FF"/>
                </a:solidFill>
                <a:latin typeface="Calibri"/>
                <a:cs typeface="Calibri"/>
              </a:rPr>
              <a:t> </a:t>
            </a:r>
            <a:r>
              <a:rPr sz="1800" spc="-25" dirty="0">
                <a:solidFill>
                  <a:srgbClr val="0000FF"/>
                </a:solidFill>
                <a:latin typeface="Calibri"/>
                <a:cs typeface="Calibri"/>
              </a:rPr>
              <a:t>be </a:t>
            </a:r>
            <a:r>
              <a:rPr sz="1800" spc="-10" dirty="0">
                <a:solidFill>
                  <a:srgbClr val="0000FF"/>
                </a:solidFill>
                <a:latin typeface="Calibri"/>
                <a:cs typeface="Calibri"/>
              </a:rPr>
              <a:t>investigated</a:t>
            </a:r>
            <a:r>
              <a:rPr sz="1800" spc="-35" dirty="0">
                <a:solidFill>
                  <a:srgbClr val="0000FF"/>
                </a:solidFill>
                <a:latin typeface="Calibri"/>
                <a:cs typeface="Calibri"/>
              </a:rPr>
              <a:t> </a:t>
            </a:r>
            <a:r>
              <a:rPr sz="1800" dirty="0">
                <a:solidFill>
                  <a:srgbClr val="0000FF"/>
                </a:solidFill>
                <a:latin typeface="Calibri"/>
                <a:cs typeface="Calibri"/>
              </a:rPr>
              <a:t>with</a:t>
            </a:r>
            <a:r>
              <a:rPr sz="1800" spc="-25" dirty="0">
                <a:solidFill>
                  <a:srgbClr val="0000FF"/>
                </a:solidFill>
                <a:latin typeface="Calibri"/>
                <a:cs typeface="Calibri"/>
              </a:rPr>
              <a:t> </a:t>
            </a:r>
            <a:r>
              <a:rPr sz="1800" dirty="0">
                <a:solidFill>
                  <a:srgbClr val="0000FF"/>
                </a:solidFill>
                <a:latin typeface="Calibri"/>
                <a:cs typeface="Calibri"/>
              </a:rPr>
              <a:t>the</a:t>
            </a:r>
            <a:r>
              <a:rPr sz="1800" spc="-20" dirty="0">
                <a:solidFill>
                  <a:srgbClr val="0000FF"/>
                </a:solidFill>
                <a:latin typeface="Calibri"/>
                <a:cs typeface="Calibri"/>
              </a:rPr>
              <a:t> </a:t>
            </a:r>
            <a:r>
              <a:rPr sz="1800" dirty="0">
                <a:solidFill>
                  <a:srgbClr val="0000FF"/>
                </a:solidFill>
                <a:latin typeface="Calibri"/>
                <a:cs typeface="Calibri"/>
              </a:rPr>
              <a:t>same</a:t>
            </a:r>
            <a:r>
              <a:rPr sz="1800" spc="-40" dirty="0">
                <a:solidFill>
                  <a:srgbClr val="0000FF"/>
                </a:solidFill>
                <a:latin typeface="Calibri"/>
                <a:cs typeface="Calibri"/>
              </a:rPr>
              <a:t> </a:t>
            </a:r>
            <a:r>
              <a:rPr sz="1800" spc="-10" dirty="0">
                <a:solidFill>
                  <a:srgbClr val="0000FF"/>
                </a:solidFill>
                <a:latin typeface="Calibri"/>
                <a:cs typeface="Calibri"/>
              </a:rPr>
              <a:t>thoroughness</a:t>
            </a:r>
            <a:r>
              <a:rPr sz="1800" spc="-40" dirty="0">
                <a:solidFill>
                  <a:srgbClr val="0000FF"/>
                </a:solidFill>
                <a:latin typeface="Calibri"/>
                <a:cs typeface="Calibri"/>
              </a:rPr>
              <a:t> </a:t>
            </a:r>
            <a:r>
              <a:rPr sz="1800" dirty="0">
                <a:solidFill>
                  <a:srgbClr val="0000FF"/>
                </a:solidFill>
                <a:latin typeface="Calibri"/>
                <a:cs typeface="Calibri"/>
              </a:rPr>
              <a:t>as</a:t>
            </a:r>
            <a:r>
              <a:rPr sz="1800" spc="-35" dirty="0">
                <a:solidFill>
                  <a:srgbClr val="0000FF"/>
                </a:solidFill>
                <a:latin typeface="Calibri"/>
                <a:cs typeface="Calibri"/>
              </a:rPr>
              <a:t> </a:t>
            </a:r>
            <a:r>
              <a:rPr sz="1800" dirty="0">
                <a:solidFill>
                  <a:srgbClr val="0000FF"/>
                </a:solidFill>
                <a:latin typeface="Calibri"/>
                <a:cs typeface="Calibri"/>
              </a:rPr>
              <a:t>an</a:t>
            </a:r>
            <a:r>
              <a:rPr sz="1800" spc="-30" dirty="0">
                <a:solidFill>
                  <a:srgbClr val="0000FF"/>
                </a:solidFill>
                <a:latin typeface="Calibri"/>
                <a:cs typeface="Calibri"/>
              </a:rPr>
              <a:t> </a:t>
            </a:r>
            <a:r>
              <a:rPr sz="1800" dirty="0">
                <a:solidFill>
                  <a:srgbClr val="0000FF"/>
                </a:solidFill>
                <a:latin typeface="Calibri"/>
                <a:cs typeface="Calibri"/>
              </a:rPr>
              <a:t>accident</a:t>
            </a:r>
            <a:r>
              <a:rPr sz="1800" spc="-20" dirty="0">
                <a:solidFill>
                  <a:srgbClr val="0000FF"/>
                </a:solidFill>
                <a:latin typeface="Calibri"/>
                <a:cs typeface="Calibri"/>
              </a:rPr>
              <a:t> </a:t>
            </a:r>
            <a:r>
              <a:rPr sz="1800" spc="-10" dirty="0">
                <a:solidFill>
                  <a:srgbClr val="0000FF"/>
                </a:solidFill>
                <a:latin typeface="Calibri"/>
                <a:cs typeface="Calibri"/>
              </a:rPr>
              <a:t>investigation.</a:t>
            </a:r>
            <a:endParaRPr sz="1800" dirty="0">
              <a:latin typeface="Calibri"/>
              <a:cs typeface="Calibri"/>
            </a:endParaRPr>
          </a:p>
        </p:txBody>
      </p:sp>
    </p:spTree>
    <p:extLst>
      <p:ext uri="{BB962C8B-B14F-4D97-AF65-F5344CB8AC3E}">
        <p14:creationId xmlns:p14="http://schemas.microsoft.com/office/powerpoint/2010/main" val="2731932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495E7-4D5A-5942-1E1D-D7B7DC3782F2}"/>
            </a:ext>
          </a:extLst>
        </p:cNvPr>
        <p:cNvGrpSpPr/>
        <p:nvPr/>
      </p:nvGrpSpPr>
      <p:grpSpPr>
        <a:xfrm>
          <a:off x="0" y="0"/>
          <a:ext cx="0" cy="0"/>
          <a:chOff x="0" y="0"/>
          <a:chExt cx="0" cy="0"/>
        </a:xfrm>
      </p:grpSpPr>
      <p:sp>
        <p:nvSpPr>
          <p:cNvPr id="7" name="object 2">
            <a:extLst>
              <a:ext uri="{FF2B5EF4-FFF2-40B4-BE49-F238E27FC236}">
                <a16:creationId xmlns:a16="http://schemas.microsoft.com/office/drawing/2014/main" id="{47E81861-1CBC-8177-925E-5C9C13CC2271}"/>
              </a:ext>
            </a:extLst>
          </p:cNvPr>
          <p:cNvSpPr txBox="1"/>
          <p:nvPr/>
        </p:nvSpPr>
        <p:spPr>
          <a:xfrm>
            <a:off x="618916" y="3105984"/>
            <a:ext cx="5466289" cy="2192652"/>
          </a:xfrm>
          <a:prstGeom prst="rect">
            <a:avLst/>
          </a:prstGeom>
        </p:spPr>
        <p:txBody>
          <a:bodyPr vert="horz" wrap="square" lIns="0" tIns="43815" rIns="0" bIns="0" rtlCol="0">
            <a:spAutoFit/>
          </a:bodyPr>
          <a:lstStyle/>
          <a:p>
            <a:pPr marL="355600" marR="165100" indent="-342900">
              <a:lnSpc>
                <a:spcPts val="1939"/>
              </a:lnSpc>
              <a:spcBef>
                <a:spcPts val="345"/>
              </a:spcBef>
              <a:buFont typeface="Microsoft Sans Serif"/>
              <a:buChar char="•"/>
              <a:tabLst>
                <a:tab pos="355600" algn="l"/>
              </a:tabLst>
            </a:pPr>
            <a:r>
              <a:rPr sz="2000" dirty="0">
                <a:latin typeface="Calibri" panose="020F0502020204030204" pitchFamily="34" charset="0"/>
                <a:ea typeface="Calibri" panose="020F0502020204030204" pitchFamily="34" charset="0"/>
                <a:cs typeface="Calibri" panose="020F0502020204030204" pitchFamily="34" charset="0"/>
              </a:rPr>
              <a:t>“Errors</a:t>
            </a:r>
            <a:r>
              <a:rPr sz="2000" spc="-5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are</a:t>
            </a:r>
            <a:r>
              <a:rPr sz="2000" spc="-5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often</a:t>
            </a:r>
            <a:r>
              <a:rPr sz="2000" spc="-4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a</a:t>
            </a:r>
            <a:r>
              <a:rPr sz="2000" spc="-5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result</a:t>
            </a:r>
            <a:r>
              <a:rPr sz="2000" spc="-55" dirty="0">
                <a:latin typeface="Calibri" panose="020F0502020204030204" pitchFamily="34" charset="0"/>
                <a:ea typeface="Calibri" panose="020F0502020204030204" pitchFamily="34" charset="0"/>
                <a:cs typeface="Calibri" panose="020F0502020204030204" pitchFamily="34" charset="0"/>
              </a:rPr>
              <a:t> </a:t>
            </a:r>
            <a:r>
              <a:rPr sz="2000" spc="-25" dirty="0">
                <a:latin typeface="Calibri" panose="020F0502020204030204" pitchFamily="34" charset="0"/>
                <a:ea typeface="Calibri" panose="020F0502020204030204" pitchFamily="34" charset="0"/>
                <a:cs typeface="Calibri" panose="020F0502020204030204" pitchFamily="34" charset="0"/>
              </a:rPr>
              <a:t>of </a:t>
            </a:r>
            <a:r>
              <a:rPr sz="2000" spc="-10" dirty="0">
                <a:latin typeface="Calibri" panose="020F0502020204030204" pitchFamily="34" charset="0"/>
                <a:ea typeface="Calibri" panose="020F0502020204030204" pitchFamily="34" charset="0"/>
                <a:cs typeface="Calibri" panose="020F0502020204030204" pitchFamily="34" charset="0"/>
              </a:rPr>
              <a:t>worker</a:t>
            </a:r>
            <a:r>
              <a:rPr sz="2000" spc="-65" dirty="0">
                <a:latin typeface="Calibri" panose="020F0502020204030204" pitchFamily="34" charset="0"/>
                <a:ea typeface="Calibri" panose="020F0502020204030204" pitchFamily="34" charset="0"/>
                <a:cs typeface="Calibri" panose="020F0502020204030204" pitchFamily="34" charset="0"/>
              </a:rPr>
              <a:t> </a:t>
            </a:r>
            <a:r>
              <a:rPr sz="2000" spc="-10" dirty="0">
                <a:latin typeface="Calibri" panose="020F0502020204030204" pitchFamily="34" charset="0"/>
                <a:ea typeface="Calibri" panose="020F0502020204030204" pitchFamily="34" charset="0"/>
                <a:cs typeface="Calibri" panose="020F0502020204030204" pitchFamily="34" charset="0"/>
              </a:rPr>
              <a:t>carelessness.”</a:t>
            </a:r>
            <a:endParaRPr lang="en-US" sz="2000" spc="-10" dirty="0">
              <a:latin typeface="Calibri" panose="020F0502020204030204" pitchFamily="34" charset="0"/>
              <a:ea typeface="Calibri" panose="020F0502020204030204" pitchFamily="34" charset="0"/>
              <a:cs typeface="Calibri" panose="020F0502020204030204" pitchFamily="34" charset="0"/>
            </a:endParaRPr>
          </a:p>
          <a:p>
            <a:pPr marL="355600" marR="165100" indent="-342900">
              <a:lnSpc>
                <a:spcPts val="1939"/>
              </a:lnSpc>
              <a:spcBef>
                <a:spcPts val="345"/>
              </a:spcBef>
              <a:buFont typeface="Microsoft Sans Serif"/>
              <a:buChar char="•"/>
              <a:tabLst>
                <a:tab pos="355600" algn="l"/>
              </a:tabLst>
            </a:pPr>
            <a:endParaRPr sz="2000" dirty="0">
              <a:latin typeface="Calibri" panose="020F0502020204030204" pitchFamily="34" charset="0"/>
              <a:ea typeface="Calibri" panose="020F0502020204030204" pitchFamily="34" charset="0"/>
              <a:cs typeface="Calibri" panose="020F0502020204030204" pitchFamily="34" charset="0"/>
            </a:endParaRPr>
          </a:p>
          <a:p>
            <a:pPr marL="355600" marR="5080" indent="-342900">
              <a:lnSpc>
                <a:spcPts val="1939"/>
              </a:lnSpc>
              <a:spcBef>
                <a:spcPts val="440"/>
              </a:spcBef>
              <a:buFont typeface="Microsoft Sans Serif"/>
              <a:buChar char="•"/>
              <a:tabLst>
                <a:tab pos="355600" algn="l"/>
              </a:tabLst>
            </a:pPr>
            <a:r>
              <a:rPr sz="2000" dirty="0">
                <a:latin typeface="Calibri" panose="020F0502020204030204" pitchFamily="34" charset="0"/>
                <a:ea typeface="Calibri" panose="020F0502020204030204" pitchFamily="34" charset="0"/>
                <a:cs typeface="Calibri" panose="020F0502020204030204" pitchFamily="34" charset="0"/>
              </a:rPr>
              <a:t>“We</a:t>
            </a:r>
            <a:r>
              <a:rPr sz="2000" spc="-6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need</a:t>
            </a:r>
            <a:r>
              <a:rPr sz="2000" spc="-4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to</a:t>
            </a:r>
            <a:r>
              <a:rPr sz="2000" spc="-5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train</a:t>
            </a:r>
            <a:r>
              <a:rPr sz="2000" spc="-40" dirty="0">
                <a:latin typeface="Calibri" panose="020F0502020204030204" pitchFamily="34" charset="0"/>
                <a:ea typeface="Calibri" panose="020F0502020204030204" pitchFamily="34" charset="0"/>
                <a:cs typeface="Calibri" panose="020F0502020204030204" pitchFamily="34" charset="0"/>
              </a:rPr>
              <a:t> </a:t>
            </a:r>
            <a:r>
              <a:rPr sz="2000" spc="-25" dirty="0">
                <a:latin typeface="Calibri" panose="020F0502020204030204" pitchFamily="34" charset="0"/>
                <a:ea typeface="Calibri" panose="020F0502020204030204" pitchFamily="34" charset="0"/>
                <a:cs typeface="Calibri" panose="020F0502020204030204" pitchFamily="34" charset="0"/>
              </a:rPr>
              <a:t>and </a:t>
            </a:r>
            <a:r>
              <a:rPr sz="2000" dirty="0">
                <a:latin typeface="Calibri" panose="020F0502020204030204" pitchFamily="34" charset="0"/>
                <a:ea typeface="Calibri" panose="020F0502020204030204" pitchFamily="34" charset="0"/>
                <a:cs typeface="Calibri" panose="020F0502020204030204" pitchFamily="34" charset="0"/>
              </a:rPr>
              <a:t>motivate</a:t>
            </a:r>
            <a:r>
              <a:rPr sz="2000" spc="-60" dirty="0">
                <a:latin typeface="Calibri" panose="020F0502020204030204" pitchFamily="34" charset="0"/>
                <a:ea typeface="Calibri" panose="020F0502020204030204" pitchFamily="34" charset="0"/>
                <a:cs typeface="Calibri" panose="020F0502020204030204" pitchFamily="34" charset="0"/>
              </a:rPr>
              <a:t> </a:t>
            </a:r>
            <a:r>
              <a:rPr sz="2000" spc="-10" dirty="0">
                <a:latin typeface="Calibri" panose="020F0502020204030204" pitchFamily="34" charset="0"/>
                <a:ea typeface="Calibri" panose="020F0502020204030204" pitchFamily="34" charset="0"/>
                <a:cs typeface="Calibri" panose="020F0502020204030204" pitchFamily="34" charset="0"/>
              </a:rPr>
              <a:t>workers</a:t>
            </a:r>
            <a:r>
              <a:rPr sz="2000" spc="-6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to</a:t>
            </a:r>
            <a:r>
              <a:rPr sz="2000" spc="-6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be</a:t>
            </a:r>
            <a:r>
              <a:rPr sz="2000" spc="-45" dirty="0">
                <a:latin typeface="Calibri" panose="020F0502020204030204" pitchFamily="34" charset="0"/>
                <a:ea typeface="Calibri" panose="020F0502020204030204" pitchFamily="34" charset="0"/>
                <a:cs typeface="Calibri" panose="020F0502020204030204" pitchFamily="34" charset="0"/>
              </a:rPr>
              <a:t> </a:t>
            </a:r>
            <a:r>
              <a:rPr sz="2000" spc="-20" dirty="0">
                <a:latin typeface="Calibri" panose="020F0502020204030204" pitchFamily="34" charset="0"/>
                <a:ea typeface="Calibri" panose="020F0502020204030204" pitchFamily="34" charset="0"/>
                <a:cs typeface="Calibri" panose="020F0502020204030204" pitchFamily="34" charset="0"/>
              </a:rPr>
              <a:t>more </a:t>
            </a:r>
            <a:r>
              <a:rPr sz="2000" spc="-10" dirty="0">
                <a:latin typeface="Calibri" panose="020F0502020204030204" pitchFamily="34" charset="0"/>
                <a:ea typeface="Calibri" panose="020F0502020204030204" pitchFamily="34" charset="0"/>
                <a:cs typeface="Calibri" panose="020F0502020204030204" pitchFamily="34" charset="0"/>
              </a:rPr>
              <a:t>careful.”</a:t>
            </a:r>
            <a:endParaRPr lang="en-US" sz="2000" spc="-10" dirty="0">
              <a:latin typeface="Calibri" panose="020F0502020204030204" pitchFamily="34" charset="0"/>
              <a:ea typeface="Calibri" panose="020F0502020204030204" pitchFamily="34" charset="0"/>
              <a:cs typeface="Calibri" panose="020F0502020204030204" pitchFamily="34" charset="0"/>
            </a:endParaRPr>
          </a:p>
          <a:p>
            <a:pPr marL="355600" marR="5080" indent="-342900">
              <a:lnSpc>
                <a:spcPts val="1939"/>
              </a:lnSpc>
              <a:spcBef>
                <a:spcPts val="440"/>
              </a:spcBef>
              <a:buFont typeface="Microsoft Sans Serif"/>
              <a:buChar char="•"/>
              <a:tabLst>
                <a:tab pos="355600" algn="l"/>
              </a:tabLst>
            </a:pPr>
            <a:endParaRPr sz="2000" dirty="0">
              <a:latin typeface="Calibri" panose="020F0502020204030204" pitchFamily="34" charset="0"/>
              <a:ea typeface="Calibri" panose="020F0502020204030204" pitchFamily="34" charset="0"/>
              <a:cs typeface="Calibri" panose="020F0502020204030204" pitchFamily="34" charset="0"/>
            </a:endParaRPr>
          </a:p>
          <a:p>
            <a:pPr marL="355600" marR="39370" indent="-342900">
              <a:lnSpc>
                <a:spcPts val="1939"/>
              </a:lnSpc>
              <a:spcBef>
                <a:spcPts val="445"/>
              </a:spcBef>
              <a:buFont typeface="Microsoft Sans Serif"/>
              <a:buChar char="•"/>
              <a:tabLst>
                <a:tab pos="355600" algn="l"/>
              </a:tabLst>
            </a:pPr>
            <a:r>
              <a:rPr sz="2000" dirty="0">
                <a:latin typeface="Calibri" panose="020F0502020204030204" pitchFamily="34" charset="0"/>
                <a:ea typeface="Calibri" panose="020F0502020204030204" pitchFamily="34" charset="0"/>
                <a:cs typeface="Calibri" panose="020F0502020204030204" pitchFamily="34" charset="0"/>
              </a:rPr>
              <a:t>“We</a:t>
            </a:r>
            <a:r>
              <a:rPr sz="2000" spc="-5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don’t</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have</a:t>
            </a:r>
            <a:r>
              <a:rPr sz="2000" spc="-5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the</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time</a:t>
            </a:r>
            <a:r>
              <a:rPr sz="2000" spc="-45" dirty="0">
                <a:latin typeface="Calibri" panose="020F0502020204030204" pitchFamily="34" charset="0"/>
                <a:ea typeface="Calibri" panose="020F0502020204030204" pitchFamily="34" charset="0"/>
                <a:cs typeface="Calibri" panose="020F0502020204030204" pitchFamily="34" charset="0"/>
              </a:rPr>
              <a:t> </a:t>
            </a:r>
            <a:r>
              <a:rPr sz="2000" spc="-25" dirty="0">
                <a:latin typeface="Calibri" panose="020F0502020204030204" pitchFamily="34" charset="0"/>
                <a:ea typeface="Calibri" panose="020F0502020204030204" pitchFamily="34" charset="0"/>
                <a:cs typeface="Calibri" panose="020F0502020204030204" pitchFamily="34" charset="0"/>
              </a:rPr>
              <a:t>or </a:t>
            </a:r>
            <a:r>
              <a:rPr sz="2000" spc="-10" dirty="0">
                <a:latin typeface="Calibri" panose="020F0502020204030204" pitchFamily="34" charset="0"/>
                <a:ea typeface="Calibri" panose="020F0502020204030204" pitchFamily="34" charset="0"/>
                <a:cs typeface="Calibri" panose="020F0502020204030204" pitchFamily="34" charset="0"/>
              </a:rPr>
              <a:t>resources</a:t>
            </a:r>
            <a:r>
              <a:rPr sz="2000" spc="-4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to</a:t>
            </a:r>
            <a:r>
              <a:rPr sz="2000" spc="-4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really</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get</a:t>
            </a:r>
            <a:r>
              <a:rPr sz="2000" spc="-4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to</a:t>
            </a:r>
            <a:r>
              <a:rPr sz="2000" spc="-45" dirty="0">
                <a:latin typeface="Calibri" panose="020F0502020204030204" pitchFamily="34" charset="0"/>
                <a:ea typeface="Calibri" panose="020F0502020204030204" pitchFamily="34" charset="0"/>
                <a:cs typeface="Calibri" panose="020F0502020204030204" pitchFamily="34" charset="0"/>
              </a:rPr>
              <a:t> </a:t>
            </a:r>
            <a:r>
              <a:rPr sz="2000" spc="-25" dirty="0">
                <a:latin typeface="Calibri" panose="020F0502020204030204" pitchFamily="34" charset="0"/>
                <a:ea typeface="Calibri" panose="020F0502020204030204" pitchFamily="34" charset="0"/>
                <a:cs typeface="Calibri" panose="020F0502020204030204" pitchFamily="34" charset="0"/>
              </a:rPr>
              <a:t>the </a:t>
            </a:r>
            <a:r>
              <a:rPr sz="2000" dirty="0">
                <a:latin typeface="Calibri" panose="020F0502020204030204" pitchFamily="34" charset="0"/>
                <a:ea typeface="Calibri" panose="020F0502020204030204" pitchFamily="34" charset="0"/>
                <a:cs typeface="Calibri" panose="020F0502020204030204" pitchFamily="34" charset="0"/>
              </a:rPr>
              <a:t>bottom</a:t>
            </a:r>
            <a:r>
              <a:rPr sz="2000" spc="-4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of</a:t>
            </a:r>
            <a:r>
              <a:rPr sz="2000" spc="-4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this</a:t>
            </a:r>
            <a:r>
              <a:rPr sz="2000" spc="-30" dirty="0">
                <a:latin typeface="Calibri" panose="020F0502020204030204" pitchFamily="34" charset="0"/>
                <a:ea typeface="Calibri" panose="020F0502020204030204" pitchFamily="34" charset="0"/>
                <a:cs typeface="Calibri" panose="020F0502020204030204" pitchFamily="34" charset="0"/>
              </a:rPr>
              <a:t> </a:t>
            </a:r>
            <a:r>
              <a:rPr sz="2000" spc="-10" dirty="0">
                <a:latin typeface="Calibri" panose="020F0502020204030204" pitchFamily="34" charset="0"/>
                <a:ea typeface="Calibri" panose="020F0502020204030204" pitchFamily="34" charset="0"/>
                <a:cs typeface="Calibri" panose="020F0502020204030204" pitchFamily="34" charset="0"/>
              </a:rPr>
              <a:t>problem.”</a:t>
            </a:r>
            <a:endParaRPr sz="2000" dirty="0">
              <a:latin typeface="Calibri" panose="020F0502020204030204" pitchFamily="34" charset="0"/>
              <a:ea typeface="Calibri" panose="020F0502020204030204" pitchFamily="34" charset="0"/>
              <a:cs typeface="Calibri" panose="020F0502020204030204" pitchFamily="34" charset="0"/>
            </a:endParaRPr>
          </a:p>
        </p:txBody>
      </p:sp>
      <p:sp>
        <p:nvSpPr>
          <p:cNvPr id="11" name="object 3">
            <a:extLst>
              <a:ext uri="{FF2B5EF4-FFF2-40B4-BE49-F238E27FC236}">
                <a16:creationId xmlns:a16="http://schemas.microsoft.com/office/drawing/2014/main" id="{9E816BD6-3934-BBD7-349D-191101EA35BF}"/>
              </a:ext>
            </a:extLst>
          </p:cNvPr>
          <p:cNvSpPr txBox="1"/>
          <p:nvPr/>
        </p:nvSpPr>
        <p:spPr>
          <a:xfrm>
            <a:off x="6839658" y="3032772"/>
            <a:ext cx="4982409" cy="2692788"/>
          </a:xfrm>
          <a:prstGeom prst="rect">
            <a:avLst/>
          </a:prstGeom>
        </p:spPr>
        <p:txBody>
          <a:bodyPr vert="horz" wrap="square" lIns="0" tIns="43815" rIns="0" bIns="0" rtlCol="0">
            <a:spAutoFit/>
          </a:bodyPr>
          <a:lstStyle/>
          <a:p>
            <a:pPr marL="355600" marR="38100" indent="-342900">
              <a:lnSpc>
                <a:spcPts val="1939"/>
              </a:lnSpc>
              <a:spcBef>
                <a:spcPts val="345"/>
              </a:spcBef>
              <a:buFont typeface="Microsoft Sans Serif"/>
              <a:buChar char="•"/>
              <a:tabLst>
                <a:tab pos="355600" algn="l"/>
              </a:tabLst>
            </a:pPr>
            <a:r>
              <a:rPr sz="2000" dirty="0">
                <a:latin typeface="Calibri" panose="020F0502020204030204" pitchFamily="34" charset="0"/>
                <a:ea typeface="Calibri" panose="020F0502020204030204" pitchFamily="34" charset="0"/>
                <a:cs typeface="Calibri" panose="020F0502020204030204" pitchFamily="34" charset="0"/>
              </a:rPr>
              <a:t>“Errors</a:t>
            </a:r>
            <a:r>
              <a:rPr sz="2000" spc="-5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are</a:t>
            </a:r>
            <a:r>
              <a:rPr sz="2000" spc="-5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the</a:t>
            </a:r>
            <a:r>
              <a:rPr sz="2000" spc="-5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result</a:t>
            </a:r>
            <a:r>
              <a:rPr sz="2000" spc="-50" dirty="0">
                <a:latin typeface="Calibri" panose="020F0502020204030204" pitchFamily="34" charset="0"/>
                <a:ea typeface="Calibri" panose="020F0502020204030204" pitchFamily="34" charset="0"/>
                <a:cs typeface="Calibri" panose="020F0502020204030204" pitchFamily="34" charset="0"/>
              </a:rPr>
              <a:t> </a:t>
            </a:r>
            <a:r>
              <a:rPr sz="2000" spc="-25" dirty="0">
                <a:latin typeface="Calibri" panose="020F0502020204030204" pitchFamily="34" charset="0"/>
                <a:ea typeface="Calibri" panose="020F0502020204030204" pitchFamily="34" charset="0"/>
                <a:cs typeface="Calibri" panose="020F0502020204030204" pitchFamily="34" charset="0"/>
              </a:rPr>
              <a:t>of </a:t>
            </a:r>
            <a:r>
              <a:rPr sz="2000" spc="-10" dirty="0">
                <a:latin typeface="Calibri" panose="020F0502020204030204" pitchFamily="34" charset="0"/>
                <a:ea typeface="Calibri" panose="020F0502020204030204" pitchFamily="34" charset="0"/>
                <a:cs typeface="Calibri" panose="020F0502020204030204" pitchFamily="34" charset="0"/>
              </a:rPr>
              <a:t>defects</a:t>
            </a:r>
            <a:r>
              <a:rPr sz="2000" spc="-4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in</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the</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system.</a:t>
            </a:r>
            <a:r>
              <a:rPr sz="2000" spc="320" dirty="0">
                <a:latin typeface="Calibri" panose="020F0502020204030204" pitchFamily="34" charset="0"/>
                <a:ea typeface="Calibri" panose="020F0502020204030204" pitchFamily="34" charset="0"/>
                <a:cs typeface="Calibri" panose="020F0502020204030204" pitchFamily="34" charset="0"/>
              </a:rPr>
              <a:t> </a:t>
            </a:r>
            <a:r>
              <a:rPr sz="2000" spc="-10" dirty="0">
                <a:latin typeface="Calibri" panose="020F0502020204030204" pitchFamily="34" charset="0"/>
                <a:ea typeface="Calibri" panose="020F0502020204030204" pitchFamily="34" charset="0"/>
                <a:cs typeface="Calibri" panose="020F0502020204030204" pitchFamily="34" charset="0"/>
              </a:rPr>
              <a:t>People </a:t>
            </a:r>
            <a:r>
              <a:rPr sz="2000" dirty="0">
                <a:latin typeface="Calibri" panose="020F0502020204030204" pitchFamily="34" charset="0"/>
                <a:ea typeface="Calibri" panose="020F0502020204030204" pitchFamily="34" charset="0"/>
                <a:cs typeface="Calibri" panose="020F0502020204030204" pitchFamily="34" charset="0"/>
              </a:rPr>
              <a:t>are</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only</a:t>
            </a:r>
            <a:r>
              <a:rPr sz="2000" spc="-1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part</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of</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the</a:t>
            </a:r>
            <a:r>
              <a:rPr sz="2000" spc="-15" dirty="0">
                <a:latin typeface="Calibri" panose="020F0502020204030204" pitchFamily="34" charset="0"/>
                <a:ea typeface="Calibri" panose="020F0502020204030204" pitchFamily="34" charset="0"/>
                <a:cs typeface="Calibri" panose="020F0502020204030204" pitchFamily="34" charset="0"/>
              </a:rPr>
              <a:t> </a:t>
            </a:r>
            <a:r>
              <a:rPr sz="2000" spc="-10" dirty="0">
                <a:latin typeface="Calibri" panose="020F0502020204030204" pitchFamily="34" charset="0"/>
                <a:ea typeface="Calibri" panose="020F0502020204030204" pitchFamily="34" charset="0"/>
                <a:cs typeface="Calibri" panose="020F0502020204030204" pitchFamily="34" charset="0"/>
              </a:rPr>
              <a:t>process.”</a:t>
            </a:r>
            <a:endParaRPr lang="en-US" sz="2000" spc="-10" dirty="0">
              <a:latin typeface="Calibri" panose="020F0502020204030204" pitchFamily="34" charset="0"/>
              <a:ea typeface="Calibri" panose="020F0502020204030204" pitchFamily="34" charset="0"/>
              <a:cs typeface="Calibri" panose="020F0502020204030204" pitchFamily="34" charset="0"/>
            </a:endParaRPr>
          </a:p>
          <a:p>
            <a:pPr marL="355600" marR="38100" indent="-342900">
              <a:lnSpc>
                <a:spcPts val="1939"/>
              </a:lnSpc>
              <a:spcBef>
                <a:spcPts val="345"/>
              </a:spcBef>
              <a:buFont typeface="Microsoft Sans Serif"/>
              <a:buChar char="•"/>
              <a:tabLst>
                <a:tab pos="355600" algn="l"/>
              </a:tabLst>
            </a:pPr>
            <a:endParaRPr sz="2000" dirty="0">
              <a:latin typeface="Calibri" panose="020F0502020204030204" pitchFamily="34" charset="0"/>
              <a:ea typeface="Calibri" panose="020F0502020204030204" pitchFamily="34" charset="0"/>
              <a:cs typeface="Calibri" panose="020F0502020204030204" pitchFamily="34" charset="0"/>
            </a:endParaRPr>
          </a:p>
          <a:p>
            <a:pPr marL="355600" marR="5080" indent="-342900">
              <a:lnSpc>
                <a:spcPts val="1939"/>
              </a:lnSpc>
              <a:spcBef>
                <a:spcPts val="445"/>
              </a:spcBef>
              <a:buFont typeface="Microsoft Sans Serif"/>
              <a:buChar char="•"/>
              <a:tabLst>
                <a:tab pos="355600" algn="l"/>
              </a:tabLst>
            </a:pPr>
            <a:r>
              <a:rPr sz="2000" dirty="0">
                <a:latin typeface="Calibri" panose="020F0502020204030204" pitchFamily="34" charset="0"/>
                <a:ea typeface="Calibri" panose="020F0502020204030204" pitchFamily="34" charset="0"/>
                <a:cs typeface="Calibri" panose="020F0502020204030204" pitchFamily="34" charset="0"/>
              </a:rPr>
              <a:t>“We</a:t>
            </a:r>
            <a:r>
              <a:rPr sz="2000" spc="-5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need</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to</a:t>
            </a:r>
            <a:r>
              <a:rPr sz="2000" spc="-4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find</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out</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why</a:t>
            </a:r>
            <a:r>
              <a:rPr sz="2000" spc="-35" dirty="0">
                <a:latin typeface="Calibri" panose="020F0502020204030204" pitchFamily="34" charset="0"/>
                <a:ea typeface="Calibri" panose="020F0502020204030204" pitchFamily="34" charset="0"/>
                <a:cs typeface="Calibri" panose="020F0502020204030204" pitchFamily="34" charset="0"/>
              </a:rPr>
              <a:t> </a:t>
            </a:r>
            <a:r>
              <a:rPr sz="2000" spc="-20" dirty="0">
                <a:latin typeface="Calibri" panose="020F0502020204030204" pitchFamily="34" charset="0"/>
                <a:ea typeface="Calibri" panose="020F0502020204030204" pitchFamily="34" charset="0"/>
                <a:cs typeface="Calibri" panose="020F0502020204030204" pitchFamily="34" charset="0"/>
              </a:rPr>
              <a:t>this </a:t>
            </a:r>
            <a:r>
              <a:rPr sz="2000" dirty="0">
                <a:latin typeface="Calibri" panose="020F0502020204030204" pitchFamily="34" charset="0"/>
                <a:ea typeface="Calibri" panose="020F0502020204030204" pitchFamily="34" charset="0"/>
                <a:cs typeface="Calibri" panose="020F0502020204030204" pitchFamily="34" charset="0"/>
              </a:rPr>
              <a:t>is</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happening,</a:t>
            </a:r>
            <a:r>
              <a:rPr sz="2000" spc="-2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and</a:t>
            </a:r>
            <a:r>
              <a:rPr sz="2000" spc="-35" dirty="0">
                <a:latin typeface="Calibri" panose="020F0502020204030204" pitchFamily="34" charset="0"/>
                <a:ea typeface="Calibri" panose="020F0502020204030204" pitchFamily="34" charset="0"/>
                <a:cs typeface="Calibri" panose="020F0502020204030204" pitchFamily="34" charset="0"/>
              </a:rPr>
              <a:t> </a:t>
            </a:r>
            <a:r>
              <a:rPr sz="2000" spc="-10" dirty="0">
                <a:latin typeface="Calibri" panose="020F0502020204030204" pitchFamily="34" charset="0"/>
                <a:ea typeface="Calibri" panose="020F0502020204030204" pitchFamily="34" charset="0"/>
                <a:cs typeface="Calibri" panose="020F0502020204030204" pitchFamily="34" charset="0"/>
              </a:rPr>
              <a:t>implement </a:t>
            </a:r>
            <a:r>
              <a:rPr sz="2000" spc="-25" dirty="0">
                <a:latin typeface="Calibri" panose="020F0502020204030204" pitchFamily="34" charset="0"/>
                <a:ea typeface="Calibri" panose="020F0502020204030204" pitchFamily="34" charset="0"/>
                <a:cs typeface="Calibri" panose="020F0502020204030204" pitchFamily="34" charset="0"/>
              </a:rPr>
              <a:t>mistake-</a:t>
            </a:r>
            <a:r>
              <a:rPr sz="2000" spc="-10" dirty="0">
                <a:latin typeface="Calibri" panose="020F0502020204030204" pitchFamily="34" charset="0"/>
                <a:ea typeface="Calibri" panose="020F0502020204030204" pitchFamily="34" charset="0"/>
                <a:cs typeface="Calibri" panose="020F0502020204030204" pitchFamily="34" charset="0"/>
              </a:rPr>
              <a:t>proofs</a:t>
            </a:r>
            <a:r>
              <a:rPr sz="2000" spc="-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so it</a:t>
            </a:r>
            <a:r>
              <a:rPr sz="2000" spc="10" dirty="0">
                <a:latin typeface="Calibri" panose="020F0502020204030204" pitchFamily="34" charset="0"/>
                <a:ea typeface="Calibri" panose="020F0502020204030204" pitchFamily="34" charset="0"/>
                <a:cs typeface="Calibri" panose="020F0502020204030204" pitchFamily="34" charset="0"/>
              </a:rPr>
              <a:t> </a:t>
            </a:r>
            <a:r>
              <a:rPr sz="2000" spc="-20" dirty="0">
                <a:latin typeface="Calibri" panose="020F0502020204030204" pitchFamily="34" charset="0"/>
                <a:ea typeface="Calibri" panose="020F0502020204030204" pitchFamily="34" charset="0"/>
                <a:cs typeface="Calibri" panose="020F0502020204030204" pitchFamily="34" charset="0"/>
              </a:rPr>
              <a:t>won’t </a:t>
            </a:r>
            <a:r>
              <a:rPr sz="2000" dirty="0">
                <a:latin typeface="Calibri" panose="020F0502020204030204" pitchFamily="34" charset="0"/>
                <a:ea typeface="Calibri" panose="020F0502020204030204" pitchFamily="34" charset="0"/>
                <a:cs typeface="Calibri" panose="020F0502020204030204" pitchFamily="34" charset="0"/>
              </a:rPr>
              <a:t>happen</a:t>
            </a:r>
            <a:r>
              <a:rPr sz="2000" spc="-55" dirty="0">
                <a:latin typeface="Calibri" panose="020F0502020204030204" pitchFamily="34" charset="0"/>
                <a:ea typeface="Calibri" panose="020F0502020204030204" pitchFamily="34" charset="0"/>
                <a:cs typeface="Calibri" panose="020F0502020204030204" pitchFamily="34" charset="0"/>
              </a:rPr>
              <a:t> </a:t>
            </a:r>
            <a:r>
              <a:rPr sz="2000" spc="-10" dirty="0">
                <a:latin typeface="Calibri" panose="020F0502020204030204" pitchFamily="34" charset="0"/>
                <a:ea typeface="Calibri" panose="020F0502020204030204" pitchFamily="34" charset="0"/>
                <a:cs typeface="Calibri" panose="020F0502020204030204" pitchFamily="34" charset="0"/>
              </a:rPr>
              <a:t>again.”</a:t>
            </a:r>
            <a:endParaRPr lang="en-US" sz="2000" spc="-10" dirty="0">
              <a:latin typeface="Calibri" panose="020F0502020204030204" pitchFamily="34" charset="0"/>
              <a:ea typeface="Calibri" panose="020F0502020204030204" pitchFamily="34" charset="0"/>
              <a:cs typeface="Calibri" panose="020F0502020204030204" pitchFamily="34" charset="0"/>
            </a:endParaRPr>
          </a:p>
          <a:p>
            <a:pPr marL="355600" marR="5080" indent="-342900">
              <a:lnSpc>
                <a:spcPts val="1939"/>
              </a:lnSpc>
              <a:spcBef>
                <a:spcPts val="445"/>
              </a:spcBef>
              <a:buFont typeface="Microsoft Sans Serif"/>
              <a:buChar char="•"/>
              <a:tabLst>
                <a:tab pos="355600" algn="l"/>
              </a:tabLst>
            </a:pPr>
            <a:endParaRPr sz="2000" dirty="0">
              <a:latin typeface="Calibri" panose="020F0502020204030204" pitchFamily="34" charset="0"/>
              <a:ea typeface="Calibri" panose="020F0502020204030204" pitchFamily="34" charset="0"/>
              <a:cs typeface="Calibri" panose="020F0502020204030204" pitchFamily="34" charset="0"/>
            </a:endParaRPr>
          </a:p>
          <a:p>
            <a:pPr marL="355600" marR="121920" indent="-342900">
              <a:lnSpc>
                <a:spcPts val="1939"/>
              </a:lnSpc>
              <a:spcBef>
                <a:spcPts val="450"/>
              </a:spcBef>
              <a:buFont typeface="Microsoft Sans Serif"/>
              <a:buChar char="•"/>
              <a:tabLst>
                <a:tab pos="355600" algn="l"/>
              </a:tabLst>
            </a:pPr>
            <a:r>
              <a:rPr sz="2000" dirty="0">
                <a:latin typeface="Calibri" panose="020F0502020204030204" pitchFamily="34" charset="0"/>
                <a:ea typeface="Calibri" panose="020F0502020204030204" pitchFamily="34" charset="0"/>
                <a:cs typeface="Calibri" panose="020F0502020204030204" pitchFamily="34" charset="0"/>
              </a:rPr>
              <a:t>“This</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is</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critical.</a:t>
            </a:r>
            <a:r>
              <a:rPr sz="2000" spc="39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We</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need</a:t>
            </a:r>
            <a:r>
              <a:rPr sz="2000" spc="-10" dirty="0">
                <a:latin typeface="Calibri" panose="020F0502020204030204" pitchFamily="34" charset="0"/>
                <a:ea typeface="Calibri" panose="020F0502020204030204" pitchFamily="34" charset="0"/>
                <a:cs typeface="Calibri" panose="020F0502020204030204" pitchFamily="34" charset="0"/>
              </a:rPr>
              <a:t> </a:t>
            </a:r>
            <a:r>
              <a:rPr sz="2000" spc="-25" dirty="0">
                <a:latin typeface="Calibri" panose="020F0502020204030204" pitchFamily="34" charset="0"/>
                <a:ea typeface="Calibri" panose="020F0502020204030204" pitchFamily="34" charset="0"/>
                <a:cs typeface="Calibri" panose="020F0502020204030204" pitchFamily="34" charset="0"/>
              </a:rPr>
              <a:t>to </a:t>
            </a:r>
            <a:r>
              <a:rPr sz="2000" dirty="0">
                <a:latin typeface="Calibri" panose="020F0502020204030204" pitchFamily="34" charset="0"/>
                <a:ea typeface="Calibri" panose="020F0502020204030204" pitchFamily="34" charset="0"/>
                <a:cs typeface="Calibri" panose="020F0502020204030204" pitchFamily="34" charset="0"/>
              </a:rPr>
              <a:t>fix</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it</a:t>
            </a:r>
            <a:r>
              <a:rPr sz="2000" spc="-2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for</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good,</a:t>
            </a:r>
            <a:r>
              <a:rPr sz="2000" spc="-2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or</a:t>
            </a:r>
            <a:r>
              <a:rPr sz="2000" spc="-1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it</a:t>
            </a:r>
            <a:r>
              <a:rPr sz="2000" spc="-2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will</a:t>
            </a:r>
            <a:r>
              <a:rPr sz="2000" spc="-10" dirty="0">
                <a:latin typeface="Calibri" panose="020F0502020204030204" pitchFamily="34" charset="0"/>
                <a:ea typeface="Calibri" panose="020F0502020204030204" pitchFamily="34" charset="0"/>
                <a:cs typeface="Calibri" panose="020F0502020204030204" pitchFamily="34" charset="0"/>
              </a:rPr>
              <a:t> </a:t>
            </a:r>
            <a:r>
              <a:rPr sz="2000" spc="-20" dirty="0">
                <a:latin typeface="Calibri" panose="020F0502020204030204" pitchFamily="34" charset="0"/>
                <a:ea typeface="Calibri" panose="020F0502020204030204" pitchFamily="34" charset="0"/>
                <a:cs typeface="Calibri" panose="020F0502020204030204" pitchFamily="34" charset="0"/>
              </a:rPr>
              <a:t>come </a:t>
            </a:r>
            <a:r>
              <a:rPr sz="2000" dirty="0">
                <a:latin typeface="Calibri" panose="020F0502020204030204" pitchFamily="34" charset="0"/>
                <a:ea typeface="Calibri" panose="020F0502020204030204" pitchFamily="34" charset="0"/>
                <a:cs typeface="Calibri" panose="020F0502020204030204" pitchFamily="34" charset="0"/>
              </a:rPr>
              <a:t>back</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and</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burn</a:t>
            </a:r>
            <a:r>
              <a:rPr sz="2000" spc="-25" dirty="0">
                <a:latin typeface="Calibri" panose="020F0502020204030204" pitchFamily="34" charset="0"/>
                <a:ea typeface="Calibri" panose="020F0502020204030204" pitchFamily="34" charset="0"/>
                <a:cs typeface="Calibri" panose="020F0502020204030204" pitchFamily="34" charset="0"/>
              </a:rPr>
              <a:t> </a:t>
            </a:r>
            <a:r>
              <a:rPr sz="2000" spc="-20" dirty="0">
                <a:latin typeface="Calibri" panose="020F0502020204030204" pitchFamily="34" charset="0"/>
                <a:ea typeface="Calibri" panose="020F0502020204030204" pitchFamily="34" charset="0"/>
                <a:cs typeface="Calibri" panose="020F0502020204030204" pitchFamily="34" charset="0"/>
              </a:rPr>
              <a:t>us.”</a:t>
            </a:r>
            <a:endParaRPr sz="2000" dirty="0">
              <a:latin typeface="Calibri" panose="020F0502020204030204" pitchFamily="34" charset="0"/>
              <a:ea typeface="Calibri" panose="020F0502020204030204" pitchFamily="34" charset="0"/>
              <a:cs typeface="Calibri" panose="020F0502020204030204" pitchFamily="34" charset="0"/>
            </a:endParaRPr>
          </a:p>
        </p:txBody>
      </p:sp>
      <p:sp>
        <p:nvSpPr>
          <p:cNvPr id="13" name="object 5">
            <a:extLst>
              <a:ext uri="{FF2B5EF4-FFF2-40B4-BE49-F238E27FC236}">
                <a16:creationId xmlns:a16="http://schemas.microsoft.com/office/drawing/2014/main" id="{2F66AF31-95F2-02CE-220B-FAE0A89B3614}"/>
              </a:ext>
            </a:extLst>
          </p:cNvPr>
          <p:cNvSpPr txBox="1"/>
          <p:nvPr/>
        </p:nvSpPr>
        <p:spPr>
          <a:xfrm>
            <a:off x="429439" y="1268192"/>
            <a:ext cx="10978790" cy="627095"/>
          </a:xfrm>
          <a:prstGeom prst="rect">
            <a:avLst/>
          </a:prstGeom>
        </p:spPr>
        <p:txBody>
          <a:bodyPr vert="horz" wrap="square" lIns="0" tIns="11430" rIns="0" bIns="0" rtlCol="0">
            <a:spAutoFit/>
          </a:bodyPr>
          <a:lstStyle/>
          <a:p>
            <a:pPr marL="12700" marR="5080">
              <a:lnSpc>
                <a:spcPct val="100299"/>
              </a:lnSpc>
              <a:spcBef>
                <a:spcPts val="90"/>
              </a:spcBef>
            </a:pPr>
            <a:r>
              <a:rPr sz="2000" dirty="0">
                <a:latin typeface="Calibri" panose="020F0502020204030204" pitchFamily="34" charset="0"/>
                <a:ea typeface="Calibri" panose="020F0502020204030204" pitchFamily="34" charset="0"/>
                <a:cs typeface="Calibri" panose="020F0502020204030204" pitchFamily="34" charset="0"/>
              </a:rPr>
              <a:t>If</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we</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do</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a</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poor</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job</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of</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identifying</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the</a:t>
            </a:r>
            <a:r>
              <a:rPr sz="2000" spc="-2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root</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causes</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of</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our</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problems,</a:t>
            </a:r>
            <a:r>
              <a:rPr sz="2000" spc="-40" dirty="0">
                <a:latin typeface="Calibri" panose="020F0502020204030204" pitchFamily="34" charset="0"/>
                <a:ea typeface="Calibri" panose="020F0502020204030204" pitchFamily="34" charset="0"/>
                <a:cs typeface="Calibri" panose="020F0502020204030204" pitchFamily="34" charset="0"/>
              </a:rPr>
              <a:t> </a:t>
            </a:r>
            <a:r>
              <a:rPr sz="2000" spc="-25" dirty="0">
                <a:latin typeface="Calibri" panose="020F0502020204030204" pitchFamily="34" charset="0"/>
                <a:ea typeface="Calibri" panose="020F0502020204030204" pitchFamily="34" charset="0"/>
                <a:cs typeface="Calibri" panose="020F0502020204030204" pitchFamily="34" charset="0"/>
              </a:rPr>
              <a:t>we </a:t>
            </a:r>
            <a:r>
              <a:rPr sz="2000" dirty="0">
                <a:latin typeface="Calibri" panose="020F0502020204030204" pitchFamily="34" charset="0"/>
                <a:ea typeface="Calibri" panose="020F0502020204030204" pitchFamily="34" charset="0"/>
                <a:cs typeface="Calibri" panose="020F0502020204030204" pitchFamily="34" charset="0"/>
              </a:rPr>
              <a:t>will</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waste</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time</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and</a:t>
            </a:r>
            <a:r>
              <a:rPr sz="2000" spc="-30" dirty="0">
                <a:latin typeface="Calibri" panose="020F0502020204030204" pitchFamily="34" charset="0"/>
                <a:ea typeface="Calibri" panose="020F0502020204030204" pitchFamily="34" charset="0"/>
                <a:cs typeface="Calibri" panose="020F0502020204030204" pitchFamily="34" charset="0"/>
              </a:rPr>
              <a:t> </a:t>
            </a:r>
            <a:r>
              <a:rPr sz="2000" spc="-10" dirty="0">
                <a:latin typeface="Calibri" panose="020F0502020204030204" pitchFamily="34" charset="0"/>
                <a:ea typeface="Calibri" panose="020F0502020204030204" pitchFamily="34" charset="0"/>
                <a:cs typeface="Calibri" panose="020F0502020204030204" pitchFamily="34" charset="0"/>
              </a:rPr>
              <a:t>resources</a:t>
            </a:r>
            <a:r>
              <a:rPr sz="2000" spc="-4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putting</a:t>
            </a:r>
            <a:r>
              <a:rPr sz="2000" spc="-3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band</a:t>
            </a:r>
            <a:r>
              <a:rPr sz="2000" spc="-40"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aids</a:t>
            </a:r>
            <a:r>
              <a:rPr sz="2000" spc="-2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on</a:t>
            </a:r>
            <a:r>
              <a:rPr sz="2000" spc="-35" dirty="0">
                <a:latin typeface="Calibri" panose="020F0502020204030204" pitchFamily="34" charset="0"/>
                <a:ea typeface="Calibri" panose="020F0502020204030204" pitchFamily="34" charset="0"/>
                <a:cs typeface="Calibri" panose="020F0502020204030204" pitchFamily="34" charset="0"/>
              </a:rPr>
              <a:t> </a:t>
            </a:r>
            <a:r>
              <a:rPr sz="2000" dirty="0">
                <a:latin typeface="Calibri" panose="020F0502020204030204" pitchFamily="34" charset="0"/>
                <a:ea typeface="Calibri" panose="020F0502020204030204" pitchFamily="34" charset="0"/>
                <a:cs typeface="Calibri" panose="020F0502020204030204" pitchFamily="34" charset="0"/>
              </a:rPr>
              <a:t>the</a:t>
            </a:r>
            <a:r>
              <a:rPr sz="2000" spc="15" dirty="0">
                <a:latin typeface="Calibri" panose="020F0502020204030204" pitchFamily="34" charset="0"/>
                <a:ea typeface="Calibri" panose="020F0502020204030204" pitchFamily="34" charset="0"/>
                <a:cs typeface="Calibri" panose="020F0502020204030204" pitchFamily="34" charset="0"/>
              </a:rPr>
              <a:t> </a:t>
            </a:r>
            <a:r>
              <a:rPr sz="2000" b="1" i="1" spc="-10" dirty="0">
                <a:latin typeface="Calibri" panose="020F0502020204030204" pitchFamily="34" charset="0"/>
                <a:ea typeface="Calibri" panose="020F0502020204030204" pitchFamily="34" charset="0"/>
                <a:cs typeface="Calibri" panose="020F0502020204030204" pitchFamily="34" charset="0"/>
              </a:rPr>
              <a:t>symptoms</a:t>
            </a:r>
            <a:r>
              <a:rPr sz="2000" b="1" i="1" spc="-30" dirty="0">
                <a:latin typeface="Calibri" panose="020F0502020204030204" pitchFamily="34" charset="0"/>
                <a:ea typeface="Calibri" panose="020F0502020204030204" pitchFamily="34" charset="0"/>
                <a:cs typeface="Calibri" panose="020F0502020204030204" pitchFamily="34" charset="0"/>
              </a:rPr>
              <a:t> </a:t>
            </a:r>
            <a:r>
              <a:rPr sz="2000" b="1" i="1" dirty="0">
                <a:latin typeface="Calibri" panose="020F0502020204030204" pitchFamily="34" charset="0"/>
                <a:ea typeface="Calibri" panose="020F0502020204030204" pitchFamily="34" charset="0"/>
                <a:cs typeface="Calibri" panose="020F0502020204030204" pitchFamily="34" charset="0"/>
              </a:rPr>
              <a:t>of</a:t>
            </a:r>
            <a:r>
              <a:rPr sz="2000" b="1" i="1" spc="-15" dirty="0">
                <a:latin typeface="Calibri" panose="020F0502020204030204" pitchFamily="34" charset="0"/>
                <a:ea typeface="Calibri" panose="020F0502020204030204" pitchFamily="34" charset="0"/>
                <a:cs typeface="Calibri" panose="020F0502020204030204" pitchFamily="34" charset="0"/>
              </a:rPr>
              <a:t> </a:t>
            </a:r>
            <a:r>
              <a:rPr sz="2000" spc="-25" dirty="0">
                <a:latin typeface="Calibri" panose="020F0502020204030204" pitchFamily="34" charset="0"/>
                <a:ea typeface="Calibri" panose="020F0502020204030204" pitchFamily="34" charset="0"/>
                <a:cs typeface="Calibri" panose="020F0502020204030204" pitchFamily="34" charset="0"/>
              </a:rPr>
              <a:t>the </a:t>
            </a:r>
            <a:r>
              <a:rPr sz="2000" spc="-10" dirty="0">
                <a:latin typeface="Calibri" panose="020F0502020204030204" pitchFamily="34" charset="0"/>
                <a:ea typeface="Calibri" panose="020F0502020204030204" pitchFamily="34" charset="0"/>
                <a:cs typeface="Calibri" panose="020F0502020204030204" pitchFamily="34" charset="0"/>
              </a:rPr>
              <a:t>problem.</a:t>
            </a:r>
            <a:endParaRPr sz="2000" dirty="0">
              <a:latin typeface="Calibri" panose="020F0502020204030204" pitchFamily="34" charset="0"/>
              <a:ea typeface="Calibri" panose="020F0502020204030204" pitchFamily="34" charset="0"/>
              <a:cs typeface="Calibri" panose="020F0502020204030204" pitchFamily="34" charset="0"/>
            </a:endParaRPr>
          </a:p>
        </p:txBody>
      </p:sp>
      <p:sp>
        <p:nvSpPr>
          <p:cNvPr id="15" name="object 7">
            <a:extLst>
              <a:ext uri="{FF2B5EF4-FFF2-40B4-BE49-F238E27FC236}">
                <a16:creationId xmlns:a16="http://schemas.microsoft.com/office/drawing/2014/main" id="{0D07B00C-EE1F-EE30-8EB3-EF12B574EC0C}"/>
              </a:ext>
            </a:extLst>
          </p:cNvPr>
          <p:cNvSpPr/>
          <p:nvPr/>
        </p:nvSpPr>
        <p:spPr>
          <a:xfrm>
            <a:off x="6085205" y="3091858"/>
            <a:ext cx="10795" cy="2672080"/>
          </a:xfrm>
          <a:custGeom>
            <a:avLst/>
            <a:gdLst/>
            <a:ahLst/>
            <a:cxnLst/>
            <a:rect l="l" t="t" r="r" b="b"/>
            <a:pathLst>
              <a:path w="10795" h="2672079">
                <a:moveTo>
                  <a:pt x="10667" y="0"/>
                </a:moveTo>
                <a:lnTo>
                  <a:pt x="0" y="0"/>
                </a:lnTo>
                <a:lnTo>
                  <a:pt x="0" y="2671571"/>
                </a:lnTo>
                <a:lnTo>
                  <a:pt x="10667" y="2671571"/>
                </a:lnTo>
                <a:lnTo>
                  <a:pt x="10667" y="0"/>
                </a:lnTo>
                <a:close/>
              </a:path>
            </a:pathLst>
          </a:custGeom>
          <a:solidFill>
            <a:srgbClr val="497EBA"/>
          </a:solidFill>
        </p:spPr>
        <p:txBody>
          <a:bodyPr wrap="square" lIns="0" tIns="0" rIns="0" bIns="0" rtlCol="0"/>
          <a:lstStyle/>
          <a:p>
            <a:endParaRPr sz="2000">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65FA4F86-BEE8-BD51-4205-6EAB030CE404}"/>
              </a:ext>
            </a:extLst>
          </p:cNvPr>
          <p:cNvSpPr/>
          <p:nvPr/>
        </p:nvSpPr>
        <p:spPr>
          <a:xfrm>
            <a:off x="1" y="513559"/>
            <a:ext cx="12192000" cy="576674"/>
          </a:xfrm>
          <a:prstGeom prst="rect">
            <a:avLst/>
          </a:prstGeom>
          <a:solidFill>
            <a:srgbClr val="ACE5FF"/>
          </a:solidFill>
          <a:ln>
            <a:solidFill>
              <a:srgbClr val="ACE5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object 2" descr="$PPTXTitle">
            <a:extLst>
              <a:ext uri="{FF2B5EF4-FFF2-40B4-BE49-F238E27FC236}">
                <a16:creationId xmlns:a16="http://schemas.microsoft.com/office/drawing/2014/main" id="{883E61DE-F81B-C31E-83D7-5D3A5AE39227}"/>
              </a:ext>
            </a:extLst>
          </p:cNvPr>
          <p:cNvSpPr txBox="1">
            <a:spLocks/>
          </p:cNvSpPr>
          <p:nvPr/>
        </p:nvSpPr>
        <p:spPr>
          <a:xfrm>
            <a:off x="0" y="513559"/>
            <a:ext cx="121920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68020" algn="ctr">
              <a:lnSpc>
                <a:spcPct val="100000"/>
              </a:lnSpc>
              <a:spcBef>
                <a:spcPts val="95"/>
              </a:spcBef>
            </a:pPr>
            <a:r>
              <a:rPr lang="en-US" sz="4000" b="1" dirty="0"/>
              <a:t>Symptom Approach vs Root Cause</a:t>
            </a:r>
          </a:p>
        </p:txBody>
      </p:sp>
      <p:sp>
        <p:nvSpPr>
          <p:cNvPr id="19" name="object 4" descr="$PPTXTitle">
            <a:extLst>
              <a:ext uri="{FF2B5EF4-FFF2-40B4-BE49-F238E27FC236}">
                <a16:creationId xmlns:a16="http://schemas.microsoft.com/office/drawing/2014/main" id="{4EAAF23B-A4DA-5184-3464-FE2F315A9C92}"/>
              </a:ext>
            </a:extLst>
          </p:cNvPr>
          <p:cNvSpPr txBox="1">
            <a:spLocks/>
          </p:cNvSpPr>
          <p:nvPr/>
        </p:nvSpPr>
        <p:spPr>
          <a:xfrm>
            <a:off x="6085205" y="2278780"/>
            <a:ext cx="6106795" cy="443711"/>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a:lnSpc>
                <a:spcPct val="100000"/>
              </a:lnSpc>
              <a:spcBef>
                <a:spcPts val="100"/>
              </a:spcBef>
              <a:tabLst>
                <a:tab pos="4076700" algn="l"/>
              </a:tabLst>
            </a:pPr>
            <a:r>
              <a:rPr lang="en-ID" sz="2800" b="1" dirty="0">
                <a:solidFill>
                  <a:srgbClr val="1F497C"/>
                </a:solidFill>
                <a:latin typeface="Calibri" panose="020F0502020204030204" pitchFamily="34" charset="0"/>
                <a:ea typeface="Calibri" panose="020F0502020204030204" pitchFamily="34" charset="0"/>
                <a:cs typeface="Calibri" panose="020F0502020204030204" pitchFamily="34" charset="0"/>
              </a:rPr>
              <a:t>Root</a:t>
            </a:r>
            <a:r>
              <a:rPr lang="en-ID" sz="2800" b="1" spc="-80" dirty="0">
                <a:solidFill>
                  <a:srgbClr val="1F497C"/>
                </a:solidFill>
                <a:latin typeface="Calibri" panose="020F0502020204030204" pitchFamily="34" charset="0"/>
                <a:ea typeface="Calibri" panose="020F0502020204030204" pitchFamily="34" charset="0"/>
                <a:cs typeface="Calibri" panose="020F0502020204030204" pitchFamily="34" charset="0"/>
              </a:rPr>
              <a:t> </a:t>
            </a:r>
            <a:r>
              <a:rPr lang="en-ID" sz="2800" b="1" spc="-10" dirty="0">
                <a:solidFill>
                  <a:srgbClr val="1F497C"/>
                </a:solidFill>
                <a:latin typeface="Calibri" panose="020F0502020204030204" pitchFamily="34" charset="0"/>
                <a:ea typeface="Calibri" panose="020F0502020204030204" pitchFamily="34" charset="0"/>
                <a:cs typeface="Calibri" panose="020F0502020204030204" pitchFamily="34" charset="0"/>
              </a:rPr>
              <a:t>Cause</a:t>
            </a:r>
            <a:endParaRPr lang="en-ID" sz="2800" dirty="0">
              <a:latin typeface="Calibri" panose="020F0502020204030204" pitchFamily="34" charset="0"/>
              <a:ea typeface="Calibri" panose="020F0502020204030204" pitchFamily="34" charset="0"/>
              <a:cs typeface="Calibri" panose="020F0502020204030204" pitchFamily="34" charset="0"/>
            </a:endParaRPr>
          </a:p>
        </p:txBody>
      </p:sp>
      <p:sp>
        <p:nvSpPr>
          <p:cNvPr id="20" name="object 4" descr="$PPTXTitle">
            <a:extLst>
              <a:ext uri="{FF2B5EF4-FFF2-40B4-BE49-F238E27FC236}">
                <a16:creationId xmlns:a16="http://schemas.microsoft.com/office/drawing/2014/main" id="{ADF5FE63-49BA-6F42-BD44-0F4BA83745FA}"/>
              </a:ext>
            </a:extLst>
          </p:cNvPr>
          <p:cNvSpPr txBox="1">
            <a:spLocks/>
          </p:cNvSpPr>
          <p:nvPr/>
        </p:nvSpPr>
        <p:spPr>
          <a:xfrm>
            <a:off x="10795" y="2278780"/>
            <a:ext cx="6074410" cy="443711"/>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a:lnSpc>
                <a:spcPct val="100000"/>
              </a:lnSpc>
              <a:spcBef>
                <a:spcPts val="100"/>
              </a:spcBef>
              <a:tabLst>
                <a:tab pos="4076700" algn="l"/>
              </a:tabLst>
            </a:pPr>
            <a:r>
              <a:rPr lang="en-ID" sz="2800" b="1" dirty="0">
                <a:solidFill>
                  <a:srgbClr val="1F497C"/>
                </a:solidFill>
                <a:latin typeface="Calibri" panose="020F0502020204030204" pitchFamily="34" charset="0"/>
                <a:ea typeface="Calibri" panose="020F0502020204030204" pitchFamily="34" charset="0"/>
                <a:cs typeface="Calibri" panose="020F0502020204030204" pitchFamily="34" charset="0"/>
              </a:rPr>
              <a:t>Symptom Approach</a:t>
            </a:r>
            <a:endParaRPr lang="en-ID" sz="2800" dirty="0">
              <a:latin typeface="Calibri" panose="020F0502020204030204" pitchFamily="34" charset="0"/>
              <a:ea typeface="Calibri" panose="020F0502020204030204" pitchFamily="34" charset="0"/>
              <a:cs typeface="Calibri" panose="020F0502020204030204" pitchFamily="34" charset="0"/>
            </a:endParaRPr>
          </a:p>
        </p:txBody>
      </p:sp>
      <p:pic>
        <p:nvPicPr>
          <p:cNvPr id="23" name="Picture 22" descr="A black and red logo&#10;&#10;AI-generated content may be incorrect.">
            <a:extLst>
              <a:ext uri="{FF2B5EF4-FFF2-40B4-BE49-F238E27FC236}">
                <a16:creationId xmlns:a16="http://schemas.microsoft.com/office/drawing/2014/main" id="{B6350327-D12D-5B2C-CE1D-F26293B9DA88}"/>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3814645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8E79C-313D-23B4-E509-B8246F625920}"/>
            </a:ext>
          </a:extLst>
        </p:cNvPr>
        <p:cNvGrpSpPr/>
        <p:nvPr/>
      </p:nvGrpSpPr>
      <p:grpSpPr>
        <a:xfrm>
          <a:off x="0" y="0"/>
          <a:ext cx="0" cy="0"/>
          <a:chOff x="0" y="0"/>
          <a:chExt cx="0" cy="0"/>
        </a:xfrm>
      </p:grpSpPr>
      <p:sp>
        <p:nvSpPr>
          <p:cNvPr id="18" name="object 2" descr="$PPTXTitle">
            <a:extLst>
              <a:ext uri="{FF2B5EF4-FFF2-40B4-BE49-F238E27FC236}">
                <a16:creationId xmlns:a16="http://schemas.microsoft.com/office/drawing/2014/main" id="{19DCCCB4-CC39-A8A3-86D2-15C5C1469708}"/>
              </a:ext>
            </a:extLst>
          </p:cNvPr>
          <p:cNvSpPr txBox="1">
            <a:spLocks/>
          </p:cNvSpPr>
          <p:nvPr/>
        </p:nvSpPr>
        <p:spPr>
          <a:xfrm>
            <a:off x="0" y="513559"/>
            <a:ext cx="121920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68020" algn="ctr">
              <a:lnSpc>
                <a:spcPct val="100000"/>
              </a:lnSpc>
              <a:spcBef>
                <a:spcPts val="95"/>
              </a:spcBef>
            </a:pPr>
            <a:r>
              <a:rPr lang="en-US" sz="4000" b="1" dirty="0"/>
              <a:t>Common Root Cause Analysis Process</a:t>
            </a:r>
          </a:p>
        </p:txBody>
      </p:sp>
      <p:grpSp>
        <p:nvGrpSpPr>
          <p:cNvPr id="2" name="object 3">
            <a:extLst>
              <a:ext uri="{FF2B5EF4-FFF2-40B4-BE49-F238E27FC236}">
                <a16:creationId xmlns:a16="http://schemas.microsoft.com/office/drawing/2014/main" id="{4CDB91A1-F04D-03E4-7A2D-84B6B9C91159}"/>
              </a:ext>
            </a:extLst>
          </p:cNvPr>
          <p:cNvGrpSpPr/>
          <p:nvPr/>
        </p:nvGrpSpPr>
        <p:grpSpPr>
          <a:xfrm>
            <a:off x="2829230" y="1426366"/>
            <a:ext cx="6533515" cy="4918075"/>
            <a:chOff x="633971" y="4907279"/>
            <a:chExt cx="6533515" cy="4918075"/>
          </a:xfrm>
        </p:grpSpPr>
        <p:sp>
          <p:nvSpPr>
            <p:cNvPr id="3" name="object 4">
              <a:extLst>
                <a:ext uri="{FF2B5EF4-FFF2-40B4-BE49-F238E27FC236}">
                  <a16:creationId xmlns:a16="http://schemas.microsoft.com/office/drawing/2014/main" id="{E71C4BB3-7EA3-E295-5454-2044BD532B0E}"/>
                </a:ext>
              </a:extLst>
            </p:cNvPr>
            <p:cNvSpPr/>
            <p:nvPr/>
          </p:nvSpPr>
          <p:spPr>
            <a:xfrm>
              <a:off x="633971" y="4907279"/>
              <a:ext cx="6533515" cy="4918075"/>
            </a:xfrm>
            <a:custGeom>
              <a:avLst/>
              <a:gdLst/>
              <a:ahLst/>
              <a:cxnLst/>
              <a:rect l="l" t="t" r="r" b="b"/>
              <a:pathLst>
                <a:path w="6533515" h="4918075">
                  <a:moveTo>
                    <a:pt x="1539240" y="0"/>
                  </a:moveTo>
                  <a:lnTo>
                    <a:pt x="0" y="0"/>
                  </a:lnTo>
                  <a:lnTo>
                    <a:pt x="0" y="579120"/>
                  </a:lnTo>
                  <a:lnTo>
                    <a:pt x="1539240" y="579120"/>
                  </a:lnTo>
                  <a:lnTo>
                    <a:pt x="1539240" y="573024"/>
                  </a:lnTo>
                  <a:lnTo>
                    <a:pt x="1539240" y="565404"/>
                  </a:lnTo>
                  <a:lnTo>
                    <a:pt x="1539240" y="12192"/>
                  </a:lnTo>
                  <a:lnTo>
                    <a:pt x="1539240" y="6096"/>
                  </a:lnTo>
                  <a:lnTo>
                    <a:pt x="1539240" y="0"/>
                  </a:lnTo>
                  <a:close/>
                </a:path>
                <a:path w="6533515" h="4918075">
                  <a:moveTo>
                    <a:pt x="1815084" y="1014984"/>
                  </a:moveTo>
                  <a:lnTo>
                    <a:pt x="0" y="1014984"/>
                  </a:lnTo>
                  <a:lnTo>
                    <a:pt x="0" y="2529840"/>
                  </a:lnTo>
                  <a:lnTo>
                    <a:pt x="1815084" y="2529840"/>
                  </a:lnTo>
                  <a:lnTo>
                    <a:pt x="1815084" y="2523744"/>
                  </a:lnTo>
                  <a:lnTo>
                    <a:pt x="1815084" y="2517648"/>
                  </a:lnTo>
                  <a:lnTo>
                    <a:pt x="1815084" y="1027176"/>
                  </a:lnTo>
                  <a:lnTo>
                    <a:pt x="1815084" y="1021080"/>
                  </a:lnTo>
                  <a:lnTo>
                    <a:pt x="1815084" y="1014984"/>
                  </a:lnTo>
                  <a:close/>
                </a:path>
                <a:path w="6533515" h="4918075">
                  <a:moveTo>
                    <a:pt x="1932432" y="3994404"/>
                  </a:moveTo>
                  <a:lnTo>
                    <a:pt x="0" y="3994404"/>
                  </a:lnTo>
                  <a:lnTo>
                    <a:pt x="0" y="4881372"/>
                  </a:lnTo>
                  <a:lnTo>
                    <a:pt x="1932432" y="4881372"/>
                  </a:lnTo>
                  <a:lnTo>
                    <a:pt x="1932432" y="4875276"/>
                  </a:lnTo>
                  <a:lnTo>
                    <a:pt x="1932432" y="4867656"/>
                  </a:lnTo>
                  <a:lnTo>
                    <a:pt x="1932432" y="4008120"/>
                  </a:lnTo>
                  <a:lnTo>
                    <a:pt x="1932432" y="4002024"/>
                  </a:lnTo>
                  <a:lnTo>
                    <a:pt x="1932432" y="3994404"/>
                  </a:lnTo>
                  <a:close/>
                </a:path>
                <a:path w="6533515" h="4918075">
                  <a:moveTo>
                    <a:pt x="3310128" y="1327404"/>
                  </a:moveTo>
                  <a:lnTo>
                    <a:pt x="2153412" y="1327404"/>
                  </a:lnTo>
                  <a:lnTo>
                    <a:pt x="2153412" y="2212848"/>
                  </a:lnTo>
                  <a:lnTo>
                    <a:pt x="3310128" y="2212848"/>
                  </a:lnTo>
                  <a:lnTo>
                    <a:pt x="3310128" y="2206752"/>
                  </a:lnTo>
                  <a:lnTo>
                    <a:pt x="3310128" y="2200656"/>
                  </a:lnTo>
                  <a:lnTo>
                    <a:pt x="3310128" y="1339596"/>
                  </a:lnTo>
                  <a:lnTo>
                    <a:pt x="3310128" y="1333500"/>
                  </a:lnTo>
                  <a:lnTo>
                    <a:pt x="3310128" y="1327404"/>
                  </a:lnTo>
                  <a:close/>
                </a:path>
                <a:path w="6533515" h="4918075">
                  <a:moveTo>
                    <a:pt x="3710940" y="4032504"/>
                  </a:moveTo>
                  <a:lnTo>
                    <a:pt x="2924556" y="4032504"/>
                  </a:lnTo>
                  <a:lnTo>
                    <a:pt x="2924556" y="4917948"/>
                  </a:lnTo>
                  <a:lnTo>
                    <a:pt x="3710940" y="4917948"/>
                  </a:lnTo>
                  <a:lnTo>
                    <a:pt x="3710940" y="4911852"/>
                  </a:lnTo>
                  <a:lnTo>
                    <a:pt x="3710940" y="4905756"/>
                  </a:lnTo>
                  <a:lnTo>
                    <a:pt x="3710940" y="4044696"/>
                  </a:lnTo>
                  <a:lnTo>
                    <a:pt x="3710940" y="4038600"/>
                  </a:lnTo>
                  <a:lnTo>
                    <a:pt x="3710940" y="4032504"/>
                  </a:lnTo>
                  <a:close/>
                </a:path>
                <a:path w="6533515" h="4918075">
                  <a:moveTo>
                    <a:pt x="3994404" y="2662428"/>
                  </a:moveTo>
                  <a:lnTo>
                    <a:pt x="2526792" y="2662428"/>
                  </a:lnTo>
                  <a:lnTo>
                    <a:pt x="2526792" y="3546348"/>
                  </a:lnTo>
                  <a:lnTo>
                    <a:pt x="3994404" y="3546348"/>
                  </a:lnTo>
                  <a:lnTo>
                    <a:pt x="3994404" y="3540252"/>
                  </a:lnTo>
                  <a:lnTo>
                    <a:pt x="3994404" y="3534156"/>
                  </a:lnTo>
                  <a:lnTo>
                    <a:pt x="3994404" y="2674620"/>
                  </a:lnTo>
                  <a:lnTo>
                    <a:pt x="3994404" y="2668524"/>
                  </a:lnTo>
                  <a:lnTo>
                    <a:pt x="3994404" y="2662428"/>
                  </a:lnTo>
                  <a:close/>
                </a:path>
                <a:path w="6533515" h="4918075">
                  <a:moveTo>
                    <a:pt x="4800600" y="1327404"/>
                  </a:moveTo>
                  <a:lnTo>
                    <a:pt x="3643884" y="1327404"/>
                  </a:lnTo>
                  <a:lnTo>
                    <a:pt x="3643884" y="2212848"/>
                  </a:lnTo>
                  <a:lnTo>
                    <a:pt x="4800600" y="2212848"/>
                  </a:lnTo>
                  <a:lnTo>
                    <a:pt x="4800600" y="2206752"/>
                  </a:lnTo>
                  <a:lnTo>
                    <a:pt x="4800600" y="2200656"/>
                  </a:lnTo>
                  <a:lnTo>
                    <a:pt x="4800600" y="1339596"/>
                  </a:lnTo>
                  <a:lnTo>
                    <a:pt x="4800600" y="1333500"/>
                  </a:lnTo>
                  <a:lnTo>
                    <a:pt x="4800600" y="1327404"/>
                  </a:lnTo>
                  <a:close/>
                </a:path>
                <a:path w="6533515" h="4918075">
                  <a:moveTo>
                    <a:pt x="6531864" y="3994404"/>
                  </a:moveTo>
                  <a:lnTo>
                    <a:pt x="5052060" y="3994404"/>
                  </a:lnTo>
                  <a:lnTo>
                    <a:pt x="5052060" y="4881372"/>
                  </a:lnTo>
                  <a:lnTo>
                    <a:pt x="6531864" y="4881372"/>
                  </a:lnTo>
                  <a:lnTo>
                    <a:pt x="6531864" y="4875276"/>
                  </a:lnTo>
                  <a:lnTo>
                    <a:pt x="6531864" y="4867656"/>
                  </a:lnTo>
                  <a:lnTo>
                    <a:pt x="6531864" y="4008120"/>
                  </a:lnTo>
                  <a:lnTo>
                    <a:pt x="6531864" y="4002024"/>
                  </a:lnTo>
                  <a:lnTo>
                    <a:pt x="6531864" y="3994404"/>
                  </a:lnTo>
                  <a:close/>
                </a:path>
                <a:path w="6533515" h="4918075">
                  <a:moveTo>
                    <a:pt x="6533388" y="1327404"/>
                  </a:moveTo>
                  <a:lnTo>
                    <a:pt x="5132832" y="1327404"/>
                  </a:lnTo>
                  <a:lnTo>
                    <a:pt x="5132832" y="2197608"/>
                  </a:lnTo>
                  <a:lnTo>
                    <a:pt x="6533388" y="2197608"/>
                  </a:lnTo>
                  <a:lnTo>
                    <a:pt x="6533388" y="2191512"/>
                  </a:lnTo>
                  <a:lnTo>
                    <a:pt x="6533388" y="2185416"/>
                  </a:lnTo>
                  <a:lnTo>
                    <a:pt x="6533388" y="1339596"/>
                  </a:lnTo>
                  <a:lnTo>
                    <a:pt x="6533388" y="1333500"/>
                  </a:lnTo>
                  <a:lnTo>
                    <a:pt x="6533388" y="1327404"/>
                  </a:lnTo>
                  <a:close/>
                </a:path>
              </a:pathLst>
            </a:custGeom>
            <a:solidFill>
              <a:srgbClr val="00AE00"/>
            </a:solidFill>
          </p:spPr>
          <p:txBody>
            <a:bodyPr wrap="square" lIns="0" tIns="0" rIns="0" bIns="0" rtlCol="0"/>
            <a:lstStyle/>
            <a:p>
              <a:endParaRPr/>
            </a:p>
          </p:txBody>
        </p:sp>
        <p:sp>
          <p:nvSpPr>
            <p:cNvPr id="4" name="object 5">
              <a:extLst>
                <a:ext uri="{FF2B5EF4-FFF2-40B4-BE49-F238E27FC236}">
                  <a16:creationId xmlns:a16="http://schemas.microsoft.com/office/drawing/2014/main" id="{B6F61F21-DA83-59A2-DD61-628C74EE5427}"/>
                </a:ext>
              </a:extLst>
            </p:cNvPr>
            <p:cNvSpPr/>
            <p:nvPr/>
          </p:nvSpPr>
          <p:spPr>
            <a:xfrm>
              <a:off x="1299959" y="5590031"/>
              <a:ext cx="5067300" cy="4000500"/>
            </a:xfrm>
            <a:custGeom>
              <a:avLst/>
              <a:gdLst/>
              <a:ahLst/>
              <a:cxnLst/>
              <a:rect l="l" t="t" r="r" b="b"/>
              <a:pathLst>
                <a:path w="5067300" h="4000500">
                  <a:moveTo>
                    <a:pt x="85344" y="304800"/>
                  </a:moveTo>
                  <a:lnTo>
                    <a:pt x="56870" y="306844"/>
                  </a:lnTo>
                  <a:lnTo>
                    <a:pt x="35166" y="1524"/>
                  </a:lnTo>
                  <a:lnTo>
                    <a:pt x="35052" y="0"/>
                  </a:lnTo>
                  <a:lnTo>
                    <a:pt x="7620" y="1524"/>
                  </a:lnTo>
                  <a:lnTo>
                    <a:pt x="28016" y="308902"/>
                  </a:lnTo>
                  <a:lnTo>
                    <a:pt x="28867" y="321564"/>
                  </a:lnTo>
                  <a:lnTo>
                    <a:pt x="28956" y="323088"/>
                  </a:lnTo>
                  <a:lnTo>
                    <a:pt x="28016" y="308902"/>
                  </a:lnTo>
                  <a:lnTo>
                    <a:pt x="0" y="310896"/>
                  </a:lnTo>
                  <a:lnTo>
                    <a:pt x="47244" y="393192"/>
                  </a:lnTo>
                  <a:lnTo>
                    <a:pt x="77470" y="323088"/>
                  </a:lnTo>
                  <a:lnTo>
                    <a:pt x="85344" y="304800"/>
                  </a:lnTo>
                  <a:close/>
                </a:path>
                <a:path w="5067300" h="4000500">
                  <a:moveTo>
                    <a:pt x="1365148" y="1245108"/>
                  </a:moveTo>
                  <a:lnTo>
                    <a:pt x="1318260" y="1245108"/>
                  </a:lnTo>
                  <a:lnTo>
                    <a:pt x="1302969" y="1245108"/>
                  </a:lnTo>
                  <a:lnTo>
                    <a:pt x="1301496" y="1272540"/>
                  </a:lnTo>
                  <a:lnTo>
                    <a:pt x="1365148" y="1245108"/>
                  </a:lnTo>
                  <a:close/>
                </a:path>
                <a:path w="5067300" h="4000500">
                  <a:moveTo>
                    <a:pt x="1389888" y="1234440"/>
                  </a:moveTo>
                  <a:lnTo>
                    <a:pt x="1306068" y="1187196"/>
                  </a:lnTo>
                  <a:lnTo>
                    <a:pt x="1304569" y="1215402"/>
                  </a:lnTo>
                  <a:lnTo>
                    <a:pt x="1043940" y="1202436"/>
                  </a:lnTo>
                  <a:lnTo>
                    <a:pt x="1042416" y="1229868"/>
                  </a:lnTo>
                  <a:lnTo>
                    <a:pt x="1303020" y="1244269"/>
                  </a:lnTo>
                  <a:lnTo>
                    <a:pt x="1318298" y="1244269"/>
                  </a:lnTo>
                  <a:lnTo>
                    <a:pt x="1319784" y="1216152"/>
                  </a:lnTo>
                  <a:lnTo>
                    <a:pt x="1318310" y="1244269"/>
                  </a:lnTo>
                  <a:lnTo>
                    <a:pt x="1367104" y="1244269"/>
                  </a:lnTo>
                  <a:lnTo>
                    <a:pt x="1389888" y="1234440"/>
                  </a:lnTo>
                  <a:close/>
                </a:path>
                <a:path w="5067300" h="4000500">
                  <a:moveTo>
                    <a:pt x="2095500" y="3957828"/>
                  </a:moveTo>
                  <a:lnTo>
                    <a:pt x="2067585" y="3944112"/>
                  </a:lnTo>
                  <a:lnTo>
                    <a:pt x="2008632" y="3915156"/>
                  </a:lnTo>
                  <a:lnTo>
                    <a:pt x="2008632" y="3944112"/>
                  </a:lnTo>
                  <a:lnTo>
                    <a:pt x="1124712" y="3944112"/>
                  </a:lnTo>
                  <a:lnTo>
                    <a:pt x="1124712" y="3971544"/>
                  </a:lnTo>
                  <a:lnTo>
                    <a:pt x="2008632" y="3971544"/>
                  </a:lnTo>
                  <a:lnTo>
                    <a:pt x="2008632" y="4000500"/>
                  </a:lnTo>
                  <a:lnTo>
                    <a:pt x="2067585" y="3971544"/>
                  </a:lnTo>
                  <a:lnTo>
                    <a:pt x="2095500" y="3957828"/>
                  </a:lnTo>
                  <a:close/>
                </a:path>
                <a:path w="5067300" h="4000500">
                  <a:moveTo>
                    <a:pt x="2496312" y="2894076"/>
                  </a:moveTo>
                  <a:lnTo>
                    <a:pt x="2468880" y="2892552"/>
                  </a:lnTo>
                  <a:lnTo>
                    <a:pt x="2455799" y="3169920"/>
                  </a:lnTo>
                  <a:lnTo>
                    <a:pt x="184404" y="3169920"/>
                  </a:lnTo>
                  <a:lnTo>
                    <a:pt x="178308" y="3176016"/>
                  </a:lnTo>
                  <a:lnTo>
                    <a:pt x="178308" y="3293364"/>
                  </a:lnTo>
                  <a:lnTo>
                    <a:pt x="149352" y="3293364"/>
                  </a:lnTo>
                  <a:lnTo>
                    <a:pt x="192024" y="3378708"/>
                  </a:lnTo>
                  <a:lnTo>
                    <a:pt x="229120" y="3307080"/>
                  </a:lnTo>
                  <a:lnTo>
                    <a:pt x="236220" y="3293364"/>
                  </a:lnTo>
                  <a:lnTo>
                    <a:pt x="207264" y="3293364"/>
                  </a:lnTo>
                  <a:lnTo>
                    <a:pt x="207264" y="3198876"/>
                  </a:lnTo>
                  <a:lnTo>
                    <a:pt x="2478024" y="3198876"/>
                  </a:lnTo>
                  <a:lnTo>
                    <a:pt x="2484120" y="3192780"/>
                  </a:lnTo>
                  <a:lnTo>
                    <a:pt x="2484196" y="3183636"/>
                  </a:lnTo>
                  <a:lnTo>
                    <a:pt x="2484767" y="3169920"/>
                  </a:lnTo>
                  <a:lnTo>
                    <a:pt x="2496312" y="2894076"/>
                  </a:lnTo>
                  <a:close/>
                </a:path>
                <a:path w="5067300" h="4000500">
                  <a:moveTo>
                    <a:pt x="2858643" y="1243584"/>
                  </a:moveTo>
                  <a:lnTo>
                    <a:pt x="2808732" y="1243584"/>
                  </a:lnTo>
                  <a:lnTo>
                    <a:pt x="2794965" y="1243584"/>
                  </a:lnTo>
                  <a:lnTo>
                    <a:pt x="2793492" y="1271016"/>
                  </a:lnTo>
                  <a:lnTo>
                    <a:pt x="2858643" y="1243584"/>
                  </a:lnTo>
                  <a:close/>
                </a:path>
                <a:path w="5067300" h="4000500">
                  <a:moveTo>
                    <a:pt x="2880360" y="1234440"/>
                  </a:moveTo>
                  <a:lnTo>
                    <a:pt x="2798064" y="1185672"/>
                  </a:lnTo>
                  <a:lnTo>
                    <a:pt x="2796489" y="1215275"/>
                  </a:lnTo>
                  <a:lnTo>
                    <a:pt x="2595372" y="1202436"/>
                  </a:lnTo>
                  <a:lnTo>
                    <a:pt x="2593848" y="1229868"/>
                  </a:lnTo>
                  <a:lnTo>
                    <a:pt x="2795016" y="1242720"/>
                  </a:lnTo>
                  <a:lnTo>
                    <a:pt x="2808770" y="1242720"/>
                  </a:lnTo>
                  <a:lnTo>
                    <a:pt x="2810256" y="1216152"/>
                  </a:lnTo>
                  <a:lnTo>
                    <a:pt x="2808782" y="1242720"/>
                  </a:lnTo>
                  <a:lnTo>
                    <a:pt x="2860725" y="1242720"/>
                  </a:lnTo>
                  <a:lnTo>
                    <a:pt x="2880360" y="1234440"/>
                  </a:lnTo>
                  <a:close/>
                </a:path>
                <a:path w="5067300" h="4000500">
                  <a:moveTo>
                    <a:pt x="4253662" y="3913632"/>
                  </a:moveTo>
                  <a:lnTo>
                    <a:pt x="4207764" y="3913632"/>
                  </a:lnTo>
                  <a:lnTo>
                    <a:pt x="4193565" y="3913632"/>
                  </a:lnTo>
                  <a:lnTo>
                    <a:pt x="4192524" y="3942588"/>
                  </a:lnTo>
                  <a:lnTo>
                    <a:pt x="4253662" y="3913632"/>
                  </a:lnTo>
                  <a:close/>
                </a:path>
                <a:path w="5067300" h="4000500">
                  <a:moveTo>
                    <a:pt x="4279392" y="3901440"/>
                  </a:moveTo>
                  <a:lnTo>
                    <a:pt x="4195572" y="3857244"/>
                  </a:lnTo>
                  <a:lnTo>
                    <a:pt x="4194556" y="3885768"/>
                  </a:lnTo>
                  <a:lnTo>
                    <a:pt x="2979420" y="3849624"/>
                  </a:lnTo>
                  <a:lnTo>
                    <a:pt x="2977896" y="3878580"/>
                  </a:lnTo>
                  <a:lnTo>
                    <a:pt x="4193578" y="3913238"/>
                  </a:lnTo>
                  <a:lnTo>
                    <a:pt x="4207776" y="3913238"/>
                  </a:lnTo>
                  <a:lnTo>
                    <a:pt x="4209288" y="3886200"/>
                  </a:lnTo>
                  <a:lnTo>
                    <a:pt x="4207789" y="3913238"/>
                  </a:lnTo>
                  <a:lnTo>
                    <a:pt x="4254512" y="3913238"/>
                  </a:lnTo>
                  <a:lnTo>
                    <a:pt x="4279392" y="3901440"/>
                  </a:lnTo>
                  <a:close/>
                </a:path>
                <a:path w="5067300" h="4000500">
                  <a:moveTo>
                    <a:pt x="4370832" y="1234440"/>
                  </a:moveTo>
                  <a:lnTo>
                    <a:pt x="4343400" y="1220724"/>
                  </a:lnTo>
                  <a:lnTo>
                    <a:pt x="4285488" y="1191768"/>
                  </a:lnTo>
                  <a:lnTo>
                    <a:pt x="4285488" y="1220724"/>
                  </a:lnTo>
                  <a:lnTo>
                    <a:pt x="4023360" y="1220724"/>
                  </a:lnTo>
                  <a:lnTo>
                    <a:pt x="4023360" y="1248156"/>
                  </a:lnTo>
                  <a:lnTo>
                    <a:pt x="4285488" y="1248156"/>
                  </a:lnTo>
                  <a:lnTo>
                    <a:pt x="4285488" y="1277112"/>
                  </a:lnTo>
                  <a:lnTo>
                    <a:pt x="4343400" y="1248156"/>
                  </a:lnTo>
                  <a:lnTo>
                    <a:pt x="4370832" y="1234440"/>
                  </a:lnTo>
                  <a:close/>
                </a:path>
                <a:path w="5067300" h="4000500">
                  <a:moveTo>
                    <a:pt x="5067300" y="1560576"/>
                  </a:moveTo>
                  <a:lnTo>
                    <a:pt x="5038344" y="1560576"/>
                  </a:lnTo>
                  <a:lnTo>
                    <a:pt x="5038344" y="1819656"/>
                  </a:lnTo>
                  <a:lnTo>
                    <a:pt x="2490216" y="1819656"/>
                  </a:lnTo>
                  <a:lnTo>
                    <a:pt x="2484120" y="1825752"/>
                  </a:lnTo>
                  <a:lnTo>
                    <a:pt x="2484120" y="1958340"/>
                  </a:lnTo>
                  <a:lnTo>
                    <a:pt x="2455164" y="1958340"/>
                  </a:lnTo>
                  <a:lnTo>
                    <a:pt x="2497836" y="2043684"/>
                  </a:lnTo>
                  <a:lnTo>
                    <a:pt x="2533650" y="1972056"/>
                  </a:lnTo>
                  <a:lnTo>
                    <a:pt x="2540508" y="1958340"/>
                  </a:lnTo>
                  <a:lnTo>
                    <a:pt x="2513076" y="1958340"/>
                  </a:lnTo>
                  <a:lnTo>
                    <a:pt x="2513076" y="1847088"/>
                  </a:lnTo>
                  <a:lnTo>
                    <a:pt x="5061204" y="1847088"/>
                  </a:lnTo>
                  <a:lnTo>
                    <a:pt x="5067300" y="1840992"/>
                  </a:lnTo>
                  <a:lnTo>
                    <a:pt x="5067300" y="1819656"/>
                  </a:lnTo>
                  <a:lnTo>
                    <a:pt x="5067300" y="1560576"/>
                  </a:lnTo>
                  <a:close/>
                </a:path>
              </a:pathLst>
            </a:custGeom>
            <a:solidFill>
              <a:srgbClr val="053DE8"/>
            </a:solidFill>
          </p:spPr>
          <p:txBody>
            <a:bodyPr wrap="square" lIns="0" tIns="0" rIns="0" bIns="0" rtlCol="0"/>
            <a:lstStyle/>
            <a:p>
              <a:endParaRPr/>
            </a:p>
          </p:txBody>
        </p:sp>
      </p:grpSp>
      <p:sp>
        <p:nvSpPr>
          <p:cNvPr id="5" name="object 6">
            <a:extLst>
              <a:ext uri="{FF2B5EF4-FFF2-40B4-BE49-F238E27FC236}">
                <a16:creationId xmlns:a16="http://schemas.microsoft.com/office/drawing/2014/main" id="{0B7C0010-3092-AA2C-2ABF-D6E8D41C30CA}"/>
              </a:ext>
            </a:extLst>
          </p:cNvPr>
          <p:cNvSpPr txBox="1"/>
          <p:nvPr/>
        </p:nvSpPr>
        <p:spPr>
          <a:xfrm>
            <a:off x="8266332" y="2424904"/>
            <a:ext cx="646430" cy="299720"/>
          </a:xfrm>
          <a:prstGeom prst="rect">
            <a:avLst/>
          </a:prstGeom>
        </p:spPr>
        <p:txBody>
          <a:bodyPr vert="horz" wrap="square" lIns="0" tIns="12700" rIns="0" bIns="0" rtlCol="0">
            <a:spAutoFit/>
          </a:bodyPr>
          <a:lstStyle/>
          <a:p>
            <a:pPr marL="12700">
              <a:lnSpc>
                <a:spcPct val="100000"/>
              </a:lnSpc>
              <a:spcBef>
                <a:spcPts val="100"/>
              </a:spcBef>
            </a:pPr>
            <a:r>
              <a:rPr sz="1800" i="1" spc="-10" dirty="0">
                <a:solidFill>
                  <a:srgbClr val="BF0000"/>
                </a:solidFill>
                <a:latin typeface="Calibri"/>
                <a:cs typeface="Calibri"/>
              </a:rPr>
              <a:t>What?</a:t>
            </a:r>
            <a:endParaRPr sz="1800">
              <a:latin typeface="Calibri"/>
              <a:cs typeface="Calibri"/>
            </a:endParaRPr>
          </a:p>
        </p:txBody>
      </p:sp>
      <p:grpSp>
        <p:nvGrpSpPr>
          <p:cNvPr id="6" name="object 7">
            <a:extLst>
              <a:ext uri="{FF2B5EF4-FFF2-40B4-BE49-F238E27FC236}">
                <a16:creationId xmlns:a16="http://schemas.microsoft.com/office/drawing/2014/main" id="{01A46440-4A97-98CD-7946-D2BD78975CBB}"/>
              </a:ext>
            </a:extLst>
          </p:cNvPr>
          <p:cNvGrpSpPr/>
          <p:nvPr/>
        </p:nvGrpSpPr>
        <p:grpSpPr>
          <a:xfrm>
            <a:off x="5252403" y="4225954"/>
            <a:ext cx="1499870" cy="710565"/>
            <a:chOff x="3057144" y="7706867"/>
            <a:chExt cx="1499870" cy="710565"/>
          </a:xfrm>
        </p:grpSpPr>
        <p:sp>
          <p:nvSpPr>
            <p:cNvPr id="8" name="object 8">
              <a:extLst>
                <a:ext uri="{FF2B5EF4-FFF2-40B4-BE49-F238E27FC236}">
                  <a16:creationId xmlns:a16="http://schemas.microsoft.com/office/drawing/2014/main" id="{D381EF16-C5AF-863D-7BDF-8900473E4521}"/>
                </a:ext>
              </a:extLst>
            </p:cNvPr>
            <p:cNvSpPr/>
            <p:nvPr/>
          </p:nvSpPr>
          <p:spPr>
            <a:xfrm>
              <a:off x="3063240" y="7712963"/>
              <a:ext cx="1487805" cy="698500"/>
            </a:xfrm>
            <a:custGeom>
              <a:avLst/>
              <a:gdLst/>
              <a:ahLst/>
              <a:cxnLst/>
              <a:rect l="l" t="t" r="r" b="b"/>
              <a:pathLst>
                <a:path w="1487804" h="698500">
                  <a:moveTo>
                    <a:pt x="1487423" y="0"/>
                  </a:moveTo>
                  <a:lnTo>
                    <a:pt x="0" y="0"/>
                  </a:lnTo>
                  <a:lnTo>
                    <a:pt x="0" y="697991"/>
                  </a:lnTo>
                  <a:lnTo>
                    <a:pt x="1487423" y="697991"/>
                  </a:lnTo>
                  <a:lnTo>
                    <a:pt x="1487423" y="0"/>
                  </a:lnTo>
                  <a:close/>
                </a:path>
              </a:pathLst>
            </a:custGeom>
            <a:solidFill>
              <a:srgbClr val="FFFFFF"/>
            </a:solidFill>
          </p:spPr>
          <p:txBody>
            <a:bodyPr wrap="square" lIns="0" tIns="0" rIns="0" bIns="0" rtlCol="0"/>
            <a:lstStyle/>
            <a:p>
              <a:endParaRPr/>
            </a:p>
          </p:txBody>
        </p:sp>
        <p:sp>
          <p:nvSpPr>
            <p:cNvPr id="9" name="object 9">
              <a:extLst>
                <a:ext uri="{FF2B5EF4-FFF2-40B4-BE49-F238E27FC236}">
                  <a16:creationId xmlns:a16="http://schemas.microsoft.com/office/drawing/2014/main" id="{C0E9674D-A613-82A4-FBFA-95909296009D}"/>
                </a:ext>
              </a:extLst>
            </p:cNvPr>
            <p:cNvSpPr/>
            <p:nvPr/>
          </p:nvSpPr>
          <p:spPr>
            <a:xfrm>
              <a:off x="3057144" y="7706867"/>
              <a:ext cx="1499870" cy="710565"/>
            </a:xfrm>
            <a:custGeom>
              <a:avLst/>
              <a:gdLst/>
              <a:ahLst/>
              <a:cxnLst/>
              <a:rect l="l" t="t" r="r" b="b"/>
              <a:pathLst>
                <a:path w="1499870" h="710565">
                  <a:moveTo>
                    <a:pt x="1499615" y="0"/>
                  </a:moveTo>
                  <a:lnTo>
                    <a:pt x="0" y="0"/>
                  </a:lnTo>
                  <a:lnTo>
                    <a:pt x="0" y="710183"/>
                  </a:lnTo>
                  <a:lnTo>
                    <a:pt x="1499615" y="710183"/>
                  </a:lnTo>
                  <a:lnTo>
                    <a:pt x="1499615" y="704087"/>
                  </a:lnTo>
                  <a:lnTo>
                    <a:pt x="12191" y="704087"/>
                  </a:lnTo>
                  <a:lnTo>
                    <a:pt x="6095" y="697991"/>
                  </a:lnTo>
                  <a:lnTo>
                    <a:pt x="12191" y="697991"/>
                  </a:lnTo>
                  <a:lnTo>
                    <a:pt x="12191" y="12192"/>
                  </a:lnTo>
                  <a:lnTo>
                    <a:pt x="6095" y="12192"/>
                  </a:lnTo>
                  <a:lnTo>
                    <a:pt x="12191" y="6096"/>
                  </a:lnTo>
                  <a:lnTo>
                    <a:pt x="1499615" y="6096"/>
                  </a:lnTo>
                  <a:lnTo>
                    <a:pt x="1499615" y="0"/>
                  </a:lnTo>
                  <a:close/>
                </a:path>
                <a:path w="1499870" h="710565">
                  <a:moveTo>
                    <a:pt x="12191" y="697991"/>
                  </a:moveTo>
                  <a:lnTo>
                    <a:pt x="6095" y="697991"/>
                  </a:lnTo>
                  <a:lnTo>
                    <a:pt x="12191" y="704087"/>
                  </a:lnTo>
                  <a:lnTo>
                    <a:pt x="12191" y="697991"/>
                  </a:lnTo>
                  <a:close/>
                </a:path>
                <a:path w="1499870" h="710565">
                  <a:moveTo>
                    <a:pt x="1487423" y="697991"/>
                  </a:moveTo>
                  <a:lnTo>
                    <a:pt x="12191" y="697991"/>
                  </a:lnTo>
                  <a:lnTo>
                    <a:pt x="12191" y="704087"/>
                  </a:lnTo>
                  <a:lnTo>
                    <a:pt x="1487423" y="704087"/>
                  </a:lnTo>
                  <a:lnTo>
                    <a:pt x="1487423" y="697991"/>
                  </a:lnTo>
                  <a:close/>
                </a:path>
                <a:path w="1499870" h="710565">
                  <a:moveTo>
                    <a:pt x="1487423" y="6096"/>
                  </a:moveTo>
                  <a:lnTo>
                    <a:pt x="1487423" y="704087"/>
                  </a:lnTo>
                  <a:lnTo>
                    <a:pt x="1493519" y="697991"/>
                  </a:lnTo>
                  <a:lnTo>
                    <a:pt x="1499615" y="697991"/>
                  </a:lnTo>
                  <a:lnTo>
                    <a:pt x="1499615" y="12192"/>
                  </a:lnTo>
                  <a:lnTo>
                    <a:pt x="1493519" y="12192"/>
                  </a:lnTo>
                  <a:lnTo>
                    <a:pt x="1487423" y="6096"/>
                  </a:lnTo>
                  <a:close/>
                </a:path>
                <a:path w="1499870" h="710565">
                  <a:moveTo>
                    <a:pt x="1499615" y="697991"/>
                  </a:moveTo>
                  <a:lnTo>
                    <a:pt x="1493519" y="697991"/>
                  </a:lnTo>
                  <a:lnTo>
                    <a:pt x="1487423" y="704087"/>
                  </a:lnTo>
                  <a:lnTo>
                    <a:pt x="1499615" y="704087"/>
                  </a:lnTo>
                  <a:lnTo>
                    <a:pt x="1499615" y="697991"/>
                  </a:lnTo>
                  <a:close/>
                </a:path>
                <a:path w="1499870" h="710565">
                  <a:moveTo>
                    <a:pt x="12191" y="6096"/>
                  </a:moveTo>
                  <a:lnTo>
                    <a:pt x="6095" y="12192"/>
                  </a:lnTo>
                  <a:lnTo>
                    <a:pt x="12191" y="12192"/>
                  </a:lnTo>
                  <a:lnTo>
                    <a:pt x="12191" y="6096"/>
                  </a:lnTo>
                  <a:close/>
                </a:path>
                <a:path w="1499870" h="710565">
                  <a:moveTo>
                    <a:pt x="1487423" y="6096"/>
                  </a:moveTo>
                  <a:lnTo>
                    <a:pt x="12191" y="6096"/>
                  </a:lnTo>
                  <a:lnTo>
                    <a:pt x="12191" y="12192"/>
                  </a:lnTo>
                  <a:lnTo>
                    <a:pt x="1487423" y="12192"/>
                  </a:lnTo>
                  <a:lnTo>
                    <a:pt x="1487423" y="6096"/>
                  </a:lnTo>
                  <a:close/>
                </a:path>
                <a:path w="1499870" h="710565">
                  <a:moveTo>
                    <a:pt x="1499615" y="6096"/>
                  </a:moveTo>
                  <a:lnTo>
                    <a:pt x="1487423" y="6096"/>
                  </a:lnTo>
                  <a:lnTo>
                    <a:pt x="1493519" y="12192"/>
                  </a:lnTo>
                  <a:lnTo>
                    <a:pt x="1499615" y="12192"/>
                  </a:lnTo>
                  <a:lnTo>
                    <a:pt x="1499615" y="6096"/>
                  </a:lnTo>
                  <a:close/>
                </a:path>
              </a:pathLst>
            </a:custGeom>
            <a:solidFill>
              <a:srgbClr val="00AE00"/>
            </a:solidFill>
          </p:spPr>
          <p:txBody>
            <a:bodyPr wrap="square" lIns="0" tIns="0" rIns="0" bIns="0" rtlCol="0"/>
            <a:lstStyle/>
            <a:p>
              <a:endParaRPr/>
            </a:p>
          </p:txBody>
        </p:sp>
      </p:grpSp>
      <p:sp>
        <p:nvSpPr>
          <p:cNvPr id="10" name="object 10">
            <a:extLst>
              <a:ext uri="{FF2B5EF4-FFF2-40B4-BE49-F238E27FC236}">
                <a16:creationId xmlns:a16="http://schemas.microsoft.com/office/drawing/2014/main" id="{00427752-F514-817B-E1D8-7C149A2AB0C2}"/>
              </a:ext>
            </a:extLst>
          </p:cNvPr>
          <p:cNvSpPr txBox="1"/>
          <p:nvPr/>
        </p:nvSpPr>
        <p:spPr>
          <a:xfrm>
            <a:off x="5355103" y="4299167"/>
            <a:ext cx="1293495" cy="523240"/>
          </a:xfrm>
          <a:prstGeom prst="rect">
            <a:avLst/>
          </a:prstGeom>
        </p:spPr>
        <p:txBody>
          <a:bodyPr vert="horz" wrap="square" lIns="0" tIns="1270" rIns="0" bIns="0" rtlCol="0">
            <a:spAutoFit/>
          </a:bodyPr>
          <a:lstStyle/>
          <a:p>
            <a:pPr marL="361315" marR="5080" indent="-349250">
              <a:lnSpc>
                <a:spcPct val="104400"/>
              </a:lnSpc>
              <a:spcBef>
                <a:spcPts val="10"/>
              </a:spcBef>
            </a:pPr>
            <a:r>
              <a:rPr sz="1600" dirty="0">
                <a:solidFill>
                  <a:srgbClr val="0F243F"/>
                </a:solidFill>
                <a:latin typeface="Calibri"/>
                <a:cs typeface="Calibri"/>
              </a:rPr>
              <a:t>Search</a:t>
            </a:r>
            <a:r>
              <a:rPr sz="1600" spc="-55" dirty="0">
                <a:solidFill>
                  <a:srgbClr val="0F243F"/>
                </a:solidFill>
                <a:latin typeface="Calibri"/>
                <a:cs typeface="Calibri"/>
              </a:rPr>
              <a:t> </a:t>
            </a:r>
            <a:r>
              <a:rPr sz="1600" dirty="0">
                <a:solidFill>
                  <a:srgbClr val="0F243F"/>
                </a:solidFill>
                <a:latin typeface="Calibri"/>
                <a:cs typeface="Calibri"/>
              </a:rPr>
              <a:t>for</a:t>
            </a:r>
            <a:r>
              <a:rPr sz="1600" spc="-55" dirty="0">
                <a:solidFill>
                  <a:srgbClr val="0F243F"/>
                </a:solidFill>
                <a:latin typeface="Calibri"/>
                <a:cs typeface="Calibri"/>
              </a:rPr>
              <a:t> </a:t>
            </a:r>
            <a:r>
              <a:rPr sz="1600" spc="-20" dirty="0">
                <a:solidFill>
                  <a:srgbClr val="0F243F"/>
                </a:solidFill>
                <a:latin typeface="Calibri"/>
                <a:cs typeface="Calibri"/>
              </a:rPr>
              <a:t>Root </a:t>
            </a:r>
            <a:r>
              <a:rPr sz="1600" spc="-10" dirty="0">
                <a:solidFill>
                  <a:srgbClr val="0F243F"/>
                </a:solidFill>
                <a:latin typeface="Calibri"/>
                <a:cs typeface="Calibri"/>
              </a:rPr>
              <a:t>Causes</a:t>
            </a:r>
            <a:endParaRPr sz="1600">
              <a:latin typeface="Calibri"/>
              <a:cs typeface="Calibri"/>
            </a:endParaRPr>
          </a:p>
        </p:txBody>
      </p:sp>
      <p:grpSp>
        <p:nvGrpSpPr>
          <p:cNvPr id="12" name="object 11">
            <a:extLst>
              <a:ext uri="{FF2B5EF4-FFF2-40B4-BE49-F238E27FC236}">
                <a16:creationId xmlns:a16="http://schemas.microsoft.com/office/drawing/2014/main" id="{46E2C8CC-4485-3212-097E-35892E961DB4}"/>
              </a:ext>
            </a:extLst>
          </p:cNvPr>
          <p:cNvGrpSpPr/>
          <p:nvPr/>
        </p:nvGrpSpPr>
        <p:grpSpPr>
          <a:xfrm>
            <a:off x="2725610" y="5562502"/>
            <a:ext cx="1931035" cy="710565"/>
            <a:chOff x="530351" y="9043415"/>
            <a:chExt cx="1931035" cy="710565"/>
          </a:xfrm>
        </p:grpSpPr>
        <p:sp>
          <p:nvSpPr>
            <p:cNvPr id="14" name="object 12">
              <a:extLst>
                <a:ext uri="{FF2B5EF4-FFF2-40B4-BE49-F238E27FC236}">
                  <a16:creationId xmlns:a16="http://schemas.microsoft.com/office/drawing/2014/main" id="{C71E2569-E0EF-8C02-C89C-7A36F85CAFB8}"/>
                </a:ext>
              </a:extLst>
            </p:cNvPr>
            <p:cNvSpPr/>
            <p:nvPr/>
          </p:nvSpPr>
          <p:spPr>
            <a:xfrm>
              <a:off x="536447" y="9049511"/>
              <a:ext cx="1918970" cy="698500"/>
            </a:xfrm>
            <a:custGeom>
              <a:avLst/>
              <a:gdLst/>
              <a:ahLst/>
              <a:cxnLst/>
              <a:rect l="l" t="t" r="r" b="b"/>
              <a:pathLst>
                <a:path w="1918970" h="698500">
                  <a:moveTo>
                    <a:pt x="1918715" y="0"/>
                  </a:moveTo>
                  <a:lnTo>
                    <a:pt x="0" y="0"/>
                  </a:lnTo>
                  <a:lnTo>
                    <a:pt x="0" y="697991"/>
                  </a:lnTo>
                  <a:lnTo>
                    <a:pt x="1918715" y="697991"/>
                  </a:lnTo>
                  <a:lnTo>
                    <a:pt x="1918715" y="0"/>
                  </a:lnTo>
                  <a:close/>
                </a:path>
              </a:pathLst>
            </a:custGeom>
            <a:solidFill>
              <a:srgbClr val="FFFFFF"/>
            </a:solidFill>
          </p:spPr>
          <p:txBody>
            <a:bodyPr wrap="square" lIns="0" tIns="0" rIns="0" bIns="0" rtlCol="0"/>
            <a:lstStyle/>
            <a:p>
              <a:endParaRPr/>
            </a:p>
          </p:txBody>
        </p:sp>
        <p:sp>
          <p:nvSpPr>
            <p:cNvPr id="16" name="object 13">
              <a:extLst>
                <a:ext uri="{FF2B5EF4-FFF2-40B4-BE49-F238E27FC236}">
                  <a16:creationId xmlns:a16="http://schemas.microsoft.com/office/drawing/2014/main" id="{C28CCA3F-C7B9-03EC-04CA-F4C1BBEBC4C2}"/>
                </a:ext>
              </a:extLst>
            </p:cNvPr>
            <p:cNvSpPr/>
            <p:nvPr/>
          </p:nvSpPr>
          <p:spPr>
            <a:xfrm>
              <a:off x="530351" y="9043415"/>
              <a:ext cx="1931035" cy="710565"/>
            </a:xfrm>
            <a:custGeom>
              <a:avLst/>
              <a:gdLst/>
              <a:ahLst/>
              <a:cxnLst/>
              <a:rect l="l" t="t" r="r" b="b"/>
              <a:pathLst>
                <a:path w="1931035" h="710565">
                  <a:moveTo>
                    <a:pt x="1930907" y="0"/>
                  </a:moveTo>
                  <a:lnTo>
                    <a:pt x="0" y="0"/>
                  </a:lnTo>
                  <a:lnTo>
                    <a:pt x="0" y="710183"/>
                  </a:lnTo>
                  <a:lnTo>
                    <a:pt x="1930907" y="710183"/>
                  </a:lnTo>
                  <a:lnTo>
                    <a:pt x="1930907" y="704087"/>
                  </a:lnTo>
                  <a:lnTo>
                    <a:pt x="12192" y="704087"/>
                  </a:lnTo>
                  <a:lnTo>
                    <a:pt x="6096" y="697991"/>
                  </a:lnTo>
                  <a:lnTo>
                    <a:pt x="12192" y="697991"/>
                  </a:lnTo>
                  <a:lnTo>
                    <a:pt x="12192" y="12191"/>
                  </a:lnTo>
                  <a:lnTo>
                    <a:pt x="6095" y="12191"/>
                  </a:lnTo>
                  <a:lnTo>
                    <a:pt x="12192" y="6095"/>
                  </a:lnTo>
                  <a:lnTo>
                    <a:pt x="1930907" y="6095"/>
                  </a:lnTo>
                  <a:lnTo>
                    <a:pt x="1930907" y="0"/>
                  </a:lnTo>
                  <a:close/>
                </a:path>
                <a:path w="1931035" h="710565">
                  <a:moveTo>
                    <a:pt x="12192" y="697991"/>
                  </a:moveTo>
                  <a:lnTo>
                    <a:pt x="6096" y="697991"/>
                  </a:lnTo>
                  <a:lnTo>
                    <a:pt x="12192" y="704087"/>
                  </a:lnTo>
                  <a:lnTo>
                    <a:pt x="12192" y="697991"/>
                  </a:lnTo>
                  <a:close/>
                </a:path>
                <a:path w="1931035" h="710565">
                  <a:moveTo>
                    <a:pt x="1918715" y="697991"/>
                  </a:moveTo>
                  <a:lnTo>
                    <a:pt x="12192" y="697991"/>
                  </a:lnTo>
                  <a:lnTo>
                    <a:pt x="12192" y="704087"/>
                  </a:lnTo>
                  <a:lnTo>
                    <a:pt x="1918715" y="704087"/>
                  </a:lnTo>
                  <a:lnTo>
                    <a:pt x="1918715" y="697991"/>
                  </a:lnTo>
                  <a:close/>
                </a:path>
                <a:path w="1931035" h="710565">
                  <a:moveTo>
                    <a:pt x="1918715" y="6095"/>
                  </a:moveTo>
                  <a:lnTo>
                    <a:pt x="1918715" y="704087"/>
                  </a:lnTo>
                  <a:lnTo>
                    <a:pt x="1924811" y="697991"/>
                  </a:lnTo>
                  <a:lnTo>
                    <a:pt x="1930907" y="697991"/>
                  </a:lnTo>
                  <a:lnTo>
                    <a:pt x="1930907" y="12191"/>
                  </a:lnTo>
                  <a:lnTo>
                    <a:pt x="1924811" y="12191"/>
                  </a:lnTo>
                  <a:lnTo>
                    <a:pt x="1918715" y="6095"/>
                  </a:lnTo>
                  <a:close/>
                </a:path>
                <a:path w="1931035" h="710565">
                  <a:moveTo>
                    <a:pt x="1930907" y="697991"/>
                  </a:moveTo>
                  <a:lnTo>
                    <a:pt x="1924811" y="697991"/>
                  </a:lnTo>
                  <a:lnTo>
                    <a:pt x="1918715" y="704087"/>
                  </a:lnTo>
                  <a:lnTo>
                    <a:pt x="1930907" y="704087"/>
                  </a:lnTo>
                  <a:lnTo>
                    <a:pt x="1930907" y="697991"/>
                  </a:lnTo>
                  <a:close/>
                </a:path>
                <a:path w="1931035" h="710565">
                  <a:moveTo>
                    <a:pt x="12192" y="6095"/>
                  </a:moveTo>
                  <a:lnTo>
                    <a:pt x="6095" y="12191"/>
                  </a:lnTo>
                  <a:lnTo>
                    <a:pt x="12192" y="12191"/>
                  </a:lnTo>
                  <a:lnTo>
                    <a:pt x="12192" y="6095"/>
                  </a:lnTo>
                  <a:close/>
                </a:path>
                <a:path w="1931035" h="710565">
                  <a:moveTo>
                    <a:pt x="1918715" y="6095"/>
                  </a:moveTo>
                  <a:lnTo>
                    <a:pt x="12192" y="6095"/>
                  </a:lnTo>
                  <a:lnTo>
                    <a:pt x="12192" y="12191"/>
                  </a:lnTo>
                  <a:lnTo>
                    <a:pt x="1918715" y="12191"/>
                  </a:lnTo>
                  <a:lnTo>
                    <a:pt x="1918715" y="6095"/>
                  </a:lnTo>
                  <a:close/>
                </a:path>
                <a:path w="1931035" h="710565">
                  <a:moveTo>
                    <a:pt x="1930907" y="6095"/>
                  </a:moveTo>
                  <a:lnTo>
                    <a:pt x="1918715" y="6095"/>
                  </a:lnTo>
                  <a:lnTo>
                    <a:pt x="1924811" y="12191"/>
                  </a:lnTo>
                  <a:lnTo>
                    <a:pt x="1930907" y="12191"/>
                  </a:lnTo>
                  <a:lnTo>
                    <a:pt x="1930907" y="6095"/>
                  </a:lnTo>
                  <a:close/>
                </a:path>
              </a:pathLst>
            </a:custGeom>
            <a:solidFill>
              <a:srgbClr val="00AE00"/>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FE1C0858-D711-3309-CC81-133AE83D9C82}"/>
              </a:ext>
            </a:extLst>
          </p:cNvPr>
          <p:cNvSpPr txBox="1"/>
          <p:nvPr/>
        </p:nvSpPr>
        <p:spPr>
          <a:xfrm>
            <a:off x="2822505" y="5636009"/>
            <a:ext cx="1739900" cy="523240"/>
          </a:xfrm>
          <a:prstGeom prst="rect">
            <a:avLst/>
          </a:prstGeom>
        </p:spPr>
        <p:txBody>
          <a:bodyPr vert="horz" wrap="square" lIns="0" tIns="1270" rIns="0" bIns="0" rtlCol="0">
            <a:spAutoFit/>
          </a:bodyPr>
          <a:lstStyle/>
          <a:p>
            <a:pPr marL="100965" marR="5080" indent="-88900">
              <a:lnSpc>
                <a:spcPct val="104400"/>
              </a:lnSpc>
              <a:spcBef>
                <a:spcPts val="10"/>
              </a:spcBef>
            </a:pPr>
            <a:r>
              <a:rPr sz="1600" dirty="0">
                <a:solidFill>
                  <a:srgbClr val="0F243F"/>
                </a:solidFill>
                <a:latin typeface="Calibri"/>
                <a:cs typeface="Calibri"/>
              </a:rPr>
              <a:t>Identify</a:t>
            </a:r>
            <a:r>
              <a:rPr sz="1600" spc="-60" dirty="0">
                <a:solidFill>
                  <a:srgbClr val="0F243F"/>
                </a:solidFill>
                <a:latin typeface="Calibri"/>
                <a:cs typeface="Calibri"/>
              </a:rPr>
              <a:t> </a:t>
            </a:r>
            <a:r>
              <a:rPr sz="1600" dirty="0">
                <a:solidFill>
                  <a:srgbClr val="0F243F"/>
                </a:solidFill>
                <a:latin typeface="Calibri"/>
                <a:cs typeface="Calibri"/>
              </a:rPr>
              <a:t>Findings</a:t>
            </a:r>
            <a:r>
              <a:rPr sz="1600" spc="-55" dirty="0">
                <a:solidFill>
                  <a:srgbClr val="0F243F"/>
                </a:solidFill>
                <a:latin typeface="Calibri"/>
                <a:cs typeface="Calibri"/>
              </a:rPr>
              <a:t> </a:t>
            </a:r>
            <a:r>
              <a:rPr sz="1600" spc="-25" dirty="0">
                <a:solidFill>
                  <a:srgbClr val="0F243F"/>
                </a:solidFill>
                <a:latin typeface="Calibri"/>
                <a:cs typeface="Calibri"/>
              </a:rPr>
              <a:t>and </a:t>
            </a:r>
            <a:r>
              <a:rPr sz="1600" spc="-10" dirty="0">
                <a:solidFill>
                  <a:srgbClr val="0F243F"/>
                </a:solidFill>
                <a:latin typeface="Calibri"/>
                <a:cs typeface="Calibri"/>
              </a:rPr>
              <a:t>Recommendations</a:t>
            </a:r>
            <a:endParaRPr sz="1600">
              <a:latin typeface="Calibri"/>
              <a:cs typeface="Calibri"/>
            </a:endParaRPr>
          </a:p>
        </p:txBody>
      </p:sp>
      <p:grpSp>
        <p:nvGrpSpPr>
          <p:cNvPr id="22" name="object 15">
            <a:extLst>
              <a:ext uri="{FF2B5EF4-FFF2-40B4-BE49-F238E27FC236}">
                <a16:creationId xmlns:a16="http://schemas.microsoft.com/office/drawing/2014/main" id="{DA4E11F1-E513-006F-8844-552FEE936E1B}"/>
              </a:ext>
            </a:extLst>
          </p:cNvPr>
          <p:cNvGrpSpPr/>
          <p:nvPr/>
        </p:nvGrpSpPr>
        <p:grpSpPr>
          <a:xfrm>
            <a:off x="5596826" y="5562502"/>
            <a:ext cx="883919" cy="710565"/>
            <a:chOff x="3401567" y="9043415"/>
            <a:chExt cx="883919" cy="710565"/>
          </a:xfrm>
        </p:grpSpPr>
        <p:sp>
          <p:nvSpPr>
            <p:cNvPr id="23" name="object 16">
              <a:extLst>
                <a:ext uri="{FF2B5EF4-FFF2-40B4-BE49-F238E27FC236}">
                  <a16:creationId xmlns:a16="http://schemas.microsoft.com/office/drawing/2014/main" id="{FF19C173-2E58-A878-4EAD-B818628DFA0B}"/>
                </a:ext>
              </a:extLst>
            </p:cNvPr>
            <p:cNvSpPr/>
            <p:nvPr/>
          </p:nvSpPr>
          <p:spPr>
            <a:xfrm>
              <a:off x="3407663" y="9049511"/>
              <a:ext cx="871855" cy="698500"/>
            </a:xfrm>
            <a:custGeom>
              <a:avLst/>
              <a:gdLst/>
              <a:ahLst/>
              <a:cxnLst/>
              <a:rect l="l" t="t" r="r" b="b"/>
              <a:pathLst>
                <a:path w="871854" h="698500">
                  <a:moveTo>
                    <a:pt x="871727" y="0"/>
                  </a:moveTo>
                  <a:lnTo>
                    <a:pt x="0" y="0"/>
                  </a:lnTo>
                  <a:lnTo>
                    <a:pt x="0" y="697991"/>
                  </a:lnTo>
                  <a:lnTo>
                    <a:pt x="871727" y="697991"/>
                  </a:lnTo>
                  <a:lnTo>
                    <a:pt x="871727" y="0"/>
                  </a:lnTo>
                  <a:close/>
                </a:path>
              </a:pathLst>
            </a:custGeom>
            <a:solidFill>
              <a:srgbClr val="FFFFFF"/>
            </a:solidFill>
          </p:spPr>
          <p:txBody>
            <a:bodyPr wrap="square" lIns="0" tIns="0" rIns="0" bIns="0" rtlCol="0"/>
            <a:lstStyle/>
            <a:p>
              <a:endParaRPr/>
            </a:p>
          </p:txBody>
        </p:sp>
        <p:sp>
          <p:nvSpPr>
            <p:cNvPr id="24" name="object 17">
              <a:extLst>
                <a:ext uri="{FF2B5EF4-FFF2-40B4-BE49-F238E27FC236}">
                  <a16:creationId xmlns:a16="http://schemas.microsoft.com/office/drawing/2014/main" id="{63EF65B6-0FCC-32EE-5F63-23BCA9434E3A}"/>
                </a:ext>
              </a:extLst>
            </p:cNvPr>
            <p:cNvSpPr/>
            <p:nvPr/>
          </p:nvSpPr>
          <p:spPr>
            <a:xfrm>
              <a:off x="3401567" y="9043415"/>
              <a:ext cx="883919" cy="710565"/>
            </a:xfrm>
            <a:custGeom>
              <a:avLst/>
              <a:gdLst/>
              <a:ahLst/>
              <a:cxnLst/>
              <a:rect l="l" t="t" r="r" b="b"/>
              <a:pathLst>
                <a:path w="883920" h="710565">
                  <a:moveTo>
                    <a:pt x="883919" y="0"/>
                  </a:moveTo>
                  <a:lnTo>
                    <a:pt x="0" y="0"/>
                  </a:lnTo>
                  <a:lnTo>
                    <a:pt x="0" y="710183"/>
                  </a:lnTo>
                  <a:lnTo>
                    <a:pt x="883919" y="710183"/>
                  </a:lnTo>
                  <a:lnTo>
                    <a:pt x="883919" y="704087"/>
                  </a:lnTo>
                  <a:lnTo>
                    <a:pt x="12192" y="704087"/>
                  </a:lnTo>
                  <a:lnTo>
                    <a:pt x="6096" y="697991"/>
                  </a:lnTo>
                  <a:lnTo>
                    <a:pt x="12192" y="697991"/>
                  </a:lnTo>
                  <a:lnTo>
                    <a:pt x="12192" y="12191"/>
                  </a:lnTo>
                  <a:lnTo>
                    <a:pt x="6096" y="12191"/>
                  </a:lnTo>
                  <a:lnTo>
                    <a:pt x="12192" y="6095"/>
                  </a:lnTo>
                  <a:lnTo>
                    <a:pt x="883919" y="6095"/>
                  </a:lnTo>
                  <a:lnTo>
                    <a:pt x="883919" y="0"/>
                  </a:lnTo>
                  <a:close/>
                </a:path>
                <a:path w="883920" h="710565">
                  <a:moveTo>
                    <a:pt x="12192" y="697991"/>
                  </a:moveTo>
                  <a:lnTo>
                    <a:pt x="6096" y="697991"/>
                  </a:lnTo>
                  <a:lnTo>
                    <a:pt x="12192" y="704087"/>
                  </a:lnTo>
                  <a:lnTo>
                    <a:pt x="12192" y="697991"/>
                  </a:lnTo>
                  <a:close/>
                </a:path>
                <a:path w="883920" h="710565">
                  <a:moveTo>
                    <a:pt x="870203" y="697991"/>
                  </a:moveTo>
                  <a:lnTo>
                    <a:pt x="12192" y="697991"/>
                  </a:lnTo>
                  <a:lnTo>
                    <a:pt x="12192" y="704087"/>
                  </a:lnTo>
                  <a:lnTo>
                    <a:pt x="870203" y="704087"/>
                  </a:lnTo>
                  <a:lnTo>
                    <a:pt x="870203" y="697991"/>
                  </a:lnTo>
                  <a:close/>
                </a:path>
                <a:path w="883920" h="710565">
                  <a:moveTo>
                    <a:pt x="870203" y="6095"/>
                  </a:moveTo>
                  <a:lnTo>
                    <a:pt x="870203" y="704087"/>
                  </a:lnTo>
                  <a:lnTo>
                    <a:pt x="877823" y="697991"/>
                  </a:lnTo>
                  <a:lnTo>
                    <a:pt x="883919" y="697991"/>
                  </a:lnTo>
                  <a:lnTo>
                    <a:pt x="883919" y="12191"/>
                  </a:lnTo>
                  <a:lnTo>
                    <a:pt x="877823" y="12191"/>
                  </a:lnTo>
                  <a:lnTo>
                    <a:pt x="870203" y="6095"/>
                  </a:lnTo>
                  <a:close/>
                </a:path>
                <a:path w="883920" h="710565">
                  <a:moveTo>
                    <a:pt x="883919" y="697991"/>
                  </a:moveTo>
                  <a:lnTo>
                    <a:pt x="877823" y="697991"/>
                  </a:lnTo>
                  <a:lnTo>
                    <a:pt x="870203" y="704087"/>
                  </a:lnTo>
                  <a:lnTo>
                    <a:pt x="883919" y="704087"/>
                  </a:lnTo>
                  <a:lnTo>
                    <a:pt x="883919" y="697991"/>
                  </a:lnTo>
                  <a:close/>
                </a:path>
                <a:path w="883920" h="710565">
                  <a:moveTo>
                    <a:pt x="12192" y="6095"/>
                  </a:moveTo>
                  <a:lnTo>
                    <a:pt x="6096" y="12191"/>
                  </a:lnTo>
                  <a:lnTo>
                    <a:pt x="12192" y="12191"/>
                  </a:lnTo>
                  <a:lnTo>
                    <a:pt x="12192" y="6095"/>
                  </a:lnTo>
                  <a:close/>
                </a:path>
                <a:path w="883920" h="710565">
                  <a:moveTo>
                    <a:pt x="870203" y="6095"/>
                  </a:moveTo>
                  <a:lnTo>
                    <a:pt x="12192" y="6095"/>
                  </a:lnTo>
                  <a:lnTo>
                    <a:pt x="12192" y="12191"/>
                  </a:lnTo>
                  <a:lnTo>
                    <a:pt x="870203" y="12191"/>
                  </a:lnTo>
                  <a:lnTo>
                    <a:pt x="870203" y="6095"/>
                  </a:lnTo>
                  <a:close/>
                </a:path>
                <a:path w="883920" h="710565">
                  <a:moveTo>
                    <a:pt x="883919" y="6095"/>
                  </a:moveTo>
                  <a:lnTo>
                    <a:pt x="870203" y="6095"/>
                  </a:lnTo>
                  <a:lnTo>
                    <a:pt x="877823" y="12191"/>
                  </a:lnTo>
                  <a:lnTo>
                    <a:pt x="883919" y="12191"/>
                  </a:lnTo>
                  <a:lnTo>
                    <a:pt x="883919" y="6095"/>
                  </a:lnTo>
                  <a:close/>
                </a:path>
              </a:pathLst>
            </a:custGeom>
            <a:solidFill>
              <a:srgbClr val="00AE00"/>
            </a:solidFill>
          </p:spPr>
          <p:txBody>
            <a:bodyPr wrap="square" lIns="0" tIns="0" rIns="0" bIns="0" rtlCol="0"/>
            <a:lstStyle/>
            <a:p>
              <a:endParaRPr/>
            </a:p>
          </p:txBody>
        </p:sp>
      </p:grpSp>
      <p:sp>
        <p:nvSpPr>
          <p:cNvPr id="25" name="object 18">
            <a:extLst>
              <a:ext uri="{FF2B5EF4-FFF2-40B4-BE49-F238E27FC236}">
                <a16:creationId xmlns:a16="http://schemas.microsoft.com/office/drawing/2014/main" id="{F9066246-8FF6-4F37-1735-7A5624894791}"/>
              </a:ext>
            </a:extLst>
          </p:cNvPr>
          <p:cNvSpPr txBox="1"/>
          <p:nvPr/>
        </p:nvSpPr>
        <p:spPr>
          <a:xfrm>
            <a:off x="5732919" y="5636009"/>
            <a:ext cx="612775" cy="523240"/>
          </a:xfrm>
          <a:prstGeom prst="rect">
            <a:avLst/>
          </a:prstGeom>
        </p:spPr>
        <p:txBody>
          <a:bodyPr vert="horz" wrap="square" lIns="0" tIns="1270" rIns="0" bIns="0" rtlCol="0">
            <a:spAutoFit/>
          </a:bodyPr>
          <a:lstStyle/>
          <a:p>
            <a:pPr marL="12700" marR="5080" indent="13335">
              <a:lnSpc>
                <a:spcPct val="104400"/>
              </a:lnSpc>
              <a:spcBef>
                <a:spcPts val="10"/>
              </a:spcBef>
            </a:pPr>
            <a:r>
              <a:rPr sz="1600" spc="-10" dirty="0">
                <a:solidFill>
                  <a:srgbClr val="0F243F"/>
                </a:solidFill>
                <a:latin typeface="Calibri"/>
                <a:cs typeface="Calibri"/>
              </a:rPr>
              <a:t>Report </a:t>
            </a:r>
            <a:r>
              <a:rPr sz="1600" spc="-20" dirty="0">
                <a:solidFill>
                  <a:srgbClr val="0F243F"/>
                </a:solidFill>
                <a:latin typeface="Calibri"/>
                <a:cs typeface="Calibri"/>
              </a:rPr>
              <a:t>Results</a:t>
            </a:r>
            <a:endParaRPr sz="1600">
              <a:latin typeface="Calibri"/>
              <a:cs typeface="Calibri"/>
            </a:endParaRPr>
          </a:p>
        </p:txBody>
      </p:sp>
      <p:grpSp>
        <p:nvGrpSpPr>
          <p:cNvPr id="26" name="object 19">
            <a:extLst>
              <a:ext uri="{FF2B5EF4-FFF2-40B4-BE49-F238E27FC236}">
                <a16:creationId xmlns:a16="http://schemas.microsoft.com/office/drawing/2014/main" id="{E94950D0-3BFD-7E39-7D28-58786721D008}"/>
              </a:ext>
            </a:extLst>
          </p:cNvPr>
          <p:cNvGrpSpPr/>
          <p:nvPr/>
        </p:nvGrpSpPr>
        <p:grpSpPr>
          <a:xfrm>
            <a:off x="7771574" y="5617366"/>
            <a:ext cx="1564005" cy="710565"/>
            <a:chOff x="5576315" y="9098279"/>
            <a:chExt cx="1564005" cy="710565"/>
          </a:xfrm>
        </p:grpSpPr>
        <p:sp>
          <p:nvSpPr>
            <p:cNvPr id="27" name="object 20">
              <a:extLst>
                <a:ext uri="{FF2B5EF4-FFF2-40B4-BE49-F238E27FC236}">
                  <a16:creationId xmlns:a16="http://schemas.microsoft.com/office/drawing/2014/main" id="{098AAD52-9719-E916-117B-C20CAF135D46}"/>
                </a:ext>
              </a:extLst>
            </p:cNvPr>
            <p:cNvSpPr/>
            <p:nvPr/>
          </p:nvSpPr>
          <p:spPr>
            <a:xfrm>
              <a:off x="5582411" y="9104375"/>
              <a:ext cx="1551940" cy="698500"/>
            </a:xfrm>
            <a:custGeom>
              <a:avLst/>
              <a:gdLst/>
              <a:ahLst/>
              <a:cxnLst/>
              <a:rect l="l" t="t" r="r" b="b"/>
              <a:pathLst>
                <a:path w="1551940" h="698500">
                  <a:moveTo>
                    <a:pt x="1551431" y="0"/>
                  </a:moveTo>
                  <a:lnTo>
                    <a:pt x="0" y="0"/>
                  </a:lnTo>
                  <a:lnTo>
                    <a:pt x="0" y="697991"/>
                  </a:lnTo>
                  <a:lnTo>
                    <a:pt x="1551431" y="697991"/>
                  </a:lnTo>
                  <a:lnTo>
                    <a:pt x="1551431" y="0"/>
                  </a:lnTo>
                  <a:close/>
                </a:path>
              </a:pathLst>
            </a:custGeom>
            <a:solidFill>
              <a:srgbClr val="FFFFFF"/>
            </a:solidFill>
          </p:spPr>
          <p:txBody>
            <a:bodyPr wrap="square" lIns="0" tIns="0" rIns="0" bIns="0" rtlCol="0"/>
            <a:lstStyle/>
            <a:p>
              <a:endParaRPr/>
            </a:p>
          </p:txBody>
        </p:sp>
        <p:sp>
          <p:nvSpPr>
            <p:cNvPr id="28" name="object 21">
              <a:extLst>
                <a:ext uri="{FF2B5EF4-FFF2-40B4-BE49-F238E27FC236}">
                  <a16:creationId xmlns:a16="http://schemas.microsoft.com/office/drawing/2014/main" id="{BBAAF32A-297A-B22F-6CB6-657A8EE9F826}"/>
                </a:ext>
              </a:extLst>
            </p:cNvPr>
            <p:cNvSpPr/>
            <p:nvPr/>
          </p:nvSpPr>
          <p:spPr>
            <a:xfrm>
              <a:off x="5576315" y="9098279"/>
              <a:ext cx="1564005" cy="710565"/>
            </a:xfrm>
            <a:custGeom>
              <a:avLst/>
              <a:gdLst/>
              <a:ahLst/>
              <a:cxnLst/>
              <a:rect l="l" t="t" r="r" b="b"/>
              <a:pathLst>
                <a:path w="1564004" h="710565">
                  <a:moveTo>
                    <a:pt x="1563623" y="0"/>
                  </a:moveTo>
                  <a:lnTo>
                    <a:pt x="0" y="0"/>
                  </a:lnTo>
                  <a:lnTo>
                    <a:pt x="0" y="710183"/>
                  </a:lnTo>
                  <a:lnTo>
                    <a:pt x="1563623" y="710183"/>
                  </a:lnTo>
                  <a:lnTo>
                    <a:pt x="1563623" y="704087"/>
                  </a:lnTo>
                  <a:lnTo>
                    <a:pt x="12191" y="704087"/>
                  </a:lnTo>
                  <a:lnTo>
                    <a:pt x="6096" y="697991"/>
                  </a:lnTo>
                  <a:lnTo>
                    <a:pt x="12191" y="697991"/>
                  </a:lnTo>
                  <a:lnTo>
                    <a:pt x="12191" y="13715"/>
                  </a:lnTo>
                  <a:lnTo>
                    <a:pt x="6096" y="13715"/>
                  </a:lnTo>
                  <a:lnTo>
                    <a:pt x="12191" y="6095"/>
                  </a:lnTo>
                  <a:lnTo>
                    <a:pt x="1563623" y="6095"/>
                  </a:lnTo>
                  <a:lnTo>
                    <a:pt x="1563623" y="0"/>
                  </a:lnTo>
                  <a:close/>
                </a:path>
                <a:path w="1564004" h="710565">
                  <a:moveTo>
                    <a:pt x="12191" y="697991"/>
                  </a:moveTo>
                  <a:lnTo>
                    <a:pt x="6096" y="697991"/>
                  </a:lnTo>
                  <a:lnTo>
                    <a:pt x="12191" y="704087"/>
                  </a:lnTo>
                  <a:lnTo>
                    <a:pt x="12191" y="697991"/>
                  </a:lnTo>
                  <a:close/>
                </a:path>
                <a:path w="1564004" h="710565">
                  <a:moveTo>
                    <a:pt x="1549907" y="697991"/>
                  </a:moveTo>
                  <a:lnTo>
                    <a:pt x="12191" y="697991"/>
                  </a:lnTo>
                  <a:lnTo>
                    <a:pt x="12191" y="704087"/>
                  </a:lnTo>
                  <a:lnTo>
                    <a:pt x="1549907" y="704087"/>
                  </a:lnTo>
                  <a:lnTo>
                    <a:pt x="1549907" y="697991"/>
                  </a:lnTo>
                  <a:close/>
                </a:path>
                <a:path w="1564004" h="710565">
                  <a:moveTo>
                    <a:pt x="1549907" y="6095"/>
                  </a:moveTo>
                  <a:lnTo>
                    <a:pt x="1549907" y="704087"/>
                  </a:lnTo>
                  <a:lnTo>
                    <a:pt x="1557527" y="697991"/>
                  </a:lnTo>
                  <a:lnTo>
                    <a:pt x="1563623" y="697991"/>
                  </a:lnTo>
                  <a:lnTo>
                    <a:pt x="1563623" y="13715"/>
                  </a:lnTo>
                  <a:lnTo>
                    <a:pt x="1557527" y="13715"/>
                  </a:lnTo>
                  <a:lnTo>
                    <a:pt x="1549907" y="6095"/>
                  </a:lnTo>
                  <a:close/>
                </a:path>
                <a:path w="1564004" h="710565">
                  <a:moveTo>
                    <a:pt x="1563623" y="697991"/>
                  </a:moveTo>
                  <a:lnTo>
                    <a:pt x="1557527" y="697991"/>
                  </a:lnTo>
                  <a:lnTo>
                    <a:pt x="1549907" y="704087"/>
                  </a:lnTo>
                  <a:lnTo>
                    <a:pt x="1563623" y="704087"/>
                  </a:lnTo>
                  <a:lnTo>
                    <a:pt x="1563623" y="697991"/>
                  </a:lnTo>
                  <a:close/>
                </a:path>
                <a:path w="1564004" h="710565">
                  <a:moveTo>
                    <a:pt x="12191" y="6095"/>
                  </a:moveTo>
                  <a:lnTo>
                    <a:pt x="6096" y="13715"/>
                  </a:lnTo>
                  <a:lnTo>
                    <a:pt x="12191" y="13715"/>
                  </a:lnTo>
                  <a:lnTo>
                    <a:pt x="12191" y="6095"/>
                  </a:lnTo>
                  <a:close/>
                </a:path>
                <a:path w="1564004" h="710565">
                  <a:moveTo>
                    <a:pt x="1549907" y="6095"/>
                  </a:moveTo>
                  <a:lnTo>
                    <a:pt x="12191" y="6095"/>
                  </a:lnTo>
                  <a:lnTo>
                    <a:pt x="12191" y="13715"/>
                  </a:lnTo>
                  <a:lnTo>
                    <a:pt x="1549907" y="13715"/>
                  </a:lnTo>
                  <a:lnTo>
                    <a:pt x="1549907" y="6095"/>
                  </a:lnTo>
                  <a:close/>
                </a:path>
                <a:path w="1564004" h="710565">
                  <a:moveTo>
                    <a:pt x="1563623" y="6095"/>
                  </a:moveTo>
                  <a:lnTo>
                    <a:pt x="1549907" y="6095"/>
                  </a:lnTo>
                  <a:lnTo>
                    <a:pt x="1557527" y="13715"/>
                  </a:lnTo>
                  <a:lnTo>
                    <a:pt x="1563623" y="13715"/>
                  </a:lnTo>
                  <a:lnTo>
                    <a:pt x="1563623" y="6095"/>
                  </a:lnTo>
                  <a:close/>
                </a:path>
              </a:pathLst>
            </a:custGeom>
            <a:solidFill>
              <a:srgbClr val="00AE00"/>
            </a:solidFill>
          </p:spPr>
          <p:txBody>
            <a:bodyPr wrap="square" lIns="0" tIns="0" rIns="0" bIns="0" rtlCol="0"/>
            <a:lstStyle/>
            <a:p>
              <a:endParaRPr/>
            </a:p>
          </p:txBody>
        </p:sp>
      </p:grpSp>
      <p:sp>
        <p:nvSpPr>
          <p:cNvPr id="29" name="object 22">
            <a:extLst>
              <a:ext uri="{FF2B5EF4-FFF2-40B4-BE49-F238E27FC236}">
                <a16:creationId xmlns:a16="http://schemas.microsoft.com/office/drawing/2014/main" id="{6E510A1E-32F4-EB68-7D17-B2C12F6766B7}"/>
              </a:ext>
            </a:extLst>
          </p:cNvPr>
          <p:cNvSpPr txBox="1"/>
          <p:nvPr/>
        </p:nvSpPr>
        <p:spPr>
          <a:xfrm>
            <a:off x="7879159" y="5691145"/>
            <a:ext cx="1350010" cy="523240"/>
          </a:xfrm>
          <a:prstGeom prst="rect">
            <a:avLst/>
          </a:prstGeom>
        </p:spPr>
        <p:txBody>
          <a:bodyPr vert="horz" wrap="square" lIns="0" tIns="1270" rIns="0" bIns="0" rtlCol="0">
            <a:spAutoFit/>
          </a:bodyPr>
          <a:lstStyle/>
          <a:p>
            <a:pPr marL="12700" marR="5080" indent="111125">
              <a:lnSpc>
                <a:spcPct val="104400"/>
              </a:lnSpc>
              <a:spcBef>
                <a:spcPts val="10"/>
              </a:spcBef>
            </a:pPr>
            <a:r>
              <a:rPr sz="1600" spc="-20" dirty="0">
                <a:solidFill>
                  <a:srgbClr val="0F243F"/>
                </a:solidFill>
                <a:latin typeface="Calibri"/>
                <a:cs typeface="Calibri"/>
              </a:rPr>
              <a:t>Follow-</a:t>
            </a:r>
            <a:r>
              <a:rPr sz="1600" dirty="0">
                <a:solidFill>
                  <a:srgbClr val="0F243F"/>
                </a:solidFill>
                <a:latin typeface="Calibri"/>
                <a:cs typeface="Calibri"/>
              </a:rPr>
              <a:t>Up</a:t>
            </a:r>
            <a:r>
              <a:rPr sz="1600" spc="70" dirty="0">
                <a:solidFill>
                  <a:srgbClr val="0F243F"/>
                </a:solidFill>
                <a:latin typeface="Calibri"/>
                <a:cs typeface="Calibri"/>
              </a:rPr>
              <a:t> </a:t>
            </a:r>
            <a:r>
              <a:rPr sz="1600" spc="-25" dirty="0">
                <a:solidFill>
                  <a:srgbClr val="0F243F"/>
                </a:solidFill>
                <a:latin typeface="Calibri"/>
                <a:cs typeface="Calibri"/>
              </a:rPr>
              <a:t>on </a:t>
            </a:r>
            <a:r>
              <a:rPr sz="1600" spc="-10" dirty="0">
                <a:solidFill>
                  <a:srgbClr val="0F243F"/>
                </a:solidFill>
                <a:latin typeface="Calibri"/>
                <a:cs typeface="Calibri"/>
              </a:rPr>
              <a:t>Implementation</a:t>
            </a:r>
            <a:endParaRPr sz="1600">
              <a:latin typeface="Calibri"/>
              <a:cs typeface="Calibri"/>
            </a:endParaRPr>
          </a:p>
        </p:txBody>
      </p:sp>
      <p:grpSp>
        <p:nvGrpSpPr>
          <p:cNvPr id="30" name="object 23">
            <a:extLst>
              <a:ext uri="{FF2B5EF4-FFF2-40B4-BE49-F238E27FC236}">
                <a16:creationId xmlns:a16="http://schemas.microsoft.com/office/drawing/2014/main" id="{A31A55BA-E564-276B-D2DD-6398A6F76AA5}"/>
              </a:ext>
            </a:extLst>
          </p:cNvPr>
          <p:cNvGrpSpPr/>
          <p:nvPr/>
        </p:nvGrpSpPr>
        <p:grpSpPr>
          <a:xfrm>
            <a:off x="2725610" y="1566574"/>
            <a:ext cx="1544320" cy="454659"/>
            <a:chOff x="530351" y="5047487"/>
            <a:chExt cx="1544320" cy="454659"/>
          </a:xfrm>
        </p:grpSpPr>
        <p:sp>
          <p:nvSpPr>
            <p:cNvPr id="31" name="object 24">
              <a:extLst>
                <a:ext uri="{FF2B5EF4-FFF2-40B4-BE49-F238E27FC236}">
                  <a16:creationId xmlns:a16="http://schemas.microsoft.com/office/drawing/2014/main" id="{1106FFCD-2B3B-E830-E761-C809EB9206AF}"/>
                </a:ext>
              </a:extLst>
            </p:cNvPr>
            <p:cNvSpPr/>
            <p:nvPr/>
          </p:nvSpPr>
          <p:spPr>
            <a:xfrm>
              <a:off x="536447" y="5055107"/>
              <a:ext cx="1530350" cy="440690"/>
            </a:xfrm>
            <a:custGeom>
              <a:avLst/>
              <a:gdLst/>
              <a:ahLst/>
              <a:cxnLst/>
              <a:rect l="l" t="t" r="r" b="b"/>
              <a:pathLst>
                <a:path w="1530350" h="440689">
                  <a:moveTo>
                    <a:pt x="1530095" y="0"/>
                  </a:moveTo>
                  <a:lnTo>
                    <a:pt x="0" y="0"/>
                  </a:lnTo>
                  <a:lnTo>
                    <a:pt x="0" y="440435"/>
                  </a:lnTo>
                  <a:lnTo>
                    <a:pt x="1530095" y="440435"/>
                  </a:lnTo>
                  <a:lnTo>
                    <a:pt x="1530095" y="0"/>
                  </a:lnTo>
                  <a:close/>
                </a:path>
              </a:pathLst>
            </a:custGeom>
            <a:solidFill>
              <a:srgbClr val="FFFFFF"/>
            </a:solidFill>
          </p:spPr>
          <p:txBody>
            <a:bodyPr wrap="square" lIns="0" tIns="0" rIns="0" bIns="0" rtlCol="0"/>
            <a:lstStyle/>
            <a:p>
              <a:endParaRPr/>
            </a:p>
          </p:txBody>
        </p:sp>
        <p:sp>
          <p:nvSpPr>
            <p:cNvPr id="32" name="object 25">
              <a:extLst>
                <a:ext uri="{FF2B5EF4-FFF2-40B4-BE49-F238E27FC236}">
                  <a16:creationId xmlns:a16="http://schemas.microsoft.com/office/drawing/2014/main" id="{AE14B945-7ECA-BE2A-21A4-7C5C5B4399D3}"/>
                </a:ext>
              </a:extLst>
            </p:cNvPr>
            <p:cNvSpPr/>
            <p:nvPr/>
          </p:nvSpPr>
          <p:spPr>
            <a:xfrm>
              <a:off x="530351" y="5047487"/>
              <a:ext cx="1544320" cy="454659"/>
            </a:xfrm>
            <a:custGeom>
              <a:avLst/>
              <a:gdLst/>
              <a:ahLst/>
              <a:cxnLst/>
              <a:rect l="l" t="t" r="r" b="b"/>
              <a:pathLst>
                <a:path w="1544320" h="454660">
                  <a:moveTo>
                    <a:pt x="1543811" y="0"/>
                  </a:moveTo>
                  <a:lnTo>
                    <a:pt x="0" y="0"/>
                  </a:lnTo>
                  <a:lnTo>
                    <a:pt x="0" y="454151"/>
                  </a:lnTo>
                  <a:lnTo>
                    <a:pt x="1543811" y="454151"/>
                  </a:lnTo>
                  <a:lnTo>
                    <a:pt x="1543811" y="448055"/>
                  </a:lnTo>
                  <a:lnTo>
                    <a:pt x="12192" y="448055"/>
                  </a:lnTo>
                  <a:lnTo>
                    <a:pt x="6095" y="441959"/>
                  </a:lnTo>
                  <a:lnTo>
                    <a:pt x="12192" y="441959"/>
                  </a:lnTo>
                  <a:lnTo>
                    <a:pt x="12192" y="13715"/>
                  </a:lnTo>
                  <a:lnTo>
                    <a:pt x="6095" y="13715"/>
                  </a:lnTo>
                  <a:lnTo>
                    <a:pt x="12192" y="7620"/>
                  </a:lnTo>
                  <a:lnTo>
                    <a:pt x="1543811" y="7620"/>
                  </a:lnTo>
                  <a:lnTo>
                    <a:pt x="1543811" y="0"/>
                  </a:lnTo>
                  <a:close/>
                </a:path>
                <a:path w="1544320" h="454660">
                  <a:moveTo>
                    <a:pt x="12192" y="441959"/>
                  </a:moveTo>
                  <a:lnTo>
                    <a:pt x="6095" y="441959"/>
                  </a:lnTo>
                  <a:lnTo>
                    <a:pt x="12192" y="448055"/>
                  </a:lnTo>
                  <a:lnTo>
                    <a:pt x="12192" y="441959"/>
                  </a:lnTo>
                  <a:close/>
                </a:path>
                <a:path w="1544320" h="454660">
                  <a:moveTo>
                    <a:pt x="1530095" y="441959"/>
                  </a:moveTo>
                  <a:lnTo>
                    <a:pt x="12192" y="441959"/>
                  </a:lnTo>
                  <a:lnTo>
                    <a:pt x="12192" y="448055"/>
                  </a:lnTo>
                  <a:lnTo>
                    <a:pt x="1530095" y="448055"/>
                  </a:lnTo>
                  <a:lnTo>
                    <a:pt x="1530095" y="441959"/>
                  </a:lnTo>
                  <a:close/>
                </a:path>
                <a:path w="1544320" h="454660">
                  <a:moveTo>
                    <a:pt x="1530095" y="7620"/>
                  </a:moveTo>
                  <a:lnTo>
                    <a:pt x="1530095" y="448055"/>
                  </a:lnTo>
                  <a:lnTo>
                    <a:pt x="1536191" y="441959"/>
                  </a:lnTo>
                  <a:lnTo>
                    <a:pt x="1543811" y="441959"/>
                  </a:lnTo>
                  <a:lnTo>
                    <a:pt x="1543811" y="13715"/>
                  </a:lnTo>
                  <a:lnTo>
                    <a:pt x="1536191" y="13715"/>
                  </a:lnTo>
                  <a:lnTo>
                    <a:pt x="1530095" y="7620"/>
                  </a:lnTo>
                  <a:close/>
                </a:path>
                <a:path w="1544320" h="454660">
                  <a:moveTo>
                    <a:pt x="1543811" y="441959"/>
                  </a:moveTo>
                  <a:lnTo>
                    <a:pt x="1536191" y="441959"/>
                  </a:lnTo>
                  <a:lnTo>
                    <a:pt x="1530095" y="448055"/>
                  </a:lnTo>
                  <a:lnTo>
                    <a:pt x="1543811" y="448055"/>
                  </a:lnTo>
                  <a:lnTo>
                    <a:pt x="1543811" y="441959"/>
                  </a:lnTo>
                  <a:close/>
                </a:path>
                <a:path w="1544320" h="454660">
                  <a:moveTo>
                    <a:pt x="12192" y="7620"/>
                  </a:moveTo>
                  <a:lnTo>
                    <a:pt x="6095" y="13715"/>
                  </a:lnTo>
                  <a:lnTo>
                    <a:pt x="12192" y="13715"/>
                  </a:lnTo>
                  <a:lnTo>
                    <a:pt x="12192" y="7620"/>
                  </a:lnTo>
                  <a:close/>
                </a:path>
                <a:path w="1544320" h="454660">
                  <a:moveTo>
                    <a:pt x="1530095" y="7620"/>
                  </a:moveTo>
                  <a:lnTo>
                    <a:pt x="12192" y="7620"/>
                  </a:lnTo>
                  <a:lnTo>
                    <a:pt x="12192" y="13715"/>
                  </a:lnTo>
                  <a:lnTo>
                    <a:pt x="1530095" y="13715"/>
                  </a:lnTo>
                  <a:lnTo>
                    <a:pt x="1530095" y="7620"/>
                  </a:lnTo>
                  <a:close/>
                </a:path>
                <a:path w="1544320" h="454660">
                  <a:moveTo>
                    <a:pt x="1543811" y="7620"/>
                  </a:moveTo>
                  <a:lnTo>
                    <a:pt x="1530095" y="7620"/>
                  </a:lnTo>
                  <a:lnTo>
                    <a:pt x="1536191" y="13715"/>
                  </a:lnTo>
                  <a:lnTo>
                    <a:pt x="1543811" y="13715"/>
                  </a:lnTo>
                  <a:lnTo>
                    <a:pt x="1543811" y="7620"/>
                  </a:lnTo>
                  <a:close/>
                </a:path>
              </a:pathLst>
            </a:custGeom>
            <a:solidFill>
              <a:srgbClr val="00AE00"/>
            </a:solidFill>
          </p:spPr>
          <p:txBody>
            <a:bodyPr wrap="square" lIns="0" tIns="0" rIns="0" bIns="0" rtlCol="0"/>
            <a:lstStyle/>
            <a:p>
              <a:endParaRPr/>
            </a:p>
          </p:txBody>
        </p:sp>
      </p:grpSp>
      <p:sp>
        <p:nvSpPr>
          <p:cNvPr id="33" name="object 26">
            <a:extLst>
              <a:ext uri="{FF2B5EF4-FFF2-40B4-BE49-F238E27FC236}">
                <a16:creationId xmlns:a16="http://schemas.microsoft.com/office/drawing/2014/main" id="{F0104CA3-A46E-2BF7-D79D-559965F65357}"/>
              </a:ext>
            </a:extLst>
          </p:cNvPr>
          <p:cNvSpPr txBox="1"/>
          <p:nvPr/>
        </p:nvSpPr>
        <p:spPr>
          <a:xfrm>
            <a:off x="2838733" y="1704079"/>
            <a:ext cx="1318895" cy="203200"/>
          </a:xfrm>
          <a:prstGeom prst="rect">
            <a:avLst/>
          </a:prstGeom>
        </p:spPr>
        <p:txBody>
          <a:bodyPr vert="horz" wrap="square" lIns="0" tIns="0" rIns="0" bIns="0" rtlCol="0">
            <a:spAutoFit/>
          </a:bodyPr>
          <a:lstStyle/>
          <a:p>
            <a:pPr>
              <a:lnSpc>
                <a:spcPts val="1515"/>
              </a:lnSpc>
            </a:pPr>
            <a:r>
              <a:rPr sz="1600" dirty="0">
                <a:latin typeface="Calibri"/>
                <a:cs typeface="Calibri"/>
              </a:rPr>
              <a:t>Accident</a:t>
            </a:r>
            <a:r>
              <a:rPr sz="1600" spc="-85" dirty="0">
                <a:latin typeface="Calibri"/>
                <a:cs typeface="Calibri"/>
              </a:rPr>
              <a:t> </a:t>
            </a:r>
            <a:r>
              <a:rPr sz="1600" spc="-10" dirty="0">
                <a:latin typeface="Calibri"/>
                <a:cs typeface="Calibri"/>
              </a:rPr>
              <a:t>Occurs</a:t>
            </a:r>
            <a:endParaRPr sz="1600">
              <a:latin typeface="Calibri"/>
              <a:cs typeface="Calibri"/>
            </a:endParaRPr>
          </a:p>
        </p:txBody>
      </p:sp>
      <p:grpSp>
        <p:nvGrpSpPr>
          <p:cNvPr id="34" name="object 27">
            <a:extLst>
              <a:ext uri="{FF2B5EF4-FFF2-40B4-BE49-F238E27FC236}">
                <a16:creationId xmlns:a16="http://schemas.microsoft.com/office/drawing/2014/main" id="{2864646B-5467-B9F1-305C-D227E63B0BAB}"/>
              </a:ext>
            </a:extLst>
          </p:cNvPr>
          <p:cNvGrpSpPr/>
          <p:nvPr/>
        </p:nvGrpSpPr>
        <p:grpSpPr>
          <a:xfrm>
            <a:off x="2725610" y="2573938"/>
            <a:ext cx="1818639" cy="1485900"/>
            <a:chOff x="530351" y="6054851"/>
            <a:chExt cx="1818639" cy="1485900"/>
          </a:xfrm>
        </p:grpSpPr>
        <p:sp>
          <p:nvSpPr>
            <p:cNvPr id="35" name="object 28">
              <a:extLst>
                <a:ext uri="{FF2B5EF4-FFF2-40B4-BE49-F238E27FC236}">
                  <a16:creationId xmlns:a16="http://schemas.microsoft.com/office/drawing/2014/main" id="{BEA5639C-4365-FC7A-E626-2470132DE9D4}"/>
                </a:ext>
              </a:extLst>
            </p:cNvPr>
            <p:cNvSpPr/>
            <p:nvPr/>
          </p:nvSpPr>
          <p:spPr>
            <a:xfrm>
              <a:off x="536447" y="6060947"/>
              <a:ext cx="1805939" cy="1473835"/>
            </a:xfrm>
            <a:custGeom>
              <a:avLst/>
              <a:gdLst/>
              <a:ahLst/>
              <a:cxnLst/>
              <a:rect l="l" t="t" r="r" b="b"/>
              <a:pathLst>
                <a:path w="1805939" h="1473834">
                  <a:moveTo>
                    <a:pt x="1805939" y="0"/>
                  </a:moveTo>
                  <a:lnTo>
                    <a:pt x="0" y="0"/>
                  </a:lnTo>
                  <a:lnTo>
                    <a:pt x="0" y="1473707"/>
                  </a:lnTo>
                  <a:lnTo>
                    <a:pt x="1805939" y="1473707"/>
                  </a:lnTo>
                  <a:lnTo>
                    <a:pt x="1805939" y="0"/>
                  </a:lnTo>
                  <a:close/>
                </a:path>
              </a:pathLst>
            </a:custGeom>
            <a:solidFill>
              <a:srgbClr val="FFFFFF"/>
            </a:solidFill>
          </p:spPr>
          <p:txBody>
            <a:bodyPr wrap="square" lIns="0" tIns="0" rIns="0" bIns="0" rtlCol="0"/>
            <a:lstStyle/>
            <a:p>
              <a:endParaRPr/>
            </a:p>
          </p:txBody>
        </p:sp>
        <p:sp>
          <p:nvSpPr>
            <p:cNvPr id="36" name="object 29">
              <a:extLst>
                <a:ext uri="{FF2B5EF4-FFF2-40B4-BE49-F238E27FC236}">
                  <a16:creationId xmlns:a16="http://schemas.microsoft.com/office/drawing/2014/main" id="{F1A95346-2721-AEF8-D7D2-75183FE057B0}"/>
                </a:ext>
              </a:extLst>
            </p:cNvPr>
            <p:cNvSpPr/>
            <p:nvPr/>
          </p:nvSpPr>
          <p:spPr>
            <a:xfrm>
              <a:off x="530351" y="6054851"/>
              <a:ext cx="1818639" cy="1485900"/>
            </a:xfrm>
            <a:custGeom>
              <a:avLst/>
              <a:gdLst/>
              <a:ahLst/>
              <a:cxnLst/>
              <a:rect l="l" t="t" r="r" b="b"/>
              <a:pathLst>
                <a:path w="1818639" h="1485900">
                  <a:moveTo>
                    <a:pt x="1818131" y="0"/>
                  </a:moveTo>
                  <a:lnTo>
                    <a:pt x="0" y="0"/>
                  </a:lnTo>
                  <a:lnTo>
                    <a:pt x="0" y="1485899"/>
                  </a:lnTo>
                  <a:lnTo>
                    <a:pt x="1818131" y="1485899"/>
                  </a:lnTo>
                  <a:lnTo>
                    <a:pt x="1818131" y="1479803"/>
                  </a:lnTo>
                  <a:lnTo>
                    <a:pt x="12192" y="1479803"/>
                  </a:lnTo>
                  <a:lnTo>
                    <a:pt x="6096" y="1473707"/>
                  </a:lnTo>
                  <a:lnTo>
                    <a:pt x="12192" y="1473707"/>
                  </a:lnTo>
                  <a:lnTo>
                    <a:pt x="12192" y="13715"/>
                  </a:lnTo>
                  <a:lnTo>
                    <a:pt x="6095" y="13715"/>
                  </a:lnTo>
                  <a:lnTo>
                    <a:pt x="12192" y="6096"/>
                  </a:lnTo>
                  <a:lnTo>
                    <a:pt x="1818131" y="6096"/>
                  </a:lnTo>
                  <a:lnTo>
                    <a:pt x="1818131" y="0"/>
                  </a:lnTo>
                  <a:close/>
                </a:path>
                <a:path w="1818639" h="1485900">
                  <a:moveTo>
                    <a:pt x="12192" y="1473707"/>
                  </a:moveTo>
                  <a:lnTo>
                    <a:pt x="6096" y="1473707"/>
                  </a:lnTo>
                  <a:lnTo>
                    <a:pt x="12192" y="1479803"/>
                  </a:lnTo>
                  <a:lnTo>
                    <a:pt x="12192" y="1473707"/>
                  </a:lnTo>
                  <a:close/>
                </a:path>
                <a:path w="1818639" h="1485900">
                  <a:moveTo>
                    <a:pt x="1805939" y="1473707"/>
                  </a:moveTo>
                  <a:lnTo>
                    <a:pt x="12192" y="1473707"/>
                  </a:lnTo>
                  <a:lnTo>
                    <a:pt x="12192" y="1479803"/>
                  </a:lnTo>
                  <a:lnTo>
                    <a:pt x="1805939" y="1479803"/>
                  </a:lnTo>
                  <a:lnTo>
                    <a:pt x="1805939" y="1473707"/>
                  </a:lnTo>
                  <a:close/>
                </a:path>
                <a:path w="1818639" h="1485900">
                  <a:moveTo>
                    <a:pt x="1805939" y="6096"/>
                  </a:moveTo>
                  <a:lnTo>
                    <a:pt x="1805939" y="1479803"/>
                  </a:lnTo>
                  <a:lnTo>
                    <a:pt x="1812035" y="1473707"/>
                  </a:lnTo>
                  <a:lnTo>
                    <a:pt x="1818131" y="1473707"/>
                  </a:lnTo>
                  <a:lnTo>
                    <a:pt x="1818131" y="13715"/>
                  </a:lnTo>
                  <a:lnTo>
                    <a:pt x="1812035" y="13715"/>
                  </a:lnTo>
                  <a:lnTo>
                    <a:pt x="1805939" y="6096"/>
                  </a:lnTo>
                  <a:close/>
                </a:path>
                <a:path w="1818639" h="1485900">
                  <a:moveTo>
                    <a:pt x="1818131" y="1473707"/>
                  </a:moveTo>
                  <a:lnTo>
                    <a:pt x="1812035" y="1473707"/>
                  </a:lnTo>
                  <a:lnTo>
                    <a:pt x="1805939" y="1479803"/>
                  </a:lnTo>
                  <a:lnTo>
                    <a:pt x="1818131" y="1479803"/>
                  </a:lnTo>
                  <a:lnTo>
                    <a:pt x="1818131" y="1473707"/>
                  </a:lnTo>
                  <a:close/>
                </a:path>
                <a:path w="1818639" h="1485900">
                  <a:moveTo>
                    <a:pt x="12192" y="6096"/>
                  </a:moveTo>
                  <a:lnTo>
                    <a:pt x="6095" y="13715"/>
                  </a:lnTo>
                  <a:lnTo>
                    <a:pt x="12192" y="13715"/>
                  </a:lnTo>
                  <a:lnTo>
                    <a:pt x="12192" y="6096"/>
                  </a:lnTo>
                  <a:close/>
                </a:path>
                <a:path w="1818639" h="1485900">
                  <a:moveTo>
                    <a:pt x="1805939" y="6096"/>
                  </a:moveTo>
                  <a:lnTo>
                    <a:pt x="12192" y="6096"/>
                  </a:lnTo>
                  <a:lnTo>
                    <a:pt x="12192" y="13715"/>
                  </a:lnTo>
                  <a:lnTo>
                    <a:pt x="1805939" y="13715"/>
                  </a:lnTo>
                  <a:lnTo>
                    <a:pt x="1805939" y="6096"/>
                  </a:lnTo>
                  <a:close/>
                </a:path>
                <a:path w="1818639" h="1485900">
                  <a:moveTo>
                    <a:pt x="1818131" y="6096"/>
                  </a:moveTo>
                  <a:lnTo>
                    <a:pt x="1805939" y="6096"/>
                  </a:lnTo>
                  <a:lnTo>
                    <a:pt x="1812035" y="13715"/>
                  </a:lnTo>
                  <a:lnTo>
                    <a:pt x="1818131" y="13715"/>
                  </a:lnTo>
                  <a:lnTo>
                    <a:pt x="1818131" y="6096"/>
                  </a:lnTo>
                  <a:close/>
                </a:path>
              </a:pathLst>
            </a:custGeom>
            <a:solidFill>
              <a:srgbClr val="00AE00"/>
            </a:solidFill>
          </p:spPr>
          <p:txBody>
            <a:bodyPr wrap="square" lIns="0" tIns="0" rIns="0" bIns="0" rtlCol="0"/>
            <a:lstStyle/>
            <a:p>
              <a:endParaRPr/>
            </a:p>
          </p:txBody>
        </p:sp>
      </p:grpSp>
      <p:sp>
        <p:nvSpPr>
          <p:cNvPr id="37" name="object 30">
            <a:extLst>
              <a:ext uri="{FF2B5EF4-FFF2-40B4-BE49-F238E27FC236}">
                <a16:creationId xmlns:a16="http://schemas.microsoft.com/office/drawing/2014/main" id="{542A8CB5-5B25-353C-9582-2EE38B9D19D0}"/>
              </a:ext>
            </a:extLst>
          </p:cNvPr>
          <p:cNvSpPr txBox="1"/>
          <p:nvPr/>
        </p:nvSpPr>
        <p:spPr>
          <a:xfrm>
            <a:off x="2935498" y="2647898"/>
            <a:ext cx="1400175" cy="1285240"/>
          </a:xfrm>
          <a:prstGeom prst="rect">
            <a:avLst/>
          </a:prstGeom>
        </p:spPr>
        <p:txBody>
          <a:bodyPr vert="horz" wrap="square" lIns="0" tIns="1905" rIns="0" bIns="0" rtlCol="0">
            <a:spAutoFit/>
          </a:bodyPr>
          <a:lstStyle/>
          <a:p>
            <a:pPr marL="160020" marR="151130" indent="-635" algn="ctr">
              <a:lnSpc>
                <a:spcPct val="104099"/>
              </a:lnSpc>
              <a:spcBef>
                <a:spcPts val="15"/>
              </a:spcBef>
            </a:pPr>
            <a:r>
              <a:rPr sz="1600" dirty="0">
                <a:solidFill>
                  <a:srgbClr val="0F243F"/>
                </a:solidFill>
                <a:latin typeface="Calibri"/>
                <a:cs typeface="Calibri"/>
              </a:rPr>
              <a:t>Assess</a:t>
            </a:r>
            <a:r>
              <a:rPr sz="1600" spc="-60" dirty="0">
                <a:solidFill>
                  <a:srgbClr val="0F243F"/>
                </a:solidFill>
                <a:latin typeface="Calibri"/>
                <a:cs typeface="Calibri"/>
              </a:rPr>
              <a:t> </a:t>
            </a:r>
            <a:r>
              <a:rPr sz="1600" spc="-25" dirty="0">
                <a:solidFill>
                  <a:srgbClr val="0F243F"/>
                </a:solidFill>
                <a:latin typeface="Calibri"/>
                <a:cs typeface="Calibri"/>
              </a:rPr>
              <a:t>the </a:t>
            </a:r>
            <a:r>
              <a:rPr sz="1600" spc="-10" dirty="0">
                <a:solidFill>
                  <a:srgbClr val="0F243F"/>
                </a:solidFill>
                <a:latin typeface="Calibri"/>
                <a:cs typeface="Calibri"/>
              </a:rPr>
              <a:t>Situation</a:t>
            </a:r>
            <a:r>
              <a:rPr sz="1600" spc="500" dirty="0">
                <a:solidFill>
                  <a:srgbClr val="0F243F"/>
                </a:solidFill>
                <a:latin typeface="Calibri"/>
                <a:cs typeface="Calibri"/>
              </a:rPr>
              <a:t> </a:t>
            </a:r>
            <a:r>
              <a:rPr sz="1600" dirty="0">
                <a:solidFill>
                  <a:srgbClr val="0F243F"/>
                </a:solidFill>
                <a:latin typeface="Calibri"/>
                <a:cs typeface="Calibri"/>
              </a:rPr>
              <a:t>and</a:t>
            </a:r>
            <a:r>
              <a:rPr sz="1600" spc="-20" dirty="0">
                <a:solidFill>
                  <a:srgbClr val="0F243F"/>
                </a:solidFill>
                <a:latin typeface="Calibri"/>
                <a:cs typeface="Calibri"/>
              </a:rPr>
              <a:t> </a:t>
            </a:r>
            <a:r>
              <a:rPr sz="1600" spc="-10" dirty="0">
                <a:solidFill>
                  <a:srgbClr val="0F243F"/>
                </a:solidFill>
                <a:latin typeface="Calibri"/>
                <a:cs typeface="Calibri"/>
              </a:rPr>
              <a:t>Establish</a:t>
            </a:r>
            <a:endParaRPr sz="1600">
              <a:latin typeface="Calibri"/>
              <a:cs typeface="Calibri"/>
            </a:endParaRPr>
          </a:p>
          <a:p>
            <a:pPr marL="12700" marR="5080" algn="ctr">
              <a:lnSpc>
                <a:spcPct val="104400"/>
              </a:lnSpc>
            </a:pPr>
            <a:r>
              <a:rPr sz="1600" dirty="0">
                <a:solidFill>
                  <a:srgbClr val="0F243F"/>
                </a:solidFill>
                <a:latin typeface="Calibri"/>
                <a:cs typeface="Calibri"/>
              </a:rPr>
              <a:t>Control</a:t>
            </a:r>
            <a:r>
              <a:rPr sz="1600" spc="-70" dirty="0">
                <a:solidFill>
                  <a:srgbClr val="0F243F"/>
                </a:solidFill>
                <a:latin typeface="Calibri"/>
                <a:cs typeface="Calibri"/>
              </a:rPr>
              <a:t> </a:t>
            </a:r>
            <a:r>
              <a:rPr sz="1600" dirty="0">
                <a:solidFill>
                  <a:srgbClr val="0F243F"/>
                </a:solidFill>
                <a:latin typeface="Calibri"/>
                <a:cs typeface="Calibri"/>
              </a:rPr>
              <a:t>Over</a:t>
            </a:r>
            <a:r>
              <a:rPr sz="1600" spc="-70" dirty="0">
                <a:solidFill>
                  <a:srgbClr val="0F243F"/>
                </a:solidFill>
                <a:latin typeface="Calibri"/>
                <a:cs typeface="Calibri"/>
              </a:rPr>
              <a:t> </a:t>
            </a:r>
            <a:r>
              <a:rPr sz="1600" spc="-25" dirty="0">
                <a:solidFill>
                  <a:srgbClr val="0F243F"/>
                </a:solidFill>
                <a:latin typeface="Calibri"/>
                <a:cs typeface="Calibri"/>
              </a:rPr>
              <a:t>the </a:t>
            </a:r>
            <a:r>
              <a:rPr sz="1600" dirty="0">
                <a:solidFill>
                  <a:srgbClr val="0F243F"/>
                </a:solidFill>
                <a:latin typeface="Calibri"/>
                <a:cs typeface="Calibri"/>
              </a:rPr>
              <a:t>Accident</a:t>
            </a:r>
            <a:r>
              <a:rPr sz="1600" spc="-85" dirty="0">
                <a:solidFill>
                  <a:srgbClr val="0F243F"/>
                </a:solidFill>
                <a:latin typeface="Calibri"/>
                <a:cs typeface="Calibri"/>
              </a:rPr>
              <a:t> </a:t>
            </a:r>
            <a:r>
              <a:rPr sz="1600" spc="-20" dirty="0">
                <a:solidFill>
                  <a:srgbClr val="0F243F"/>
                </a:solidFill>
                <a:latin typeface="Calibri"/>
                <a:cs typeface="Calibri"/>
              </a:rPr>
              <a:t>Site</a:t>
            </a:r>
            <a:endParaRPr sz="1600">
              <a:latin typeface="Calibri"/>
              <a:cs typeface="Calibri"/>
            </a:endParaRPr>
          </a:p>
        </p:txBody>
      </p:sp>
      <p:grpSp>
        <p:nvGrpSpPr>
          <p:cNvPr id="38" name="object 31">
            <a:extLst>
              <a:ext uri="{FF2B5EF4-FFF2-40B4-BE49-F238E27FC236}">
                <a16:creationId xmlns:a16="http://schemas.microsoft.com/office/drawing/2014/main" id="{96FD628A-8030-E08B-E06A-31249A66ECE8}"/>
              </a:ext>
            </a:extLst>
          </p:cNvPr>
          <p:cNvGrpSpPr/>
          <p:nvPr/>
        </p:nvGrpSpPr>
        <p:grpSpPr>
          <a:xfrm>
            <a:off x="4879022" y="2893978"/>
            <a:ext cx="1260475" cy="711835"/>
            <a:chOff x="2683763" y="6374891"/>
            <a:chExt cx="1260475" cy="711835"/>
          </a:xfrm>
        </p:grpSpPr>
        <p:sp>
          <p:nvSpPr>
            <p:cNvPr id="39" name="object 32">
              <a:extLst>
                <a:ext uri="{FF2B5EF4-FFF2-40B4-BE49-F238E27FC236}">
                  <a16:creationId xmlns:a16="http://schemas.microsoft.com/office/drawing/2014/main" id="{AF4FA4CB-B874-CC5A-95F5-01404C9C7EA0}"/>
                </a:ext>
              </a:extLst>
            </p:cNvPr>
            <p:cNvSpPr/>
            <p:nvPr/>
          </p:nvSpPr>
          <p:spPr>
            <a:xfrm>
              <a:off x="2691383" y="6382511"/>
              <a:ext cx="1247140" cy="696595"/>
            </a:xfrm>
            <a:custGeom>
              <a:avLst/>
              <a:gdLst/>
              <a:ahLst/>
              <a:cxnLst/>
              <a:rect l="l" t="t" r="r" b="b"/>
              <a:pathLst>
                <a:path w="1247139" h="696595">
                  <a:moveTo>
                    <a:pt x="1246631" y="0"/>
                  </a:moveTo>
                  <a:lnTo>
                    <a:pt x="0" y="0"/>
                  </a:lnTo>
                  <a:lnTo>
                    <a:pt x="0" y="696467"/>
                  </a:lnTo>
                  <a:lnTo>
                    <a:pt x="1246631" y="696467"/>
                  </a:lnTo>
                  <a:lnTo>
                    <a:pt x="1246631" y="0"/>
                  </a:lnTo>
                  <a:close/>
                </a:path>
              </a:pathLst>
            </a:custGeom>
            <a:solidFill>
              <a:srgbClr val="FFFFFF"/>
            </a:solidFill>
          </p:spPr>
          <p:txBody>
            <a:bodyPr wrap="square" lIns="0" tIns="0" rIns="0" bIns="0" rtlCol="0"/>
            <a:lstStyle/>
            <a:p>
              <a:endParaRPr/>
            </a:p>
          </p:txBody>
        </p:sp>
        <p:sp>
          <p:nvSpPr>
            <p:cNvPr id="40" name="object 33">
              <a:extLst>
                <a:ext uri="{FF2B5EF4-FFF2-40B4-BE49-F238E27FC236}">
                  <a16:creationId xmlns:a16="http://schemas.microsoft.com/office/drawing/2014/main" id="{C9A327D2-5D56-DDAC-EB33-291BBF6AE58E}"/>
                </a:ext>
              </a:extLst>
            </p:cNvPr>
            <p:cNvSpPr/>
            <p:nvPr/>
          </p:nvSpPr>
          <p:spPr>
            <a:xfrm>
              <a:off x="2683763" y="6374891"/>
              <a:ext cx="1260475" cy="711835"/>
            </a:xfrm>
            <a:custGeom>
              <a:avLst/>
              <a:gdLst/>
              <a:ahLst/>
              <a:cxnLst/>
              <a:rect l="l" t="t" r="r" b="b"/>
              <a:pathLst>
                <a:path w="1260475" h="711834">
                  <a:moveTo>
                    <a:pt x="1260347" y="0"/>
                  </a:moveTo>
                  <a:lnTo>
                    <a:pt x="0" y="0"/>
                  </a:lnTo>
                  <a:lnTo>
                    <a:pt x="0" y="711707"/>
                  </a:lnTo>
                  <a:lnTo>
                    <a:pt x="1260347" y="711707"/>
                  </a:lnTo>
                  <a:lnTo>
                    <a:pt x="1260347" y="704087"/>
                  </a:lnTo>
                  <a:lnTo>
                    <a:pt x="13715" y="704087"/>
                  </a:lnTo>
                  <a:lnTo>
                    <a:pt x="7619" y="697991"/>
                  </a:lnTo>
                  <a:lnTo>
                    <a:pt x="13715" y="697991"/>
                  </a:lnTo>
                  <a:lnTo>
                    <a:pt x="13715" y="13715"/>
                  </a:lnTo>
                  <a:lnTo>
                    <a:pt x="7619" y="13715"/>
                  </a:lnTo>
                  <a:lnTo>
                    <a:pt x="13715" y="7620"/>
                  </a:lnTo>
                  <a:lnTo>
                    <a:pt x="1260347" y="7620"/>
                  </a:lnTo>
                  <a:lnTo>
                    <a:pt x="1260347" y="0"/>
                  </a:lnTo>
                  <a:close/>
                </a:path>
                <a:path w="1260475" h="711834">
                  <a:moveTo>
                    <a:pt x="13715" y="697991"/>
                  </a:moveTo>
                  <a:lnTo>
                    <a:pt x="7619" y="697991"/>
                  </a:lnTo>
                  <a:lnTo>
                    <a:pt x="13715" y="704087"/>
                  </a:lnTo>
                  <a:lnTo>
                    <a:pt x="13715" y="697991"/>
                  </a:lnTo>
                  <a:close/>
                </a:path>
                <a:path w="1260475" h="711834">
                  <a:moveTo>
                    <a:pt x="1248155" y="697991"/>
                  </a:moveTo>
                  <a:lnTo>
                    <a:pt x="13715" y="697991"/>
                  </a:lnTo>
                  <a:lnTo>
                    <a:pt x="13715" y="704087"/>
                  </a:lnTo>
                  <a:lnTo>
                    <a:pt x="1248155" y="704087"/>
                  </a:lnTo>
                  <a:lnTo>
                    <a:pt x="1248155" y="697991"/>
                  </a:lnTo>
                  <a:close/>
                </a:path>
                <a:path w="1260475" h="711834">
                  <a:moveTo>
                    <a:pt x="1248155" y="7620"/>
                  </a:moveTo>
                  <a:lnTo>
                    <a:pt x="1248155" y="704087"/>
                  </a:lnTo>
                  <a:lnTo>
                    <a:pt x="1254251" y="697991"/>
                  </a:lnTo>
                  <a:lnTo>
                    <a:pt x="1260347" y="697991"/>
                  </a:lnTo>
                  <a:lnTo>
                    <a:pt x="1260347" y="13715"/>
                  </a:lnTo>
                  <a:lnTo>
                    <a:pt x="1254251" y="13715"/>
                  </a:lnTo>
                  <a:lnTo>
                    <a:pt x="1248155" y="7620"/>
                  </a:lnTo>
                  <a:close/>
                </a:path>
                <a:path w="1260475" h="711834">
                  <a:moveTo>
                    <a:pt x="1260347" y="697991"/>
                  </a:moveTo>
                  <a:lnTo>
                    <a:pt x="1254251" y="697991"/>
                  </a:lnTo>
                  <a:lnTo>
                    <a:pt x="1248155" y="704087"/>
                  </a:lnTo>
                  <a:lnTo>
                    <a:pt x="1260347" y="704087"/>
                  </a:lnTo>
                  <a:lnTo>
                    <a:pt x="1260347" y="697991"/>
                  </a:lnTo>
                  <a:close/>
                </a:path>
                <a:path w="1260475" h="711834">
                  <a:moveTo>
                    <a:pt x="13715" y="7620"/>
                  </a:moveTo>
                  <a:lnTo>
                    <a:pt x="7619" y="13715"/>
                  </a:lnTo>
                  <a:lnTo>
                    <a:pt x="13715" y="13715"/>
                  </a:lnTo>
                  <a:lnTo>
                    <a:pt x="13715" y="7620"/>
                  </a:lnTo>
                  <a:close/>
                </a:path>
                <a:path w="1260475" h="711834">
                  <a:moveTo>
                    <a:pt x="1248155" y="7620"/>
                  </a:moveTo>
                  <a:lnTo>
                    <a:pt x="13715" y="7620"/>
                  </a:lnTo>
                  <a:lnTo>
                    <a:pt x="13715" y="13715"/>
                  </a:lnTo>
                  <a:lnTo>
                    <a:pt x="1248155" y="13715"/>
                  </a:lnTo>
                  <a:lnTo>
                    <a:pt x="1248155" y="7620"/>
                  </a:lnTo>
                  <a:close/>
                </a:path>
                <a:path w="1260475" h="711834">
                  <a:moveTo>
                    <a:pt x="1260347" y="7620"/>
                  </a:moveTo>
                  <a:lnTo>
                    <a:pt x="1248155" y="7620"/>
                  </a:lnTo>
                  <a:lnTo>
                    <a:pt x="1254251" y="13715"/>
                  </a:lnTo>
                  <a:lnTo>
                    <a:pt x="1260347" y="13715"/>
                  </a:lnTo>
                  <a:lnTo>
                    <a:pt x="1260347" y="7620"/>
                  </a:lnTo>
                  <a:close/>
                </a:path>
              </a:pathLst>
            </a:custGeom>
            <a:solidFill>
              <a:srgbClr val="00AE00"/>
            </a:solidFill>
          </p:spPr>
          <p:txBody>
            <a:bodyPr wrap="square" lIns="0" tIns="0" rIns="0" bIns="0" rtlCol="0"/>
            <a:lstStyle/>
            <a:p>
              <a:endParaRPr/>
            </a:p>
          </p:txBody>
        </p:sp>
      </p:grpSp>
      <p:sp>
        <p:nvSpPr>
          <p:cNvPr id="41" name="object 34">
            <a:extLst>
              <a:ext uri="{FF2B5EF4-FFF2-40B4-BE49-F238E27FC236}">
                <a16:creationId xmlns:a16="http://schemas.microsoft.com/office/drawing/2014/main" id="{300A3086-2F87-7E87-3525-EA59AACBB6CC}"/>
              </a:ext>
            </a:extLst>
          </p:cNvPr>
          <p:cNvSpPr txBox="1"/>
          <p:nvPr/>
        </p:nvSpPr>
        <p:spPr>
          <a:xfrm>
            <a:off x="5008902" y="2968121"/>
            <a:ext cx="1003300" cy="523240"/>
          </a:xfrm>
          <a:prstGeom prst="rect">
            <a:avLst/>
          </a:prstGeom>
        </p:spPr>
        <p:txBody>
          <a:bodyPr vert="horz" wrap="square" lIns="0" tIns="1270" rIns="0" bIns="0" rtlCol="0">
            <a:spAutoFit/>
          </a:bodyPr>
          <a:lstStyle/>
          <a:p>
            <a:pPr marL="12700" marR="5080" indent="207010">
              <a:lnSpc>
                <a:spcPct val="104400"/>
              </a:lnSpc>
              <a:spcBef>
                <a:spcPts val="10"/>
              </a:spcBef>
            </a:pPr>
            <a:r>
              <a:rPr sz="1600" spc="-10" dirty="0">
                <a:solidFill>
                  <a:srgbClr val="0F243F"/>
                </a:solidFill>
                <a:latin typeface="Calibri"/>
                <a:cs typeface="Calibri"/>
              </a:rPr>
              <a:t>Collect Information</a:t>
            </a:r>
            <a:endParaRPr sz="1600">
              <a:latin typeface="Calibri"/>
              <a:cs typeface="Calibri"/>
            </a:endParaRPr>
          </a:p>
        </p:txBody>
      </p:sp>
      <p:grpSp>
        <p:nvGrpSpPr>
          <p:cNvPr id="42" name="object 35">
            <a:extLst>
              <a:ext uri="{FF2B5EF4-FFF2-40B4-BE49-F238E27FC236}">
                <a16:creationId xmlns:a16="http://schemas.microsoft.com/office/drawing/2014/main" id="{2B75C451-7E2E-7AC9-918B-B4A81AA42EA1}"/>
              </a:ext>
            </a:extLst>
          </p:cNvPr>
          <p:cNvGrpSpPr/>
          <p:nvPr/>
        </p:nvGrpSpPr>
        <p:grpSpPr>
          <a:xfrm>
            <a:off x="6369494" y="2893978"/>
            <a:ext cx="1198245" cy="711835"/>
            <a:chOff x="4174235" y="6374891"/>
            <a:chExt cx="1198245" cy="711835"/>
          </a:xfrm>
        </p:grpSpPr>
        <p:sp>
          <p:nvSpPr>
            <p:cNvPr id="43" name="object 36">
              <a:extLst>
                <a:ext uri="{FF2B5EF4-FFF2-40B4-BE49-F238E27FC236}">
                  <a16:creationId xmlns:a16="http://schemas.microsoft.com/office/drawing/2014/main" id="{C12F3587-9A42-507C-F72F-D0BED4D649AB}"/>
                </a:ext>
              </a:extLst>
            </p:cNvPr>
            <p:cNvSpPr/>
            <p:nvPr/>
          </p:nvSpPr>
          <p:spPr>
            <a:xfrm>
              <a:off x="4180331" y="6382511"/>
              <a:ext cx="1186180" cy="696595"/>
            </a:xfrm>
            <a:custGeom>
              <a:avLst/>
              <a:gdLst/>
              <a:ahLst/>
              <a:cxnLst/>
              <a:rect l="l" t="t" r="r" b="b"/>
              <a:pathLst>
                <a:path w="1186179" h="696595">
                  <a:moveTo>
                    <a:pt x="1185671" y="0"/>
                  </a:moveTo>
                  <a:lnTo>
                    <a:pt x="0" y="0"/>
                  </a:lnTo>
                  <a:lnTo>
                    <a:pt x="0" y="696467"/>
                  </a:lnTo>
                  <a:lnTo>
                    <a:pt x="1185671" y="696467"/>
                  </a:lnTo>
                  <a:lnTo>
                    <a:pt x="1185671" y="0"/>
                  </a:lnTo>
                  <a:close/>
                </a:path>
              </a:pathLst>
            </a:custGeom>
            <a:solidFill>
              <a:srgbClr val="FFFFFF"/>
            </a:solidFill>
          </p:spPr>
          <p:txBody>
            <a:bodyPr wrap="square" lIns="0" tIns="0" rIns="0" bIns="0" rtlCol="0"/>
            <a:lstStyle/>
            <a:p>
              <a:endParaRPr/>
            </a:p>
          </p:txBody>
        </p:sp>
        <p:sp>
          <p:nvSpPr>
            <p:cNvPr id="44" name="object 37">
              <a:extLst>
                <a:ext uri="{FF2B5EF4-FFF2-40B4-BE49-F238E27FC236}">
                  <a16:creationId xmlns:a16="http://schemas.microsoft.com/office/drawing/2014/main" id="{C70DB3F5-BB79-B19F-141F-B2ACCF5FCBA4}"/>
                </a:ext>
              </a:extLst>
            </p:cNvPr>
            <p:cNvSpPr/>
            <p:nvPr/>
          </p:nvSpPr>
          <p:spPr>
            <a:xfrm>
              <a:off x="4174235" y="6374891"/>
              <a:ext cx="1198245" cy="711835"/>
            </a:xfrm>
            <a:custGeom>
              <a:avLst/>
              <a:gdLst/>
              <a:ahLst/>
              <a:cxnLst/>
              <a:rect l="l" t="t" r="r" b="b"/>
              <a:pathLst>
                <a:path w="1198245" h="711834">
                  <a:moveTo>
                    <a:pt x="1197863" y="0"/>
                  </a:moveTo>
                  <a:lnTo>
                    <a:pt x="0" y="0"/>
                  </a:lnTo>
                  <a:lnTo>
                    <a:pt x="0" y="711707"/>
                  </a:lnTo>
                  <a:lnTo>
                    <a:pt x="1197863" y="711707"/>
                  </a:lnTo>
                  <a:lnTo>
                    <a:pt x="1197863" y="704087"/>
                  </a:lnTo>
                  <a:lnTo>
                    <a:pt x="12191" y="704087"/>
                  </a:lnTo>
                  <a:lnTo>
                    <a:pt x="6095" y="697991"/>
                  </a:lnTo>
                  <a:lnTo>
                    <a:pt x="12191" y="697991"/>
                  </a:lnTo>
                  <a:lnTo>
                    <a:pt x="12191" y="13715"/>
                  </a:lnTo>
                  <a:lnTo>
                    <a:pt x="6095" y="13715"/>
                  </a:lnTo>
                  <a:lnTo>
                    <a:pt x="12191" y="7620"/>
                  </a:lnTo>
                  <a:lnTo>
                    <a:pt x="1197863" y="7620"/>
                  </a:lnTo>
                  <a:lnTo>
                    <a:pt x="1197863" y="0"/>
                  </a:lnTo>
                  <a:close/>
                </a:path>
                <a:path w="1198245" h="711834">
                  <a:moveTo>
                    <a:pt x="12191" y="697991"/>
                  </a:moveTo>
                  <a:lnTo>
                    <a:pt x="6095" y="697991"/>
                  </a:lnTo>
                  <a:lnTo>
                    <a:pt x="12191" y="704087"/>
                  </a:lnTo>
                  <a:lnTo>
                    <a:pt x="12191" y="697991"/>
                  </a:lnTo>
                  <a:close/>
                </a:path>
                <a:path w="1198245" h="711834">
                  <a:moveTo>
                    <a:pt x="1185671" y="697991"/>
                  </a:moveTo>
                  <a:lnTo>
                    <a:pt x="12191" y="697991"/>
                  </a:lnTo>
                  <a:lnTo>
                    <a:pt x="12191" y="704087"/>
                  </a:lnTo>
                  <a:lnTo>
                    <a:pt x="1185671" y="704087"/>
                  </a:lnTo>
                  <a:lnTo>
                    <a:pt x="1185671" y="697991"/>
                  </a:lnTo>
                  <a:close/>
                </a:path>
                <a:path w="1198245" h="711834">
                  <a:moveTo>
                    <a:pt x="1185671" y="7620"/>
                  </a:moveTo>
                  <a:lnTo>
                    <a:pt x="1185671" y="704087"/>
                  </a:lnTo>
                  <a:lnTo>
                    <a:pt x="1191767" y="697991"/>
                  </a:lnTo>
                  <a:lnTo>
                    <a:pt x="1197863" y="697991"/>
                  </a:lnTo>
                  <a:lnTo>
                    <a:pt x="1197863" y="13715"/>
                  </a:lnTo>
                  <a:lnTo>
                    <a:pt x="1191767" y="13715"/>
                  </a:lnTo>
                  <a:lnTo>
                    <a:pt x="1185671" y="7620"/>
                  </a:lnTo>
                  <a:close/>
                </a:path>
                <a:path w="1198245" h="711834">
                  <a:moveTo>
                    <a:pt x="1197863" y="697991"/>
                  </a:moveTo>
                  <a:lnTo>
                    <a:pt x="1191767" y="697991"/>
                  </a:lnTo>
                  <a:lnTo>
                    <a:pt x="1185671" y="704087"/>
                  </a:lnTo>
                  <a:lnTo>
                    <a:pt x="1197863" y="704087"/>
                  </a:lnTo>
                  <a:lnTo>
                    <a:pt x="1197863" y="697991"/>
                  </a:lnTo>
                  <a:close/>
                </a:path>
                <a:path w="1198245" h="711834">
                  <a:moveTo>
                    <a:pt x="12191" y="7620"/>
                  </a:moveTo>
                  <a:lnTo>
                    <a:pt x="6095" y="13715"/>
                  </a:lnTo>
                  <a:lnTo>
                    <a:pt x="12191" y="13715"/>
                  </a:lnTo>
                  <a:lnTo>
                    <a:pt x="12191" y="7620"/>
                  </a:lnTo>
                  <a:close/>
                </a:path>
                <a:path w="1198245" h="711834">
                  <a:moveTo>
                    <a:pt x="1185671" y="7620"/>
                  </a:moveTo>
                  <a:lnTo>
                    <a:pt x="12191" y="7620"/>
                  </a:lnTo>
                  <a:lnTo>
                    <a:pt x="12191" y="13715"/>
                  </a:lnTo>
                  <a:lnTo>
                    <a:pt x="1185671" y="13715"/>
                  </a:lnTo>
                  <a:lnTo>
                    <a:pt x="1185671" y="7620"/>
                  </a:lnTo>
                  <a:close/>
                </a:path>
                <a:path w="1198245" h="711834">
                  <a:moveTo>
                    <a:pt x="1197863" y="7620"/>
                  </a:moveTo>
                  <a:lnTo>
                    <a:pt x="1185671" y="7620"/>
                  </a:lnTo>
                  <a:lnTo>
                    <a:pt x="1191767" y="13715"/>
                  </a:lnTo>
                  <a:lnTo>
                    <a:pt x="1197863" y="13715"/>
                  </a:lnTo>
                  <a:lnTo>
                    <a:pt x="1197863" y="7620"/>
                  </a:lnTo>
                  <a:close/>
                </a:path>
              </a:pathLst>
            </a:custGeom>
            <a:solidFill>
              <a:srgbClr val="00AE00"/>
            </a:solidFill>
          </p:spPr>
          <p:txBody>
            <a:bodyPr wrap="square" lIns="0" tIns="0" rIns="0" bIns="0" rtlCol="0"/>
            <a:lstStyle/>
            <a:p>
              <a:endParaRPr/>
            </a:p>
          </p:txBody>
        </p:sp>
      </p:grpSp>
      <p:sp>
        <p:nvSpPr>
          <p:cNvPr id="45" name="object 38">
            <a:extLst>
              <a:ext uri="{FF2B5EF4-FFF2-40B4-BE49-F238E27FC236}">
                <a16:creationId xmlns:a16="http://schemas.microsoft.com/office/drawing/2014/main" id="{11F3E921-AEE8-6B20-A5DD-8263A2487C40}"/>
              </a:ext>
            </a:extLst>
          </p:cNvPr>
          <p:cNvSpPr txBox="1"/>
          <p:nvPr/>
        </p:nvSpPr>
        <p:spPr>
          <a:xfrm>
            <a:off x="6466360" y="2968121"/>
            <a:ext cx="1003300" cy="523240"/>
          </a:xfrm>
          <a:prstGeom prst="rect">
            <a:avLst/>
          </a:prstGeom>
        </p:spPr>
        <p:txBody>
          <a:bodyPr vert="horz" wrap="square" lIns="0" tIns="1270" rIns="0" bIns="0" rtlCol="0">
            <a:spAutoFit/>
          </a:bodyPr>
          <a:lstStyle/>
          <a:p>
            <a:pPr marL="12700" marR="5080" indent="172085">
              <a:lnSpc>
                <a:spcPct val="104400"/>
              </a:lnSpc>
              <a:spcBef>
                <a:spcPts val="10"/>
              </a:spcBef>
            </a:pPr>
            <a:r>
              <a:rPr sz="1600" spc="-10" dirty="0">
                <a:solidFill>
                  <a:srgbClr val="0F243F"/>
                </a:solidFill>
                <a:latin typeface="Calibri"/>
                <a:cs typeface="Calibri"/>
              </a:rPr>
              <a:t>Analyze Information</a:t>
            </a:r>
            <a:endParaRPr sz="1600">
              <a:latin typeface="Calibri"/>
              <a:cs typeface="Calibri"/>
            </a:endParaRPr>
          </a:p>
        </p:txBody>
      </p:sp>
      <p:grpSp>
        <p:nvGrpSpPr>
          <p:cNvPr id="46" name="object 39">
            <a:extLst>
              <a:ext uri="{FF2B5EF4-FFF2-40B4-BE49-F238E27FC236}">
                <a16:creationId xmlns:a16="http://schemas.microsoft.com/office/drawing/2014/main" id="{91ECA3EA-4FDC-CA0F-F96A-3C44F6C8C314}"/>
              </a:ext>
            </a:extLst>
          </p:cNvPr>
          <p:cNvGrpSpPr/>
          <p:nvPr/>
        </p:nvGrpSpPr>
        <p:grpSpPr>
          <a:xfrm>
            <a:off x="7858442" y="2893978"/>
            <a:ext cx="1396365" cy="711835"/>
            <a:chOff x="5663183" y="6374891"/>
            <a:chExt cx="1396365" cy="711835"/>
          </a:xfrm>
        </p:grpSpPr>
        <p:sp>
          <p:nvSpPr>
            <p:cNvPr id="47" name="object 40">
              <a:extLst>
                <a:ext uri="{FF2B5EF4-FFF2-40B4-BE49-F238E27FC236}">
                  <a16:creationId xmlns:a16="http://schemas.microsoft.com/office/drawing/2014/main" id="{C4D7461F-D088-0D70-B93D-C6EF6C2A4F4C}"/>
                </a:ext>
              </a:extLst>
            </p:cNvPr>
            <p:cNvSpPr/>
            <p:nvPr/>
          </p:nvSpPr>
          <p:spPr>
            <a:xfrm>
              <a:off x="5669279" y="6382511"/>
              <a:ext cx="1384300" cy="696595"/>
            </a:xfrm>
            <a:custGeom>
              <a:avLst/>
              <a:gdLst/>
              <a:ahLst/>
              <a:cxnLst/>
              <a:rect l="l" t="t" r="r" b="b"/>
              <a:pathLst>
                <a:path w="1384300" h="696595">
                  <a:moveTo>
                    <a:pt x="1383791" y="0"/>
                  </a:moveTo>
                  <a:lnTo>
                    <a:pt x="0" y="0"/>
                  </a:lnTo>
                  <a:lnTo>
                    <a:pt x="0" y="696467"/>
                  </a:lnTo>
                  <a:lnTo>
                    <a:pt x="1383791" y="696467"/>
                  </a:lnTo>
                  <a:lnTo>
                    <a:pt x="1383791" y="0"/>
                  </a:lnTo>
                  <a:close/>
                </a:path>
              </a:pathLst>
            </a:custGeom>
            <a:solidFill>
              <a:srgbClr val="FFFFFF"/>
            </a:solidFill>
          </p:spPr>
          <p:txBody>
            <a:bodyPr wrap="square" lIns="0" tIns="0" rIns="0" bIns="0" rtlCol="0"/>
            <a:lstStyle/>
            <a:p>
              <a:endParaRPr/>
            </a:p>
          </p:txBody>
        </p:sp>
        <p:sp>
          <p:nvSpPr>
            <p:cNvPr id="48" name="object 41">
              <a:extLst>
                <a:ext uri="{FF2B5EF4-FFF2-40B4-BE49-F238E27FC236}">
                  <a16:creationId xmlns:a16="http://schemas.microsoft.com/office/drawing/2014/main" id="{F8F2358E-ED2A-808C-2871-62CF1DCC8FF3}"/>
                </a:ext>
              </a:extLst>
            </p:cNvPr>
            <p:cNvSpPr/>
            <p:nvPr/>
          </p:nvSpPr>
          <p:spPr>
            <a:xfrm>
              <a:off x="5663183" y="6374891"/>
              <a:ext cx="1396365" cy="711835"/>
            </a:xfrm>
            <a:custGeom>
              <a:avLst/>
              <a:gdLst/>
              <a:ahLst/>
              <a:cxnLst/>
              <a:rect l="l" t="t" r="r" b="b"/>
              <a:pathLst>
                <a:path w="1396365" h="711834">
                  <a:moveTo>
                    <a:pt x="1395983" y="0"/>
                  </a:moveTo>
                  <a:lnTo>
                    <a:pt x="0" y="0"/>
                  </a:lnTo>
                  <a:lnTo>
                    <a:pt x="0" y="711707"/>
                  </a:lnTo>
                  <a:lnTo>
                    <a:pt x="1395983" y="711707"/>
                  </a:lnTo>
                  <a:lnTo>
                    <a:pt x="1395983" y="704087"/>
                  </a:lnTo>
                  <a:lnTo>
                    <a:pt x="12192" y="704087"/>
                  </a:lnTo>
                  <a:lnTo>
                    <a:pt x="6096" y="697991"/>
                  </a:lnTo>
                  <a:lnTo>
                    <a:pt x="12192" y="697991"/>
                  </a:lnTo>
                  <a:lnTo>
                    <a:pt x="12192" y="13715"/>
                  </a:lnTo>
                  <a:lnTo>
                    <a:pt x="6096" y="13715"/>
                  </a:lnTo>
                  <a:lnTo>
                    <a:pt x="12192" y="7620"/>
                  </a:lnTo>
                  <a:lnTo>
                    <a:pt x="1395983" y="7620"/>
                  </a:lnTo>
                  <a:lnTo>
                    <a:pt x="1395983" y="0"/>
                  </a:lnTo>
                  <a:close/>
                </a:path>
                <a:path w="1396365" h="711834">
                  <a:moveTo>
                    <a:pt x="12192" y="697991"/>
                  </a:moveTo>
                  <a:lnTo>
                    <a:pt x="6096" y="697991"/>
                  </a:lnTo>
                  <a:lnTo>
                    <a:pt x="12192" y="704087"/>
                  </a:lnTo>
                  <a:lnTo>
                    <a:pt x="12192" y="697991"/>
                  </a:lnTo>
                  <a:close/>
                </a:path>
                <a:path w="1396365" h="711834">
                  <a:moveTo>
                    <a:pt x="1383791" y="697991"/>
                  </a:moveTo>
                  <a:lnTo>
                    <a:pt x="12192" y="697991"/>
                  </a:lnTo>
                  <a:lnTo>
                    <a:pt x="12192" y="704087"/>
                  </a:lnTo>
                  <a:lnTo>
                    <a:pt x="1383791" y="704087"/>
                  </a:lnTo>
                  <a:lnTo>
                    <a:pt x="1383791" y="697991"/>
                  </a:lnTo>
                  <a:close/>
                </a:path>
                <a:path w="1396365" h="711834">
                  <a:moveTo>
                    <a:pt x="1383791" y="7620"/>
                  </a:moveTo>
                  <a:lnTo>
                    <a:pt x="1383791" y="704087"/>
                  </a:lnTo>
                  <a:lnTo>
                    <a:pt x="1389887" y="697991"/>
                  </a:lnTo>
                  <a:lnTo>
                    <a:pt x="1395983" y="697991"/>
                  </a:lnTo>
                  <a:lnTo>
                    <a:pt x="1395983" y="13715"/>
                  </a:lnTo>
                  <a:lnTo>
                    <a:pt x="1389887" y="13715"/>
                  </a:lnTo>
                  <a:lnTo>
                    <a:pt x="1383791" y="7620"/>
                  </a:lnTo>
                  <a:close/>
                </a:path>
                <a:path w="1396365" h="711834">
                  <a:moveTo>
                    <a:pt x="1395983" y="697991"/>
                  </a:moveTo>
                  <a:lnTo>
                    <a:pt x="1389887" y="697991"/>
                  </a:lnTo>
                  <a:lnTo>
                    <a:pt x="1383791" y="704087"/>
                  </a:lnTo>
                  <a:lnTo>
                    <a:pt x="1395983" y="704087"/>
                  </a:lnTo>
                  <a:lnTo>
                    <a:pt x="1395983" y="697991"/>
                  </a:lnTo>
                  <a:close/>
                </a:path>
                <a:path w="1396365" h="711834">
                  <a:moveTo>
                    <a:pt x="12192" y="7620"/>
                  </a:moveTo>
                  <a:lnTo>
                    <a:pt x="6096" y="13715"/>
                  </a:lnTo>
                  <a:lnTo>
                    <a:pt x="12192" y="13715"/>
                  </a:lnTo>
                  <a:lnTo>
                    <a:pt x="12192" y="7620"/>
                  </a:lnTo>
                  <a:close/>
                </a:path>
                <a:path w="1396365" h="711834">
                  <a:moveTo>
                    <a:pt x="1383791" y="7620"/>
                  </a:moveTo>
                  <a:lnTo>
                    <a:pt x="12192" y="7620"/>
                  </a:lnTo>
                  <a:lnTo>
                    <a:pt x="12192" y="13715"/>
                  </a:lnTo>
                  <a:lnTo>
                    <a:pt x="1383791" y="13715"/>
                  </a:lnTo>
                  <a:lnTo>
                    <a:pt x="1383791" y="7620"/>
                  </a:lnTo>
                  <a:close/>
                </a:path>
                <a:path w="1396365" h="711834">
                  <a:moveTo>
                    <a:pt x="1395983" y="7620"/>
                  </a:moveTo>
                  <a:lnTo>
                    <a:pt x="1383791" y="7620"/>
                  </a:lnTo>
                  <a:lnTo>
                    <a:pt x="1389887" y="13715"/>
                  </a:lnTo>
                  <a:lnTo>
                    <a:pt x="1395983" y="13715"/>
                  </a:lnTo>
                  <a:lnTo>
                    <a:pt x="1395983" y="7620"/>
                  </a:lnTo>
                  <a:close/>
                </a:path>
              </a:pathLst>
            </a:custGeom>
            <a:solidFill>
              <a:srgbClr val="00AE00"/>
            </a:solidFill>
          </p:spPr>
          <p:txBody>
            <a:bodyPr wrap="square" lIns="0" tIns="0" rIns="0" bIns="0" rtlCol="0"/>
            <a:lstStyle/>
            <a:p>
              <a:endParaRPr/>
            </a:p>
          </p:txBody>
        </p:sp>
      </p:grpSp>
      <p:sp>
        <p:nvSpPr>
          <p:cNvPr id="49" name="object 42">
            <a:extLst>
              <a:ext uri="{FF2B5EF4-FFF2-40B4-BE49-F238E27FC236}">
                <a16:creationId xmlns:a16="http://schemas.microsoft.com/office/drawing/2014/main" id="{9E549B9E-DBA9-9CCF-8FA1-3B79BD946D48}"/>
              </a:ext>
            </a:extLst>
          </p:cNvPr>
          <p:cNvSpPr txBox="1"/>
          <p:nvPr/>
        </p:nvSpPr>
        <p:spPr>
          <a:xfrm>
            <a:off x="7968813" y="2968121"/>
            <a:ext cx="1174750" cy="523240"/>
          </a:xfrm>
          <a:prstGeom prst="rect">
            <a:avLst/>
          </a:prstGeom>
        </p:spPr>
        <p:txBody>
          <a:bodyPr vert="horz" wrap="square" lIns="0" tIns="1270" rIns="0" bIns="0" rtlCol="0">
            <a:spAutoFit/>
          </a:bodyPr>
          <a:lstStyle/>
          <a:p>
            <a:pPr marL="12700" marR="5080" indent="257175">
              <a:lnSpc>
                <a:spcPct val="104400"/>
              </a:lnSpc>
              <a:spcBef>
                <a:spcPts val="10"/>
              </a:spcBef>
            </a:pPr>
            <a:r>
              <a:rPr sz="1600" spc="-10" dirty="0">
                <a:solidFill>
                  <a:srgbClr val="0F243F"/>
                </a:solidFill>
                <a:latin typeface="Calibri"/>
                <a:cs typeface="Calibri"/>
              </a:rPr>
              <a:t>Identify </a:t>
            </a:r>
            <a:r>
              <a:rPr sz="1600" dirty="0">
                <a:solidFill>
                  <a:srgbClr val="0F243F"/>
                </a:solidFill>
                <a:latin typeface="Calibri"/>
                <a:cs typeface="Calibri"/>
              </a:rPr>
              <a:t>Critical</a:t>
            </a:r>
            <a:r>
              <a:rPr sz="1600" spc="-75" dirty="0">
                <a:solidFill>
                  <a:srgbClr val="0F243F"/>
                </a:solidFill>
                <a:latin typeface="Calibri"/>
                <a:cs typeface="Calibri"/>
              </a:rPr>
              <a:t> </a:t>
            </a:r>
            <a:r>
              <a:rPr sz="1600" spc="-20" dirty="0">
                <a:solidFill>
                  <a:srgbClr val="0F243F"/>
                </a:solidFill>
                <a:latin typeface="Calibri"/>
                <a:cs typeface="Calibri"/>
              </a:rPr>
              <a:t>Events</a:t>
            </a:r>
            <a:endParaRPr sz="1600">
              <a:latin typeface="Calibri"/>
              <a:cs typeface="Calibri"/>
            </a:endParaRPr>
          </a:p>
        </p:txBody>
      </p:sp>
      <p:sp>
        <p:nvSpPr>
          <p:cNvPr id="50" name="object 43">
            <a:extLst>
              <a:ext uri="{FF2B5EF4-FFF2-40B4-BE49-F238E27FC236}">
                <a16:creationId xmlns:a16="http://schemas.microsoft.com/office/drawing/2014/main" id="{9BA2DF0E-6EE7-C596-D58D-591154C3DD54}"/>
              </a:ext>
            </a:extLst>
          </p:cNvPr>
          <p:cNvSpPr txBox="1"/>
          <p:nvPr/>
        </p:nvSpPr>
        <p:spPr>
          <a:xfrm>
            <a:off x="6898180" y="4385763"/>
            <a:ext cx="550545" cy="299720"/>
          </a:xfrm>
          <a:prstGeom prst="rect">
            <a:avLst/>
          </a:prstGeom>
        </p:spPr>
        <p:txBody>
          <a:bodyPr vert="horz" wrap="square" lIns="0" tIns="12700" rIns="0" bIns="0" rtlCol="0">
            <a:spAutoFit/>
          </a:bodyPr>
          <a:lstStyle/>
          <a:p>
            <a:pPr marL="12700">
              <a:lnSpc>
                <a:spcPct val="100000"/>
              </a:lnSpc>
              <a:spcBef>
                <a:spcPts val="100"/>
              </a:spcBef>
            </a:pPr>
            <a:r>
              <a:rPr sz="1800" i="1" spc="-20" dirty="0">
                <a:solidFill>
                  <a:srgbClr val="BF0000"/>
                </a:solidFill>
                <a:latin typeface="Calibri"/>
                <a:cs typeface="Calibri"/>
              </a:rPr>
              <a:t>Why?</a:t>
            </a:r>
            <a:endParaRPr sz="1800">
              <a:latin typeface="Calibri"/>
              <a:cs typeface="Calibri"/>
            </a:endParaRPr>
          </a:p>
        </p:txBody>
      </p:sp>
      <p:sp>
        <p:nvSpPr>
          <p:cNvPr id="51" name="object 44">
            <a:extLst>
              <a:ext uri="{FF2B5EF4-FFF2-40B4-BE49-F238E27FC236}">
                <a16:creationId xmlns:a16="http://schemas.microsoft.com/office/drawing/2014/main" id="{3DC36760-9577-88A9-F6D0-73CCB6D04820}"/>
              </a:ext>
            </a:extLst>
          </p:cNvPr>
          <p:cNvSpPr txBox="1"/>
          <p:nvPr/>
        </p:nvSpPr>
        <p:spPr>
          <a:xfrm>
            <a:off x="8217613" y="5000345"/>
            <a:ext cx="903605" cy="330835"/>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BF0000"/>
                </a:solidFill>
                <a:latin typeface="Calibri"/>
                <a:cs typeface="Calibri"/>
              </a:rPr>
              <a:t>Prevent!</a:t>
            </a:r>
            <a:endParaRPr sz="2000">
              <a:latin typeface="Calibri"/>
              <a:cs typeface="Calibri"/>
            </a:endParaRPr>
          </a:p>
        </p:txBody>
      </p:sp>
      <p:grpSp>
        <p:nvGrpSpPr>
          <p:cNvPr id="52" name="object 45">
            <a:extLst>
              <a:ext uri="{FF2B5EF4-FFF2-40B4-BE49-F238E27FC236}">
                <a16:creationId xmlns:a16="http://schemas.microsoft.com/office/drawing/2014/main" id="{27742E47-57A7-BF84-CF34-967C8D3B5DEE}"/>
              </a:ext>
            </a:extLst>
          </p:cNvPr>
          <p:cNvGrpSpPr/>
          <p:nvPr/>
        </p:nvGrpSpPr>
        <p:grpSpPr>
          <a:xfrm>
            <a:off x="2795714" y="1644298"/>
            <a:ext cx="1442085" cy="454659"/>
            <a:chOff x="600455" y="5125211"/>
            <a:chExt cx="1442085" cy="454659"/>
          </a:xfrm>
        </p:grpSpPr>
        <p:sp>
          <p:nvSpPr>
            <p:cNvPr id="53" name="object 46">
              <a:extLst>
                <a:ext uri="{FF2B5EF4-FFF2-40B4-BE49-F238E27FC236}">
                  <a16:creationId xmlns:a16="http://schemas.microsoft.com/office/drawing/2014/main" id="{6C1A58C3-2419-AD9D-88AD-CC7D395560C2}"/>
                </a:ext>
              </a:extLst>
            </p:cNvPr>
            <p:cNvSpPr/>
            <p:nvPr/>
          </p:nvSpPr>
          <p:spPr>
            <a:xfrm>
              <a:off x="608075" y="5131307"/>
              <a:ext cx="1426845" cy="441959"/>
            </a:xfrm>
            <a:custGeom>
              <a:avLst/>
              <a:gdLst/>
              <a:ahLst/>
              <a:cxnLst/>
              <a:rect l="l" t="t" r="r" b="b"/>
              <a:pathLst>
                <a:path w="1426845" h="441960">
                  <a:moveTo>
                    <a:pt x="1426463" y="0"/>
                  </a:moveTo>
                  <a:lnTo>
                    <a:pt x="0" y="0"/>
                  </a:lnTo>
                  <a:lnTo>
                    <a:pt x="0" y="441959"/>
                  </a:lnTo>
                  <a:lnTo>
                    <a:pt x="1426463" y="441959"/>
                  </a:lnTo>
                  <a:lnTo>
                    <a:pt x="1426463" y="0"/>
                  </a:lnTo>
                  <a:close/>
                </a:path>
              </a:pathLst>
            </a:custGeom>
            <a:solidFill>
              <a:srgbClr val="FFFFFF"/>
            </a:solidFill>
          </p:spPr>
          <p:txBody>
            <a:bodyPr wrap="square" lIns="0" tIns="0" rIns="0" bIns="0" rtlCol="0"/>
            <a:lstStyle/>
            <a:p>
              <a:endParaRPr/>
            </a:p>
          </p:txBody>
        </p:sp>
        <p:sp>
          <p:nvSpPr>
            <p:cNvPr id="54" name="object 47">
              <a:extLst>
                <a:ext uri="{FF2B5EF4-FFF2-40B4-BE49-F238E27FC236}">
                  <a16:creationId xmlns:a16="http://schemas.microsoft.com/office/drawing/2014/main" id="{6EE489DF-DE5B-DC0C-9AB5-2DF673EAB037}"/>
                </a:ext>
              </a:extLst>
            </p:cNvPr>
            <p:cNvSpPr/>
            <p:nvPr/>
          </p:nvSpPr>
          <p:spPr>
            <a:xfrm>
              <a:off x="600455" y="5125211"/>
              <a:ext cx="1442085" cy="454659"/>
            </a:xfrm>
            <a:custGeom>
              <a:avLst/>
              <a:gdLst/>
              <a:ahLst/>
              <a:cxnLst/>
              <a:rect l="l" t="t" r="r" b="b"/>
              <a:pathLst>
                <a:path w="1442085" h="454660">
                  <a:moveTo>
                    <a:pt x="1441703" y="0"/>
                  </a:moveTo>
                  <a:lnTo>
                    <a:pt x="0" y="0"/>
                  </a:lnTo>
                  <a:lnTo>
                    <a:pt x="0" y="454151"/>
                  </a:lnTo>
                  <a:lnTo>
                    <a:pt x="1441703" y="454151"/>
                  </a:lnTo>
                  <a:lnTo>
                    <a:pt x="1441703" y="448055"/>
                  </a:lnTo>
                  <a:lnTo>
                    <a:pt x="13716" y="448055"/>
                  </a:lnTo>
                  <a:lnTo>
                    <a:pt x="7620" y="441959"/>
                  </a:lnTo>
                  <a:lnTo>
                    <a:pt x="13716" y="441959"/>
                  </a:lnTo>
                  <a:lnTo>
                    <a:pt x="13716" y="13715"/>
                  </a:lnTo>
                  <a:lnTo>
                    <a:pt x="7620" y="13715"/>
                  </a:lnTo>
                  <a:lnTo>
                    <a:pt x="13716" y="6096"/>
                  </a:lnTo>
                  <a:lnTo>
                    <a:pt x="1441703" y="6096"/>
                  </a:lnTo>
                  <a:lnTo>
                    <a:pt x="1441703" y="0"/>
                  </a:lnTo>
                  <a:close/>
                </a:path>
                <a:path w="1442085" h="454660">
                  <a:moveTo>
                    <a:pt x="13716" y="441959"/>
                  </a:moveTo>
                  <a:lnTo>
                    <a:pt x="7620" y="441959"/>
                  </a:lnTo>
                  <a:lnTo>
                    <a:pt x="13716" y="448055"/>
                  </a:lnTo>
                  <a:lnTo>
                    <a:pt x="13716" y="441959"/>
                  </a:lnTo>
                  <a:close/>
                </a:path>
                <a:path w="1442085" h="454660">
                  <a:moveTo>
                    <a:pt x="1427987" y="441959"/>
                  </a:moveTo>
                  <a:lnTo>
                    <a:pt x="13716" y="441959"/>
                  </a:lnTo>
                  <a:lnTo>
                    <a:pt x="13716" y="448055"/>
                  </a:lnTo>
                  <a:lnTo>
                    <a:pt x="1427987" y="448055"/>
                  </a:lnTo>
                  <a:lnTo>
                    <a:pt x="1427987" y="441959"/>
                  </a:lnTo>
                  <a:close/>
                </a:path>
                <a:path w="1442085" h="454660">
                  <a:moveTo>
                    <a:pt x="1427987" y="6096"/>
                  </a:moveTo>
                  <a:lnTo>
                    <a:pt x="1427987" y="448055"/>
                  </a:lnTo>
                  <a:lnTo>
                    <a:pt x="1434083" y="441959"/>
                  </a:lnTo>
                  <a:lnTo>
                    <a:pt x="1441703" y="441959"/>
                  </a:lnTo>
                  <a:lnTo>
                    <a:pt x="1441703" y="13715"/>
                  </a:lnTo>
                  <a:lnTo>
                    <a:pt x="1434083" y="13715"/>
                  </a:lnTo>
                  <a:lnTo>
                    <a:pt x="1427987" y="6096"/>
                  </a:lnTo>
                  <a:close/>
                </a:path>
                <a:path w="1442085" h="454660">
                  <a:moveTo>
                    <a:pt x="1441703" y="441959"/>
                  </a:moveTo>
                  <a:lnTo>
                    <a:pt x="1434083" y="441959"/>
                  </a:lnTo>
                  <a:lnTo>
                    <a:pt x="1427987" y="448055"/>
                  </a:lnTo>
                  <a:lnTo>
                    <a:pt x="1441703" y="448055"/>
                  </a:lnTo>
                  <a:lnTo>
                    <a:pt x="1441703" y="441959"/>
                  </a:lnTo>
                  <a:close/>
                </a:path>
                <a:path w="1442085" h="454660">
                  <a:moveTo>
                    <a:pt x="13716" y="6096"/>
                  </a:moveTo>
                  <a:lnTo>
                    <a:pt x="7620" y="13715"/>
                  </a:lnTo>
                  <a:lnTo>
                    <a:pt x="13716" y="13715"/>
                  </a:lnTo>
                  <a:lnTo>
                    <a:pt x="13716" y="6096"/>
                  </a:lnTo>
                  <a:close/>
                </a:path>
                <a:path w="1442085" h="454660">
                  <a:moveTo>
                    <a:pt x="1427987" y="6096"/>
                  </a:moveTo>
                  <a:lnTo>
                    <a:pt x="13716" y="6096"/>
                  </a:lnTo>
                  <a:lnTo>
                    <a:pt x="13716" y="13715"/>
                  </a:lnTo>
                  <a:lnTo>
                    <a:pt x="1427987" y="13715"/>
                  </a:lnTo>
                  <a:lnTo>
                    <a:pt x="1427987" y="6096"/>
                  </a:lnTo>
                  <a:close/>
                </a:path>
                <a:path w="1442085" h="454660">
                  <a:moveTo>
                    <a:pt x="1441703" y="6096"/>
                  </a:moveTo>
                  <a:lnTo>
                    <a:pt x="1427987" y="6096"/>
                  </a:lnTo>
                  <a:lnTo>
                    <a:pt x="1434083" y="13715"/>
                  </a:lnTo>
                  <a:lnTo>
                    <a:pt x="1441703" y="13715"/>
                  </a:lnTo>
                  <a:lnTo>
                    <a:pt x="1441703" y="6096"/>
                  </a:lnTo>
                  <a:close/>
                </a:path>
              </a:pathLst>
            </a:custGeom>
            <a:solidFill>
              <a:srgbClr val="00AE00"/>
            </a:solidFill>
          </p:spPr>
          <p:txBody>
            <a:bodyPr wrap="square" lIns="0" tIns="0" rIns="0" bIns="0" rtlCol="0"/>
            <a:lstStyle/>
            <a:p>
              <a:endParaRPr/>
            </a:p>
          </p:txBody>
        </p:sp>
      </p:grpSp>
      <p:sp>
        <p:nvSpPr>
          <p:cNvPr id="55" name="object 48">
            <a:extLst>
              <a:ext uri="{FF2B5EF4-FFF2-40B4-BE49-F238E27FC236}">
                <a16:creationId xmlns:a16="http://schemas.microsoft.com/office/drawing/2014/main" id="{CFCA3FD8-E054-689A-300B-E677D031CD6B}"/>
              </a:ext>
            </a:extLst>
          </p:cNvPr>
          <p:cNvSpPr txBox="1"/>
          <p:nvPr/>
        </p:nvSpPr>
        <p:spPr>
          <a:xfrm>
            <a:off x="2973944" y="1718194"/>
            <a:ext cx="1088390"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F243F"/>
                </a:solidFill>
                <a:latin typeface="Calibri"/>
                <a:cs typeface="Calibri"/>
              </a:rPr>
              <a:t>Event</a:t>
            </a:r>
            <a:r>
              <a:rPr sz="1600" spc="-55" dirty="0">
                <a:solidFill>
                  <a:srgbClr val="0F243F"/>
                </a:solidFill>
                <a:latin typeface="Calibri"/>
                <a:cs typeface="Calibri"/>
              </a:rPr>
              <a:t> </a:t>
            </a:r>
            <a:r>
              <a:rPr sz="1600" spc="-10" dirty="0">
                <a:solidFill>
                  <a:srgbClr val="0F243F"/>
                </a:solidFill>
                <a:latin typeface="Calibri"/>
                <a:cs typeface="Calibri"/>
              </a:rPr>
              <a:t>Occurs</a:t>
            </a:r>
            <a:endParaRPr sz="1600">
              <a:latin typeface="Calibri"/>
              <a:cs typeface="Calibri"/>
            </a:endParaRPr>
          </a:p>
        </p:txBody>
      </p:sp>
      <p:pic>
        <p:nvPicPr>
          <p:cNvPr id="57" name="Picture 56" descr="A black and red logo&#10;&#10;AI-generated content may be incorrect.">
            <a:extLst>
              <a:ext uri="{FF2B5EF4-FFF2-40B4-BE49-F238E27FC236}">
                <a16:creationId xmlns:a16="http://schemas.microsoft.com/office/drawing/2014/main" id="{FAD85848-7EF6-A6B6-D3B5-C546A47D434C}"/>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3604409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1DBCB-CA53-552A-9A25-C879B8A260B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810BF5C-A803-4E43-C6D5-80F5405B4497}"/>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AB7205BD-4E1B-CA31-E6BF-F4D02C03F276}"/>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E846F35B-57C2-FA8C-BD21-7963E9DA6DF7}"/>
              </a:ext>
            </a:extLst>
          </p:cNvPr>
          <p:cNvSpPr txBox="1"/>
          <p:nvPr/>
        </p:nvSpPr>
        <p:spPr>
          <a:xfrm>
            <a:off x="4881757" y="3838484"/>
            <a:ext cx="4243469" cy="720710"/>
          </a:xfrm>
          <a:prstGeom prst="rect">
            <a:avLst/>
          </a:prstGeom>
          <a:noFill/>
        </p:spPr>
        <p:txBody>
          <a:bodyPr wrap="none" rtlCol="0">
            <a:spAutoFit/>
          </a:bodyPr>
          <a:lstStyle/>
          <a:p>
            <a:pPr marL="12700">
              <a:lnSpc>
                <a:spcPct val="100000"/>
              </a:lnSpc>
              <a:spcBef>
                <a:spcPts val="100"/>
              </a:spcBef>
            </a:pPr>
            <a:r>
              <a:rPr lang="en-US" sz="2000" b="1" dirty="0">
                <a:latin typeface="Tahoma"/>
                <a:cs typeface="Tahoma"/>
              </a:rPr>
              <a:t>End of Module 1</a:t>
            </a:r>
          </a:p>
          <a:p>
            <a:pPr marL="12700">
              <a:lnSpc>
                <a:spcPct val="100000"/>
              </a:lnSpc>
              <a:spcBef>
                <a:spcPts val="100"/>
              </a:spcBef>
            </a:pPr>
            <a:r>
              <a:rPr lang="en-US" sz="2000" b="1" dirty="0">
                <a:latin typeface="Tahoma"/>
                <a:cs typeface="Tahoma"/>
              </a:rPr>
              <a:t>Discussion &amp; Questions Session</a:t>
            </a:r>
          </a:p>
        </p:txBody>
      </p:sp>
      <p:pic>
        <p:nvPicPr>
          <p:cNvPr id="2" name="Picture 1" descr="A black and red logo&#10;&#10;AI-generated content may be incorrect.">
            <a:extLst>
              <a:ext uri="{FF2B5EF4-FFF2-40B4-BE49-F238E27FC236}">
                <a16:creationId xmlns:a16="http://schemas.microsoft.com/office/drawing/2014/main" id="{0A1F6C37-180C-FDC8-C80A-BE2A940972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6" name="TextBox 5">
            <a:extLst>
              <a:ext uri="{FF2B5EF4-FFF2-40B4-BE49-F238E27FC236}">
                <a16:creationId xmlns:a16="http://schemas.microsoft.com/office/drawing/2014/main" id="{A1F561F6-19A7-7603-1B37-3298A56704DA}"/>
              </a:ext>
            </a:extLst>
          </p:cNvPr>
          <p:cNvSpPr txBox="1"/>
          <p:nvPr/>
        </p:nvSpPr>
        <p:spPr>
          <a:xfrm>
            <a:off x="4881757" y="4829531"/>
            <a:ext cx="7112845" cy="923330"/>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lumMod val="50000"/>
                  </a:schemeClr>
                </a:solidFill>
              </a:rPr>
              <a:t>Definition and objectives of RCA;</a:t>
            </a:r>
          </a:p>
          <a:p>
            <a:pPr marL="285750" indent="-285750">
              <a:buFont typeface="Arial" panose="020B0604020202020204" pitchFamily="34" charset="0"/>
              <a:buChar char="•"/>
            </a:pPr>
            <a:r>
              <a:rPr lang="en-US" dirty="0">
                <a:solidFill>
                  <a:schemeClr val="bg1">
                    <a:lumMod val="50000"/>
                  </a:schemeClr>
                </a:solidFill>
              </a:rPr>
              <a:t>Benefits for safety, quality, and productivity;</a:t>
            </a:r>
          </a:p>
          <a:p>
            <a:pPr marL="285750" indent="-285750">
              <a:buFont typeface="Arial" panose="020B0604020202020204" pitchFamily="34" charset="0"/>
              <a:buChar char="•"/>
            </a:pPr>
            <a:r>
              <a:rPr lang="en-US" dirty="0">
                <a:solidFill>
                  <a:schemeClr val="bg1">
                    <a:lumMod val="50000"/>
                  </a:schemeClr>
                </a:solidFill>
              </a:rPr>
              <a:t>Difference between treating symptoms and eliminating root causes.</a:t>
            </a:r>
          </a:p>
        </p:txBody>
      </p:sp>
    </p:spTree>
    <p:extLst>
      <p:ext uri="{BB962C8B-B14F-4D97-AF65-F5344CB8AC3E}">
        <p14:creationId xmlns:p14="http://schemas.microsoft.com/office/powerpoint/2010/main" val="4127272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91EFF-42FE-0062-945D-C7F4E4C4DB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01ED3C5-F391-E140-637B-A68780F5A644}"/>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01920865-6FA1-038D-6751-C80EA9DDD88D}"/>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9D4C4352-8F2F-9DE9-4E22-387BA058A64D}"/>
              </a:ext>
            </a:extLst>
          </p:cNvPr>
          <p:cNvSpPr txBox="1"/>
          <p:nvPr/>
        </p:nvSpPr>
        <p:spPr>
          <a:xfrm>
            <a:off x="4881757" y="3838484"/>
            <a:ext cx="7310243" cy="720710"/>
          </a:xfrm>
          <a:prstGeom prst="rect">
            <a:avLst/>
          </a:prstGeom>
          <a:noFill/>
        </p:spPr>
        <p:txBody>
          <a:bodyPr wrap="square" rtlCol="0">
            <a:spAutoFit/>
          </a:bodyPr>
          <a:lstStyle/>
          <a:p>
            <a:pPr marL="12700">
              <a:lnSpc>
                <a:spcPct val="100000"/>
              </a:lnSpc>
              <a:spcBef>
                <a:spcPts val="100"/>
              </a:spcBef>
            </a:pPr>
            <a:r>
              <a:rPr lang="en-US" sz="2000" b="1" dirty="0">
                <a:latin typeface="Tahoma"/>
                <a:cs typeface="Tahoma"/>
              </a:rPr>
              <a:t>Module 2</a:t>
            </a:r>
          </a:p>
          <a:p>
            <a:pPr marL="12700">
              <a:lnSpc>
                <a:spcPct val="100000"/>
              </a:lnSpc>
              <a:spcBef>
                <a:spcPts val="100"/>
              </a:spcBef>
            </a:pPr>
            <a:r>
              <a:rPr lang="en-US" sz="2000" b="1" dirty="0">
                <a:latin typeface="Tahoma"/>
                <a:cs typeface="Tahoma"/>
              </a:rPr>
              <a:t>Types of Causes and Problem Definition</a:t>
            </a:r>
          </a:p>
        </p:txBody>
      </p:sp>
      <p:pic>
        <p:nvPicPr>
          <p:cNvPr id="2" name="Picture 1" descr="A black and red logo&#10;&#10;AI-generated content may be incorrect.">
            <a:extLst>
              <a:ext uri="{FF2B5EF4-FFF2-40B4-BE49-F238E27FC236}">
                <a16:creationId xmlns:a16="http://schemas.microsoft.com/office/drawing/2014/main" id="{7A636BB0-376A-6D17-C1E2-D9BF9213C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6" name="TextBox 5">
            <a:extLst>
              <a:ext uri="{FF2B5EF4-FFF2-40B4-BE49-F238E27FC236}">
                <a16:creationId xmlns:a16="http://schemas.microsoft.com/office/drawing/2014/main" id="{C008D1DA-98A7-CBD5-3288-5252F7935091}"/>
              </a:ext>
            </a:extLst>
          </p:cNvPr>
          <p:cNvSpPr txBox="1"/>
          <p:nvPr/>
        </p:nvSpPr>
        <p:spPr>
          <a:xfrm>
            <a:off x="4881757" y="4829531"/>
            <a:ext cx="6057492" cy="923330"/>
          </a:xfrm>
          <a:prstGeom prst="rect">
            <a:avLst/>
          </a:prstGeom>
          <a:noFill/>
        </p:spPr>
        <p:txBody>
          <a:bodyPr wrap="none" rtlCol="0">
            <a:spAutoFit/>
          </a:bodyPr>
          <a:lstStyle/>
          <a:p>
            <a:pPr marL="285750" indent="-285750">
              <a:buFont typeface="Arial" panose="020B0604020202020204" pitchFamily="34" charset="0"/>
              <a:buChar char="•"/>
            </a:pPr>
            <a:r>
              <a:rPr lang="en-US" dirty="0"/>
              <a:t>Symptoms vs immediate, contributing, and root causes; </a:t>
            </a:r>
          </a:p>
          <a:p>
            <a:pPr marL="285750" indent="-285750">
              <a:buFont typeface="Arial" panose="020B0604020202020204" pitchFamily="34" charset="0"/>
              <a:buChar char="•"/>
            </a:pPr>
            <a:r>
              <a:rPr lang="en-US" dirty="0"/>
              <a:t>Common human, technical, and organizational factors;</a:t>
            </a:r>
          </a:p>
          <a:p>
            <a:pPr marL="285750" indent="-285750">
              <a:buFont typeface="Arial" panose="020B0604020202020204" pitchFamily="34" charset="0"/>
              <a:buChar char="•"/>
            </a:pPr>
            <a:r>
              <a:rPr lang="en-US" dirty="0"/>
              <a:t>Writing a clear problem statement.</a:t>
            </a:r>
            <a:endParaRPr lang="en-ID" dirty="0"/>
          </a:p>
        </p:txBody>
      </p:sp>
    </p:spTree>
    <p:extLst>
      <p:ext uri="{BB962C8B-B14F-4D97-AF65-F5344CB8AC3E}">
        <p14:creationId xmlns:p14="http://schemas.microsoft.com/office/powerpoint/2010/main" val="3508103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521E6A-270F-8390-1689-3917250BFBB2}"/>
              </a:ext>
            </a:extLst>
          </p:cNvPr>
          <p:cNvPicPr>
            <a:picLocks noChangeAspect="1"/>
          </p:cNvPicPr>
          <p:nvPr/>
        </p:nvPicPr>
        <p:blipFill>
          <a:blip r:embed="rId2"/>
          <a:stretch>
            <a:fillRect/>
          </a:stretch>
        </p:blipFill>
        <p:spPr>
          <a:xfrm>
            <a:off x="1585054" y="0"/>
            <a:ext cx="9021891" cy="6858000"/>
          </a:xfrm>
          <a:prstGeom prst="rect">
            <a:avLst/>
          </a:prstGeom>
        </p:spPr>
      </p:pic>
      <p:pic>
        <p:nvPicPr>
          <p:cNvPr id="6" name="Picture 5" descr="A black and red logo&#10;&#10;AI-generated content may be incorrect.">
            <a:extLst>
              <a:ext uri="{FF2B5EF4-FFF2-40B4-BE49-F238E27FC236}">
                <a16:creationId xmlns:a16="http://schemas.microsoft.com/office/drawing/2014/main" id="{62610E1A-3449-A85A-D9E3-330C8DAE5BD5}"/>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946724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object 2">
            <a:extLst>
              <a:ext uri="{FF2B5EF4-FFF2-40B4-BE49-F238E27FC236}">
                <a16:creationId xmlns:a16="http://schemas.microsoft.com/office/drawing/2014/main" id="{7DF9C50C-A4B7-614F-A0A0-A341D71B4E35}"/>
              </a:ext>
            </a:extLst>
          </p:cNvPr>
          <p:cNvSpPr txBox="1"/>
          <p:nvPr/>
        </p:nvSpPr>
        <p:spPr>
          <a:xfrm>
            <a:off x="1313180" y="1933448"/>
            <a:ext cx="1083945" cy="542925"/>
          </a:xfrm>
          <a:prstGeom prst="rect">
            <a:avLst/>
          </a:prstGeom>
          <a:solidFill>
            <a:srgbClr val="FF6600"/>
          </a:solidFill>
          <a:ln w="16763">
            <a:solidFill>
              <a:srgbClr val="A75E08"/>
            </a:solidFill>
          </a:ln>
        </p:spPr>
        <p:txBody>
          <a:bodyPr vert="horz" wrap="square" lIns="0" tIns="71755" rIns="0" bIns="0" rtlCol="0">
            <a:spAutoFit/>
          </a:bodyPr>
          <a:lstStyle/>
          <a:p>
            <a:pPr marL="77470" marR="82550" indent="28575">
              <a:lnSpc>
                <a:spcPct val="102099"/>
              </a:lnSpc>
              <a:spcBef>
                <a:spcPts val="565"/>
              </a:spcBef>
            </a:pPr>
            <a:r>
              <a:rPr sz="1450" dirty="0">
                <a:solidFill>
                  <a:srgbClr val="FFFFFF"/>
                </a:solidFill>
                <a:latin typeface="Calibri"/>
                <a:cs typeface="Calibri"/>
              </a:rPr>
              <a:t>Noticing</a:t>
            </a:r>
            <a:r>
              <a:rPr sz="1450" spc="55" dirty="0">
                <a:solidFill>
                  <a:srgbClr val="FFFFFF"/>
                </a:solidFill>
                <a:latin typeface="Calibri"/>
                <a:cs typeface="Calibri"/>
              </a:rPr>
              <a:t> </a:t>
            </a:r>
            <a:r>
              <a:rPr sz="1450" spc="-25" dirty="0">
                <a:solidFill>
                  <a:srgbClr val="FFFFFF"/>
                </a:solidFill>
                <a:latin typeface="Calibri"/>
                <a:cs typeface="Calibri"/>
              </a:rPr>
              <a:t>an </a:t>
            </a:r>
            <a:r>
              <a:rPr sz="1450" spc="-10" dirty="0">
                <a:solidFill>
                  <a:srgbClr val="FFFFFF"/>
                </a:solidFill>
                <a:latin typeface="Calibri"/>
                <a:cs typeface="Calibri"/>
              </a:rPr>
              <a:t>abnormality</a:t>
            </a:r>
            <a:endParaRPr sz="1450">
              <a:latin typeface="Calibri"/>
              <a:cs typeface="Calibri"/>
            </a:endParaRPr>
          </a:p>
        </p:txBody>
      </p:sp>
      <p:sp>
        <p:nvSpPr>
          <p:cNvPr id="44" name="object 3">
            <a:extLst>
              <a:ext uri="{FF2B5EF4-FFF2-40B4-BE49-F238E27FC236}">
                <a16:creationId xmlns:a16="http://schemas.microsoft.com/office/drawing/2014/main" id="{8D61C4B2-DDFF-953B-6FA8-CDA8FC231F10}"/>
              </a:ext>
            </a:extLst>
          </p:cNvPr>
          <p:cNvSpPr txBox="1"/>
          <p:nvPr/>
        </p:nvSpPr>
        <p:spPr>
          <a:xfrm>
            <a:off x="2029460" y="2724403"/>
            <a:ext cx="1287780" cy="654050"/>
          </a:xfrm>
          <a:prstGeom prst="rect">
            <a:avLst/>
          </a:prstGeom>
          <a:solidFill>
            <a:srgbClr val="00CC66"/>
          </a:solidFill>
          <a:ln w="16763">
            <a:solidFill>
              <a:srgbClr val="A75E08"/>
            </a:solidFill>
          </a:ln>
        </p:spPr>
        <p:txBody>
          <a:bodyPr vert="horz" wrap="square" lIns="0" tIns="0" rIns="0" bIns="0" rtlCol="0">
            <a:spAutoFit/>
          </a:bodyPr>
          <a:lstStyle/>
          <a:p>
            <a:pPr marL="296545">
              <a:lnSpc>
                <a:spcPts val="1430"/>
              </a:lnSpc>
            </a:pPr>
            <a:r>
              <a:rPr sz="1450" dirty="0">
                <a:solidFill>
                  <a:srgbClr val="FFFFFF"/>
                </a:solidFill>
                <a:latin typeface="Calibri"/>
                <a:cs typeface="Calibri"/>
              </a:rPr>
              <a:t>Finding</a:t>
            </a:r>
            <a:r>
              <a:rPr sz="1450" spc="40" dirty="0">
                <a:solidFill>
                  <a:srgbClr val="FFFFFF"/>
                </a:solidFill>
                <a:latin typeface="Calibri"/>
                <a:cs typeface="Calibri"/>
              </a:rPr>
              <a:t> </a:t>
            </a:r>
            <a:r>
              <a:rPr sz="1450" spc="-50" dirty="0">
                <a:solidFill>
                  <a:srgbClr val="FFFFFF"/>
                </a:solidFill>
                <a:latin typeface="Calibri"/>
                <a:cs typeface="Calibri"/>
              </a:rPr>
              <a:t>a</a:t>
            </a:r>
            <a:endParaRPr sz="1450">
              <a:latin typeface="Calibri"/>
              <a:cs typeface="Calibri"/>
            </a:endParaRPr>
          </a:p>
          <a:p>
            <a:pPr marL="179705" marR="184785" indent="45720">
              <a:lnSpc>
                <a:spcPts val="1789"/>
              </a:lnSpc>
              <a:spcBef>
                <a:spcPts val="50"/>
              </a:spcBef>
            </a:pPr>
            <a:r>
              <a:rPr sz="1450" dirty="0">
                <a:solidFill>
                  <a:srgbClr val="FFFFFF"/>
                </a:solidFill>
                <a:latin typeface="Calibri"/>
                <a:cs typeface="Calibri"/>
              </a:rPr>
              <a:t>quick</a:t>
            </a:r>
            <a:r>
              <a:rPr sz="1450" spc="35" dirty="0">
                <a:solidFill>
                  <a:srgbClr val="FFFFFF"/>
                </a:solidFill>
                <a:latin typeface="Calibri"/>
                <a:cs typeface="Calibri"/>
              </a:rPr>
              <a:t> </a:t>
            </a:r>
            <a:r>
              <a:rPr sz="1450" dirty="0">
                <a:solidFill>
                  <a:srgbClr val="FFFFFF"/>
                </a:solidFill>
                <a:latin typeface="Calibri"/>
                <a:cs typeface="Calibri"/>
              </a:rPr>
              <a:t>fix</a:t>
            </a:r>
            <a:r>
              <a:rPr sz="1450" spc="5" dirty="0">
                <a:solidFill>
                  <a:srgbClr val="FFFFFF"/>
                </a:solidFill>
                <a:latin typeface="Calibri"/>
                <a:cs typeface="Calibri"/>
              </a:rPr>
              <a:t> </a:t>
            </a:r>
            <a:r>
              <a:rPr sz="1450" spc="-35" dirty="0">
                <a:solidFill>
                  <a:srgbClr val="FFFFFF"/>
                </a:solidFill>
                <a:latin typeface="Calibri"/>
                <a:cs typeface="Calibri"/>
              </a:rPr>
              <a:t>to </a:t>
            </a:r>
            <a:r>
              <a:rPr sz="1450" spc="-10" dirty="0">
                <a:solidFill>
                  <a:srgbClr val="FFFFFF"/>
                </a:solidFill>
                <a:latin typeface="Calibri"/>
                <a:cs typeface="Calibri"/>
              </a:rPr>
              <a:t>abnormality</a:t>
            </a:r>
            <a:endParaRPr sz="1450">
              <a:latin typeface="Calibri"/>
              <a:cs typeface="Calibri"/>
            </a:endParaRPr>
          </a:p>
        </p:txBody>
      </p:sp>
      <p:sp>
        <p:nvSpPr>
          <p:cNvPr id="45" name="object 4">
            <a:extLst>
              <a:ext uri="{FF2B5EF4-FFF2-40B4-BE49-F238E27FC236}">
                <a16:creationId xmlns:a16="http://schemas.microsoft.com/office/drawing/2014/main" id="{3C46B8A4-D943-E6DC-EC7E-6AA8A3ED84BD}"/>
              </a:ext>
            </a:extLst>
          </p:cNvPr>
          <p:cNvSpPr txBox="1"/>
          <p:nvPr/>
        </p:nvSpPr>
        <p:spPr>
          <a:xfrm>
            <a:off x="2917951" y="3503167"/>
            <a:ext cx="1130935" cy="650875"/>
          </a:xfrm>
          <a:prstGeom prst="rect">
            <a:avLst/>
          </a:prstGeom>
          <a:solidFill>
            <a:srgbClr val="FF3300"/>
          </a:solidFill>
          <a:ln w="16763">
            <a:solidFill>
              <a:srgbClr val="A75E08"/>
            </a:solidFill>
          </a:ln>
        </p:spPr>
        <p:txBody>
          <a:bodyPr vert="horz" wrap="square" lIns="0" tIns="0" rIns="0" bIns="0" rtlCol="0">
            <a:spAutoFit/>
          </a:bodyPr>
          <a:lstStyle/>
          <a:p>
            <a:pPr algn="ctr">
              <a:lnSpc>
                <a:spcPts val="1430"/>
              </a:lnSpc>
            </a:pPr>
            <a:r>
              <a:rPr sz="1450" spc="-10" dirty="0">
                <a:solidFill>
                  <a:srgbClr val="FFFFFF"/>
                </a:solidFill>
                <a:latin typeface="Calibri"/>
                <a:cs typeface="Calibri"/>
              </a:rPr>
              <a:t>Recurrence</a:t>
            </a:r>
            <a:endParaRPr sz="1450">
              <a:latin typeface="Calibri"/>
              <a:cs typeface="Calibri"/>
            </a:endParaRPr>
          </a:p>
          <a:p>
            <a:pPr marL="109220" marR="97790" indent="635" algn="ctr">
              <a:lnSpc>
                <a:spcPct val="101400"/>
              </a:lnSpc>
              <a:spcBef>
                <a:spcPts val="10"/>
              </a:spcBef>
            </a:pPr>
            <a:r>
              <a:rPr sz="1450" spc="-25" dirty="0">
                <a:solidFill>
                  <a:srgbClr val="FFFFFF"/>
                </a:solidFill>
                <a:latin typeface="Calibri"/>
                <a:cs typeface="Calibri"/>
              </a:rPr>
              <a:t>of </a:t>
            </a:r>
            <a:r>
              <a:rPr sz="1450" spc="-10" dirty="0">
                <a:solidFill>
                  <a:srgbClr val="FFFFFF"/>
                </a:solidFill>
                <a:latin typeface="Calibri"/>
                <a:cs typeface="Calibri"/>
              </a:rPr>
              <a:t>abnormality</a:t>
            </a:r>
            <a:endParaRPr sz="1450">
              <a:latin typeface="Calibri"/>
              <a:cs typeface="Calibri"/>
            </a:endParaRPr>
          </a:p>
        </p:txBody>
      </p:sp>
      <p:sp>
        <p:nvSpPr>
          <p:cNvPr id="46" name="object 5">
            <a:extLst>
              <a:ext uri="{FF2B5EF4-FFF2-40B4-BE49-F238E27FC236}">
                <a16:creationId xmlns:a16="http://schemas.microsoft.com/office/drawing/2014/main" id="{1AF58FBD-CAAF-5BA2-1052-AB72A4C1EA36}"/>
              </a:ext>
            </a:extLst>
          </p:cNvPr>
          <p:cNvSpPr txBox="1"/>
          <p:nvPr/>
        </p:nvSpPr>
        <p:spPr>
          <a:xfrm>
            <a:off x="3690619" y="4307840"/>
            <a:ext cx="1112520" cy="650875"/>
          </a:xfrm>
          <a:prstGeom prst="rect">
            <a:avLst/>
          </a:prstGeom>
          <a:solidFill>
            <a:srgbClr val="91CF50"/>
          </a:solidFill>
          <a:ln w="16764">
            <a:solidFill>
              <a:srgbClr val="A75E08"/>
            </a:solidFill>
          </a:ln>
        </p:spPr>
        <p:txBody>
          <a:bodyPr vert="horz" wrap="square" lIns="0" tIns="0" rIns="0" bIns="0" rtlCol="0">
            <a:spAutoFit/>
          </a:bodyPr>
          <a:lstStyle/>
          <a:p>
            <a:pPr marL="5080" algn="ctr">
              <a:lnSpc>
                <a:spcPts val="1430"/>
              </a:lnSpc>
            </a:pPr>
            <a:r>
              <a:rPr sz="1450" spc="-30" dirty="0">
                <a:solidFill>
                  <a:srgbClr val="FFFFFF"/>
                </a:solidFill>
                <a:latin typeface="Calibri"/>
                <a:cs typeface="Calibri"/>
              </a:rPr>
              <a:t>Re-</a:t>
            </a:r>
            <a:r>
              <a:rPr sz="1450" spc="-10" dirty="0">
                <a:solidFill>
                  <a:srgbClr val="FFFFFF"/>
                </a:solidFill>
                <a:latin typeface="Calibri"/>
                <a:cs typeface="Calibri"/>
              </a:rPr>
              <a:t>fixing</a:t>
            </a:r>
            <a:endParaRPr sz="1450">
              <a:latin typeface="Calibri"/>
              <a:cs typeface="Calibri"/>
            </a:endParaRPr>
          </a:p>
          <a:p>
            <a:pPr marL="100330" marR="88900" algn="ctr">
              <a:lnSpc>
                <a:spcPct val="101400"/>
              </a:lnSpc>
              <a:spcBef>
                <a:spcPts val="10"/>
              </a:spcBef>
            </a:pPr>
            <a:r>
              <a:rPr sz="1450" spc="-25" dirty="0">
                <a:solidFill>
                  <a:srgbClr val="FFFFFF"/>
                </a:solidFill>
                <a:latin typeface="Calibri"/>
                <a:cs typeface="Calibri"/>
              </a:rPr>
              <a:t>the </a:t>
            </a:r>
            <a:r>
              <a:rPr sz="1450" spc="-10" dirty="0">
                <a:solidFill>
                  <a:srgbClr val="FFFFFF"/>
                </a:solidFill>
                <a:latin typeface="Calibri"/>
                <a:cs typeface="Calibri"/>
              </a:rPr>
              <a:t>abnormality</a:t>
            </a:r>
            <a:endParaRPr sz="1450">
              <a:latin typeface="Calibri"/>
              <a:cs typeface="Calibri"/>
            </a:endParaRPr>
          </a:p>
        </p:txBody>
      </p:sp>
      <p:sp>
        <p:nvSpPr>
          <p:cNvPr id="47" name="object 6">
            <a:extLst>
              <a:ext uri="{FF2B5EF4-FFF2-40B4-BE49-F238E27FC236}">
                <a16:creationId xmlns:a16="http://schemas.microsoft.com/office/drawing/2014/main" id="{B011A21E-9493-59F2-7097-EA5012DAA0D7}"/>
              </a:ext>
            </a:extLst>
          </p:cNvPr>
          <p:cNvSpPr txBox="1"/>
          <p:nvPr/>
        </p:nvSpPr>
        <p:spPr>
          <a:xfrm>
            <a:off x="5249672" y="5859271"/>
            <a:ext cx="1809114" cy="544195"/>
          </a:xfrm>
          <a:prstGeom prst="rect">
            <a:avLst/>
          </a:prstGeom>
          <a:solidFill>
            <a:srgbClr val="FF6600"/>
          </a:solidFill>
          <a:ln w="16764">
            <a:solidFill>
              <a:srgbClr val="A75E08"/>
            </a:solidFill>
          </a:ln>
        </p:spPr>
        <p:txBody>
          <a:bodyPr vert="horz" wrap="square" lIns="0" tIns="73660" rIns="0" bIns="0" rtlCol="0">
            <a:spAutoFit/>
          </a:bodyPr>
          <a:lstStyle/>
          <a:p>
            <a:pPr marL="441959" marR="425450" indent="-18415">
              <a:lnSpc>
                <a:spcPct val="102000"/>
              </a:lnSpc>
              <a:spcBef>
                <a:spcPts val="580"/>
              </a:spcBef>
            </a:pPr>
            <a:r>
              <a:rPr sz="1450" spc="-30" dirty="0">
                <a:solidFill>
                  <a:srgbClr val="FFFFFF"/>
                </a:solidFill>
                <a:latin typeface="Calibri"/>
                <a:cs typeface="Calibri"/>
              </a:rPr>
              <a:t>Re-</a:t>
            </a:r>
            <a:r>
              <a:rPr sz="1450" dirty="0">
                <a:solidFill>
                  <a:srgbClr val="FFFFFF"/>
                </a:solidFill>
                <a:latin typeface="Calibri"/>
                <a:cs typeface="Calibri"/>
              </a:rPr>
              <a:t>fixing</a:t>
            </a:r>
            <a:r>
              <a:rPr sz="1450" spc="95" dirty="0">
                <a:solidFill>
                  <a:srgbClr val="FFFFFF"/>
                </a:solidFill>
                <a:latin typeface="Calibri"/>
                <a:cs typeface="Calibri"/>
              </a:rPr>
              <a:t> </a:t>
            </a:r>
            <a:r>
              <a:rPr sz="1450" spc="-25" dirty="0">
                <a:solidFill>
                  <a:srgbClr val="FFFFFF"/>
                </a:solidFill>
                <a:latin typeface="Calibri"/>
                <a:cs typeface="Calibri"/>
              </a:rPr>
              <a:t>the </a:t>
            </a:r>
            <a:r>
              <a:rPr sz="1450" spc="-10" dirty="0">
                <a:solidFill>
                  <a:srgbClr val="FFFFFF"/>
                </a:solidFill>
                <a:latin typeface="Calibri"/>
                <a:cs typeface="Calibri"/>
              </a:rPr>
              <a:t>abnormality</a:t>
            </a:r>
            <a:endParaRPr sz="1450">
              <a:latin typeface="Calibri"/>
              <a:cs typeface="Calibri"/>
            </a:endParaRPr>
          </a:p>
        </p:txBody>
      </p:sp>
      <p:grpSp>
        <p:nvGrpSpPr>
          <p:cNvPr id="48" name="object 7">
            <a:extLst>
              <a:ext uri="{FF2B5EF4-FFF2-40B4-BE49-F238E27FC236}">
                <a16:creationId xmlns:a16="http://schemas.microsoft.com/office/drawing/2014/main" id="{0EFE45E9-7D2F-4CD2-C0B1-94CFB26503A0}"/>
              </a:ext>
            </a:extLst>
          </p:cNvPr>
          <p:cNvGrpSpPr/>
          <p:nvPr/>
        </p:nvGrpSpPr>
        <p:grpSpPr>
          <a:xfrm>
            <a:off x="7670355" y="4308411"/>
            <a:ext cx="1242695" cy="561340"/>
            <a:chOff x="6540055" y="4283011"/>
            <a:chExt cx="1242695" cy="561340"/>
          </a:xfrm>
        </p:grpSpPr>
        <p:sp>
          <p:nvSpPr>
            <p:cNvPr id="49" name="object 8">
              <a:extLst>
                <a:ext uri="{FF2B5EF4-FFF2-40B4-BE49-F238E27FC236}">
                  <a16:creationId xmlns:a16="http://schemas.microsoft.com/office/drawing/2014/main" id="{BA05C9A9-EC07-A160-8274-45ECF012C02A}"/>
                </a:ext>
              </a:extLst>
            </p:cNvPr>
            <p:cNvSpPr/>
            <p:nvPr/>
          </p:nvSpPr>
          <p:spPr>
            <a:xfrm>
              <a:off x="6548628" y="4291583"/>
              <a:ext cx="1225550" cy="544195"/>
            </a:xfrm>
            <a:custGeom>
              <a:avLst/>
              <a:gdLst/>
              <a:ahLst/>
              <a:cxnLst/>
              <a:rect l="l" t="t" r="r" b="b"/>
              <a:pathLst>
                <a:path w="1225550" h="544195">
                  <a:moveTo>
                    <a:pt x="1225295" y="544067"/>
                  </a:moveTo>
                  <a:lnTo>
                    <a:pt x="0" y="544067"/>
                  </a:lnTo>
                  <a:lnTo>
                    <a:pt x="0" y="0"/>
                  </a:lnTo>
                  <a:lnTo>
                    <a:pt x="1225295" y="0"/>
                  </a:lnTo>
                  <a:lnTo>
                    <a:pt x="1225295" y="544067"/>
                  </a:lnTo>
                  <a:close/>
                </a:path>
              </a:pathLst>
            </a:custGeom>
            <a:solidFill>
              <a:srgbClr val="BC562B"/>
            </a:solidFill>
          </p:spPr>
          <p:txBody>
            <a:bodyPr wrap="square" lIns="0" tIns="0" rIns="0" bIns="0" rtlCol="0"/>
            <a:lstStyle/>
            <a:p>
              <a:endParaRPr/>
            </a:p>
          </p:txBody>
        </p:sp>
        <p:sp>
          <p:nvSpPr>
            <p:cNvPr id="50" name="object 9">
              <a:extLst>
                <a:ext uri="{FF2B5EF4-FFF2-40B4-BE49-F238E27FC236}">
                  <a16:creationId xmlns:a16="http://schemas.microsoft.com/office/drawing/2014/main" id="{0DE9BFD4-4880-18F2-4BFB-0CA99DE20FAE}"/>
                </a:ext>
              </a:extLst>
            </p:cNvPr>
            <p:cNvSpPr/>
            <p:nvPr/>
          </p:nvSpPr>
          <p:spPr>
            <a:xfrm>
              <a:off x="6548628" y="4291583"/>
              <a:ext cx="1225550" cy="544195"/>
            </a:xfrm>
            <a:custGeom>
              <a:avLst/>
              <a:gdLst/>
              <a:ahLst/>
              <a:cxnLst/>
              <a:rect l="l" t="t" r="r" b="b"/>
              <a:pathLst>
                <a:path w="1225550" h="544195">
                  <a:moveTo>
                    <a:pt x="0" y="544067"/>
                  </a:moveTo>
                  <a:lnTo>
                    <a:pt x="1225295" y="544067"/>
                  </a:lnTo>
                  <a:lnTo>
                    <a:pt x="1225295" y="0"/>
                  </a:lnTo>
                  <a:lnTo>
                    <a:pt x="0" y="0"/>
                  </a:lnTo>
                  <a:lnTo>
                    <a:pt x="0" y="544067"/>
                  </a:lnTo>
                  <a:close/>
                </a:path>
              </a:pathLst>
            </a:custGeom>
            <a:ln w="16764">
              <a:solidFill>
                <a:srgbClr val="A75E08"/>
              </a:solidFill>
            </a:ln>
          </p:spPr>
          <p:txBody>
            <a:bodyPr wrap="square" lIns="0" tIns="0" rIns="0" bIns="0" rtlCol="0"/>
            <a:lstStyle/>
            <a:p>
              <a:endParaRPr/>
            </a:p>
          </p:txBody>
        </p:sp>
      </p:grpSp>
      <p:sp>
        <p:nvSpPr>
          <p:cNvPr id="51" name="object 10">
            <a:extLst>
              <a:ext uri="{FF2B5EF4-FFF2-40B4-BE49-F238E27FC236}">
                <a16:creationId xmlns:a16="http://schemas.microsoft.com/office/drawing/2014/main" id="{5C23D1AE-A4EF-D8F9-F27B-F762E6061781}"/>
              </a:ext>
            </a:extLst>
          </p:cNvPr>
          <p:cNvSpPr txBox="1"/>
          <p:nvPr/>
        </p:nvSpPr>
        <p:spPr>
          <a:xfrm>
            <a:off x="7943656" y="4438419"/>
            <a:ext cx="688340" cy="252729"/>
          </a:xfrm>
          <a:prstGeom prst="rect">
            <a:avLst/>
          </a:prstGeom>
        </p:spPr>
        <p:txBody>
          <a:bodyPr vert="horz" wrap="square" lIns="0" tIns="17145" rIns="0" bIns="0" rtlCol="0">
            <a:spAutoFit/>
          </a:bodyPr>
          <a:lstStyle/>
          <a:p>
            <a:pPr marL="12700">
              <a:lnSpc>
                <a:spcPct val="100000"/>
              </a:lnSpc>
              <a:spcBef>
                <a:spcPts val="135"/>
              </a:spcBef>
            </a:pPr>
            <a:r>
              <a:rPr sz="1450" spc="-10" dirty="0">
                <a:solidFill>
                  <a:srgbClr val="FFFFFF"/>
                </a:solidFill>
                <a:latin typeface="Calibri"/>
                <a:cs typeface="Calibri"/>
              </a:rPr>
              <a:t>Irritation</a:t>
            </a:r>
            <a:endParaRPr sz="1450">
              <a:latin typeface="Calibri"/>
              <a:cs typeface="Calibri"/>
            </a:endParaRPr>
          </a:p>
        </p:txBody>
      </p:sp>
      <p:sp>
        <p:nvSpPr>
          <p:cNvPr id="52" name="object 11">
            <a:extLst>
              <a:ext uri="{FF2B5EF4-FFF2-40B4-BE49-F238E27FC236}">
                <a16:creationId xmlns:a16="http://schemas.microsoft.com/office/drawing/2014/main" id="{9CF4C1E4-9035-B906-65CD-0AA721D6802A}"/>
              </a:ext>
            </a:extLst>
          </p:cNvPr>
          <p:cNvSpPr txBox="1"/>
          <p:nvPr/>
        </p:nvSpPr>
        <p:spPr>
          <a:xfrm>
            <a:off x="8578088" y="3495547"/>
            <a:ext cx="1010919" cy="542925"/>
          </a:xfrm>
          <a:prstGeom prst="rect">
            <a:avLst/>
          </a:prstGeom>
          <a:solidFill>
            <a:srgbClr val="FF3300"/>
          </a:solidFill>
          <a:ln w="16763">
            <a:solidFill>
              <a:srgbClr val="A75E08"/>
            </a:solidFill>
          </a:ln>
        </p:spPr>
        <p:txBody>
          <a:bodyPr vert="horz" wrap="square" lIns="0" tIns="71755" rIns="0" bIns="0" rtlCol="0">
            <a:spAutoFit/>
          </a:bodyPr>
          <a:lstStyle/>
          <a:p>
            <a:pPr marL="276860" marR="263525" indent="-12700">
              <a:lnSpc>
                <a:spcPct val="102099"/>
              </a:lnSpc>
              <a:spcBef>
                <a:spcPts val="565"/>
              </a:spcBef>
            </a:pPr>
            <a:r>
              <a:rPr sz="1450" spc="-10" dirty="0">
                <a:solidFill>
                  <a:srgbClr val="FFFFFF"/>
                </a:solidFill>
                <a:latin typeface="Calibri"/>
                <a:cs typeface="Calibri"/>
              </a:rPr>
              <a:t>Blame </a:t>
            </a:r>
            <a:r>
              <a:rPr sz="1450" spc="-20" dirty="0">
                <a:solidFill>
                  <a:srgbClr val="FFFFFF"/>
                </a:solidFill>
                <a:latin typeface="Calibri"/>
                <a:cs typeface="Calibri"/>
              </a:rPr>
              <a:t>Game</a:t>
            </a:r>
            <a:endParaRPr sz="1450">
              <a:latin typeface="Calibri"/>
              <a:cs typeface="Calibri"/>
            </a:endParaRPr>
          </a:p>
        </p:txBody>
      </p:sp>
      <p:grpSp>
        <p:nvGrpSpPr>
          <p:cNvPr id="53" name="object 12">
            <a:extLst>
              <a:ext uri="{FF2B5EF4-FFF2-40B4-BE49-F238E27FC236}">
                <a16:creationId xmlns:a16="http://schemas.microsoft.com/office/drawing/2014/main" id="{39AB03A5-5D7B-FFB6-49C9-5FCFA4F14F67}"/>
              </a:ext>
            </a:extLst>
          </p:cNvPr>
          <p:cNvGrpSpPr/>
          <p:nvPr/>
        </p:nvGrpSpPr>
        <p:grpSpPr>
          <a:xfrm>
            <a:off x="4994211" y="2167191"/>
            <a:ext cx="2838450" cy="2827655"/>
            <a:chOff x="3863911" y="2141791"/>
            <a:chExt cx="2838450" cy="2827655"/>
          </a:xfrm>
        </p:grpSpPr>
        <p:sp>
          <p:nvSpPr>
            <p:cNvPr id="54" name="object 13">
              <a:extLst>
                <a:ext uri="{FF2B5EF4-FFF2-40B4-BE49-F238E27FC236}">
                  <a16:creationId xmlns:a16="http://schemas.microsoft.com/office/drawing/2014/main" id="{139F77AE-85B2-31BF-704B-0CB1A39245B3}"/>
                </a:ext>
              </a:extLst>
            </p:cNvPr>
            <p:cNvSpPr/>
            <p:nvPr/>
          </p:nvSpPr>
          <p:spPr>
            <a:xfrm>
              <a:off x="5122163" y="2150363"/>
              <a:ext cx="1571625" cy="2810510"/>
            </a:xfrm>
            <a:custGeom>
              <a:avLst/>
              <a:gdLst/>
              <a:ahLst/>
              <a:cxnLst/>
              <a:rect l="l" t="t" r="r" b="b"/>
              <a:pathLst>
                <a:path w="1571625" h="2810510">
                  <a:moveTo>
                    <a:pt x="374903" y="2810256"/>
                  </a:moveTo>
                  <a:lnTo>
                    <a:pt x="355091" y="2810256"/>
                  </a:lnTo>
                  <a:lnTo>
                    <a:pt x="316991" y="2808732"/>
                  </a:lnTo>
                  <a:lnTo>
                    <a:pt x="278891" y="2802635"/>
                  </a:lnTo>
                  <a:lnTo>
                    <a:pt x="240791" y="2790443"/>
                  </a:lnTo>
                  <a:lnTo>
                    <a:pt x="202691" y="2772156"/>
                  </a:lnTo>
                  <a:lnTo>
                    <a:pt x="164591" y="2749296"/>
                  </a:lnTo>
                  <a:lnTo>
                    <a:pt x="126491" y="2720340"/>
                  </a:lnTo>
                  <a:lnTo>
                    <a:pt x="92963" y="2692908"/>
                  </a:lnTo>
                  <a:lnTo>
                    <a:pt x="62483" y="2660903"/>
                  </a:lnTo>
                  <a:lnTo>
                    <a:pt x="30479" y="2625851"/>
                  </a:lnTo>
                  <a:lnTo>
                    <a:pt x="0" y="2586227"/>
                  </a:lnTo>
                  <a:lnTo>
                    <a:pt x="15239" y="2564891"/>
                  </a:lnTo>
                  <a:lnTo>
                    <a:pt x="47243" y="2517648"/>
                  </a:lnTo>
                  <a:lnTo>
                    <a:pt x="77723" y="2468880"/>
                  </a:lnTo>
                  <a:lnTo>
                    <a:pt x="106679" y="2415540"/>
                  </a:lnTo>
                  <a:lnTo>
                    <a:pt x="137160" y="2357628"/>
                  </a:lnTo>
                  <a:lnTo>
                    <a:pt x="178308" y="2267712"/>
                  </a:lnTo>
                  <a:lnTo>
                    <a:pt x="219456" y="2168651"/>
                  </a:lnTo>
                  <a:lnTo>
                    <a:pt x="257556" y="2063495"/>
                  </a:lnTo>
                  <a:lnTo>
                    <a:pt x="281939" y="1990344"/>
                  </a:lnTo>
                  <a:lnTo>
                    <a:pt x="294131" y="1952244"/>
                  </a:lnTo>
                  <a:lnTo>
                    <a:pt x="306323" y="1912620"/>
                  </a:lnTo>
                  <a:lnTo>
                    <a:pt x="316991" y="1872995"/>
                  </a:lnTo>
                  <a:lnTo>
                    <a:pt x="329183" y="1833371"/>
                  </a:lnTo>
                  <a:lnTo>
                    <a:pt x="339851" y="1793748"/>
                  </a:lnTo>
                  <a:lnTo>
                    <a:pt x="350519" y="1751075"/>
                  </a:lnTo>
                  <a:lnTo>
                    <a:pt x="361187" y="1709928"/>
                  </a:lnTo>
                  <a:lnTo>
                    <a:pt x="371855" y="1667255"/>
                  </a:lnTo>
                  <a:lnTo>
                    <a:pt x="380999" y="1624583"/>
                  </a:lnTo>
                  <a:lnTo>
                    <a:pt x="390143" y="1580387"/>
                  </a:lnTo>
                  <a:lnTo>
                    <a:pt x="400811" y="1536191"/>
                  </a:lnTo>
                  <a:lnTo>
                    <a:pt x="409955" y="1490471"/>
                  </a:lnTo>
                  <a:lnTo>
                    <a:pt x="419099" y="1446275"/>
                  </a:lnTo>
                  <a:lnTo>
                    <a:pt x="426719" y="1399032"/>
                  </a:lnTo>
                  <a:lnTo>
                    <a:pt x="435863" y="1353312"/>
                  </a:lnTo>
                  <a:lnTo>
                    <a:pt x="451103" y="1258824"/>
                  </a:lnTo>
                  <a:lnTo>
                    <a:pt x="466343" y="1161287"/>
                  </a:lnTo>
                  <a:lnTo>
                    <a:pt x="472439" y="1112520"/>
                  </a:lnTo>
                  <a:lnTo>
                    <a:pt x="480059" y="1062227"/>
                  </a:lnTo>
                  <a:lnTo>
                    <a:pt x="498348" y="911352"/>
                  </a:lnTo>
                  <a:lnTo>
                    <a:pt x="502919" y="859535"/>
                  </a:lnTo>
                  <a:lnTo>
                    <a:pt x="509015" y="807720"/>
                  </a:lnTo>
                  <a:lnTo>
                    <a:pt x="518159" y="702564"/>
                  </a:lnTo>
                  <a:lnTo>
                    <a:pt x="166115" y="702564"/>
                  </a:lnTo>
                  <a:lnTo>
                    <a:pt x="897635" y="0"/>
                  </a:lnTo>
                  <a:lnTo>
                    <a:pt x="1571243" y="702564"/>
                  </a:lnTo>
                  <a:lnTo>
                    <a:pt x="1220723" y="702564"/>
                  </a:lnTo>
                  <a:lnTo>
                    <a:pt x="1214627" y="762000"/>
                  </a:lnTo>
                  <a:lnTo>
                    <a:pt x="1210055" y="821435"/>
                  </a:lnTo>
                  <a:lnTo>
                    <a:pt x="1203959" y="880872"/>
                  </a:lnTo>
                  <a:lnTo>
                    <a:pt x="1197863" y="937260"/>
                  </a:lnTo>
                  <a:lnTo>
                    <a:pt x="1190243" y="995172"/>
                  </a:lnTo>
                  <a:lnTo>
                    <a:pt x="1184147" y="1051560"/>
                  </a:lnTo>
                  <a:lnTo>
                    <a:pt x="1176527" y="1107948"/>
                  </a:lnTo>
                  <a:lnTo>
                    <a:pt x="1168907" y="1162812"/>
                  </a:lnTo>
                  <a:lnTo>
                    <a:pt x="1159763" y="1216152"/>
                  </a:lnTo>
                  <a:lnTo>
                    <a:pt x="1152143" y="1269491"/>
                  </a:lnTo>
                  <a:lnTo>
                    <a:pt x="1142999" y="1322832"/>
                  </a:lnTo>
                  <a:lnTo>
                    <a:pt x="1124711" y="1426463"/>
                  </a:lnTo>
                  <a:lnTo>
                    <a:pt x="1115567" y="1476755"/>
                  </a:lnTo>
                  <a:lnTo>
                    <a:pt x="1104899" y="1527048"/>
                  </a:lnTo>
                  <a:lnTo>
                    <a:pt x="1083563" y="1624583"/>
                  </a:lnTo>
                  <a:lnTo>
                    <a:pt x="1072895" y="1671828"/>
                  </a:lnTo>
                  <a:lnTo>
                    <a:pt x="1062227" y="1717548"/>
                  </a:lnTo>
                  <a:lnTo>
                    <a:pt x="1037843" y="1808987"/>
                  </a:lnTo>
                  <a:lnTo>
                    <a:pt x="1025651" y="1853183"/>
                  </a:lnTo>
                  <a:lnTo>
                    <a:pt x="1001267" y="1938528"/>
                  </a:lnTo>
                  <a:lnTo>
                    <a:pt x="987551" y="1979675"/>
                  </a:lnTo>
                  <a:lnTo>
                    <a:pt x="975359" y="2020824"/>
                  </a:lnTo>
                  <a:lnTo>
                    <a:pt x="961643" y="2060448"/>
                  </a:lnTo>
                  <a:lnTo>
                    <a:pt x="920495" y="2174748"/>
                  </a:lnTo>
                  <a:lnTo>
                    <a:pt x="905255" y="2209800"/>
                  </a:lnTo>
                  <a:lnTo>
                    <a:pt x="891539" y="2244851"/>
                  </a:lnTo>
                  <a:lnTo>
                    <a:pt x="876299" y="2279904"/>
                  </a:lnTo>
                  <a:lnTo>
                    <a:pt x="861059" y="2311908"/>
                  </a:lnTo>
                  <a:lnTo>
                    <a:pt x="845819" y="2345436"/>
                  </a:lnTo>
                  <a:lnTo>
                    <a:pt x="815339" y="2406395"/>
                  </a:lnTo>
                  <a:lnTo>
                    <a:pt x="798575" y="2435351"/>
                  </a:lnTo>
                  <a:lnTo>
                    <a:pt x="783335" y="2464308"/>
                  </a:lnTo>
                  <a:lnTo>
                    <a:pt x="733043" y="2542032"/>
                  </a:lnTo>
                  <a:lnTo>
                    <a:pt x="699515" y="2589275"/>
                  </a:lnTo>
                  <a:lnTo>
                    <a:pt x="665987" y="2631948"/>
                  </a:lnTo>
                  <a:lnTo>
                    <a:pt x="630935" y="2670048"/>
                  </a:lnTo>
                  <a:lnTo>
                    <a:pt x="595883" y="2703575"/>
                  </a:lnTo>
                  <a:lnTo>
                    <a:pt x="559307" y="2734056"/>
                  </a:lnTo>
                  <a:lnTo>
                    <a:pt x="522731" y="2758440"/>
                  </a:lnTo>
                  <a:lnTo>
                    <a:pt x="486155" y="2778251"/>
                  </a:lnTo>
                  <a:lnTo>
                    <a:pt x="449579" y="2793491"/>
                  </a:lnTo>
                  <a:lnTo>
                    <a:pt x="413003" y="2804159"/>
                  </a:lnTo>
                  <a:lnTo>
                    <a:pt x="374903" y="2810256"/>
                  </a:lnTo>
                  <a:close/>
                </a:path>
              </a:pathLst>
            </a:custGeom>
            <a:solidFill>
              <a:srgbClr val="E28311"/>
            </a:solidFill>
          </p:spPr>
          <p:txBody>
            <a:bodyPr wrap="square" lIns="0" tIns="0" rIns="0" bIns="0" rtlCol="0"/>
            <a:lstStyle/>
            <a:p>
              <a:endParaRPr/>
            </a:p>
          </p:txBody>
        </p:sp>
        <p:sp>
          <p:nvSpPr>
            <p:cNvPr id="55" name="object 14">
              <a:extLst>
                <a:ext uri="{FF2B5EF4-FFF2-40B4-BE49-F238E27FC236}">
                  <a16:creationId xmlns:a16="http://schemas.microsoft.com/office/drawing/2014/main" id="{54073304-EF27-60C6-BC0C-A532FA195804}"/>
                </a:ext>
              </a:extLst>
            </p:cNvPr>
            <p:cNvSpPr/>
            <p:nvPr/>
          </p:nvSpPr>
          <p:spPr>
            <a:xfrm>
              <a:off x="3872483" y="2150363"/>
              <a:ext cx="1582420" cy="2810510"/>
            </a:xfrm>
            <a:custGeom>
              <a:avLst/>
              <a:gdLst/>
              <a:ahLst/>
              <a:cxnLst/>
              <a:rect l="l" t="t" r="r" b="b"/>
              <a:pathLst>
                <a:path w="1582420" h="2810510">
                  <a:moveTo>
                    <a:pt x="1581912" y="2810256"/>
                  </a:moveTo>
                  <a:lnTo>
                    <a:pt x="879348" y="2810256"/>
                  </a:lnTo>
                  <a:lnTo>
                    <a:pt x="842772" y="2805684"/>
                  </a:lnTo>
                  <a:lnTo>
                    <a:pt x="769620" y="2781300"/>
                  </a:lnTo>
                  <a:lnTo>
                    <a:pt x="734568" y="2764535"/>
                  </a:lnTo>
                  <a:lnTo>
                    <a:pt x="699516" y="2741676"/>
                  </a:lnTo>
                  <a:lnTo>
                    <a:pt x="664464" y="2714243"/>
                  </a:lnTo>
                  <a:lnTo>
                    <a:pt x="630936" y="2683764"/>
                  </a:lnTo>
                  <a:lnTo>
                    <a:pt x="597408" y="2648711"/>
                  </a:lnTo>
                  <a:lnTo>
                    <a:pt x="563880" y="2610611"/>
                  </a:lnTo>
                  <a:lnTo>
                    <a:pt x="531876" y="2567940"/>
                  </a:lnTo>
                  <a:lnTo>
                    <a:pt x="499872" y="2520696"/>
                  </a:lnTo>
                  <a:lnTo>
                    <a:pt x="469392" y="2470403"/>
                  </a:lnTo>
                  <a:lnTo>
                    <a:pt x="438912" y="2417064"/>
                  </a:lnTo>
                  <a:lnTo>
                    <a:pt x="425196" y="2389632"/>
                  </a:lnTo>
                  <a:lnTo>
                    <a:pt x="409956" y="2360676"/>
                  </a:lnTo>
                  <a:lnTo>
                    <a:pt x="381000" y="2299716"/>
                  </a:lnTo>
                  <a:lnTo>
                    <a:pt x="353568" y="2235708"/>
                  </a:lnTo>
                  <a:lnTo>
                    <a:pt x="326136" y="2168651"/>
                  </a:lnTo>
                  <a:lnTo>
                    <a:pt x="300228" y="2098548"/>
                  </a:lnTo>
                  <a:lnTo>
                    <a:pt x="288036" y="2061972"/>
                  </a:lnTo>
                  <a:lnTo>
                    <a:pt x="274320" y="2025396"/>
                  </a:lnTo>
                  <a:lnTo>
                    <a:pt x="249936" y="1949196"/>
                  </a:lnTo>
                  <a:lnTo>
                    <a:pt x="239268" y="1909572"/>
                  </a:lnTo>
                  <a:lnTo>
                    <a:pt x="227076" y="1869948"/>
                  </a:lnTo>
                  <a:lnTo>
                    <a:pt x="216408" y="1828800"/>
                  </a:lnTo>
                  <a:lnTo>
                    <a:pt x="204216" y="1787651"/>
                  </a:lnTo>
                  <a:lnTo>
                    <a:pt x="193548" y="1744980"/>
                  </a:lnTo>
                  <a:lnTo>
                    <a:pt x="182880" y="1703832"/>
                  </a:lnTo>
                  <a:lnTo>
                    <a:pt x="172212" y="1659636"/>
                  </a:lnTo>
                  <a:lnTo>
                    <a:pt x="163068" y="1615440"/>
                  </a:lnTo>
                  <a:lnTo>
                    <a:pt x="152400" y="1571244"/>
                  </a:lnTo>
                  <a:lnTo>
                    <a:pt x="124968" y="1434084"/>
                  </a:lnTo>
                  <a:lnTo>
                    <a:pt x="115824" y="1386840"/>
                  </a:lnTo>
                  <a:lnTo>
                    <a:pt x="108204" y="1339596"/>
                  </a:lnTo>
                  <a:lnTo>
                    <a:pt x="99060" y="1292351"/>
                  </a:lnTo>
                  <a:lnTo>
                    <a:pt x="91439" y="1243584"/>
                  </a:lnTo>
                  <a:lnTo>
                    <a:pt x="83820" y="1193292"/>
                  </a:lnTo>
                  <a:lnTo>
                    <a:pt x="77724" y="1144524"/>
                  </a:lnTo>
                  <a:lnTo>
                    <a:pt x="70104" y="1094232"/>
                  </a:lnTo>
                  <a:lnTo>
                    <a:pt x="64008" y="1043940"/>
                  </a:lnTo>
                  <a:lnTo>
                    <a:pt x="56388" y="992124"/>
                  </a:lnTo>
                  <a:lnTo>
                    <a:pt x="50291" y="940308"/>
                  </a:lnTo>
                  <a:lnTo>
                    <a:pt x="45720" y="888492"/>
                  </a:lnTo>
                  <a:lnTo>
                    <a:pt x="39624" y="835152"/>
                  </a:lnTo>
                  <a:lnTo>
                    <a:pt x="35052" y="783336"/>
                  </a:lnTo>
                  <a:lnTo>
                    <a:pt x="30480" y="729996"/>
                  </a:lnTo>
                  <a:lnTo>
                    <a:pt x="25908" y="675131"/>
                  </a:lnTo>
                  <a:lnTo>
                    <a:pt x="21336" y="621792"/>
                  </a:lnTo>
                  <a:lnTo>
                    <a:pt x="18288" y="566928"/>
                  </a:lnTo>
                  <a:lnTo>
                    <a:pt x="13716" y="512063"/>
                  </a:lnTo>
                  <a:lnTo>
                    <a:pt x="10668" y="455676"/>
                  </a:lnTo>
                  <a:lnTo>
                    <a:pt x="9143" y="400812"/>
                  </a:lnTo>
                  <a:lnTo>
                    <a:pt x="6095" y="344424"/>
                  </a:lnTo>
                  <a:lnTo>
                    <a:pt x="4572" y="288036"/>
                  </a:lnTo>
                  <a:lnTo>
                    <a:pt x="3048" y="230124"/>
                  </a:lnTo>
                  <a:lnTo>
                    <a:pt x="1524" y="173736"/>
                  </a:lnTo>
                  <a:lnTo>
                    <a:pt x="0" y="115824"/>
                  </a:lnTo>
                  <a:lnTo>
                    <a:pt x="0" y="0"/>
                  </a:lnTo>
                  <a:lnTo>
                    <a:pt x="702564" y="0"/>
                  </a:lnTo>
                  <a:lnTo>
                    <a:pt x="702564" y="115824"/>
                  </a:lnTo>
                  <a:lnTo>
                    <a:pt x="704088" y="173736"/>
                  </a:lnTo>
                  <a:lnTo>
                    <a:pt x="705612" y="230124"/>
                  </a:lnTo>
                  <a:lnTo>
                    <a:pt x="707136" y="288036"/>
                  </a:lnTo>
                  <a:lnTo>
                    <a:pt x="708660" y="344424"/>
                  </a:lnTo>
                  <a:lnTo>
                    <a:pt x="711708" y="400812"/>
                  </a:lnTo>
                  <a:lnTo>
                    <a:pt x="713232" y="455676"/>
                  </a:lnTo>
                  <a:lnTo>
                    <a:pt x="716280" y="512063"/>
                  </a:lnTo>
                  <a:lnTo>
                    <a:pt x="720852" y="566928"/>
                  </a:lnTo>
                  <a:lnTo>
                    <a:pt x="723900" y="621792"/>
                  </a:lnTo>
                  <a:lnTo>
                    <a:pt x="728472" y="675131"/>
                  </a:lnTo>
                  <a:lnTo>
                    <a:pt x="733044" y="729996"/>
                  </a:lnTo>
                  <a:lnTo>
                    <a:pt x="737616" y="783336"/>
                  </a:lnTo>
                  <a:lnTo>
                    <a:pt x="742188" y="835152"/>
                  </a:lnTo>
                  <a:lnTo>
                    <a:pt x="748284" y="888492"/>
                  </a:lnTo>
                  <a:lnTo>
                    <a:pt x="752856" y="940308"/>
                  </a:lnTo>
                  <a:lnTo>
                    <a:pt x="758952" y="992124"/>
                  </a:lnTo>
                  <a:lnTo>
                    <a:pt x="766572" y="1043940"/>
                  </a:lnTo>
                  <a:lnTo>
                    <a:pt x="772668" y="1094232"/>
                  </a:lnTo>
                  <a:lnTo>
                    <a:pt x="780288" y="1144524"/>
                  </a:lnTo>
                  <a:lnTo>
                    <a:pt x="786384" y="1193292"/>
                  </a:lnTo>
                  <a:lnTo>
                    <a:pt x="794004" y="1243584"/>
                  </a:lnTo>
                  <a:lnTo>
                    <a:pt x="801624" y="1292351"/>
                  </a:lnTo>
                  <a:lnTo>
                    <a:pt x="810768" y="1339596"/>
                  </a:lnTo>
                  <a:lnTo>
                    <a:pt x="818388" y="1386840"/>
                  </a:lnTo>
                  <a:lnTo>
                    <a:pt x="827532" y="1434084"/>
                  </a:lnTo>
                  <a:lnTo>
                    <a:pt x="854964" y="1571244"/>
                  </a:lnTo>
                  <a:lnTo>
                    <a:pt x="865632" y="1615440"/>
                  </a:lnTo>
                  <a:lnTo>
                    <a:pt x="874776" y="1659636"/>
                  </a:lnTo>
                  <a:lnTo>
                    <a:pt x="885444" y="1703832"/>
                  </a:lnTo>
                  <a:lnTo>
                    <a:pt x="896112" y="1744980"/>
                  </a:lnTo>
                  <a:lnTo>
                    <a:pt x="906780" y="1787651"/>
                  </a:lnTo>
                  <a:lnTo>
                    <a:pt x="917448" y="1828800"/>
                  </a:lnTo>
                  <a:lnTo>
                    <a:pt x="929640" y="1869948"/>
                  </a:lnTo>
                  <a:lnTo>
                    <a:pt x="941832" y="1909572"/>
                  </a:lnTo>
                  <a:lnTo>
                    <a:pt x="952500" y="1949196"/>
                  </a:lnTo>
                  <a:lnTo>
                    <a:pt x="976884" y="2025396"/>
                  </a:lnTo>
                  <a:lnTo>
                    <a:pt x="990600" y="2061972"/>
                  </a:lnTo>
                  <a:lnTo>
                    <a:pt x="1002792" y="2098548"/>
                  </a:lnTo>
                  <a:lnTo>
                    <a:pt x="1028700" y="2168651"/>
                  </a:lnTo>
                  <a:lnTo>
                    <a:pt x="1056132" y="2235708"/>
                  </a:lnTo>
                  <a:lnTo>
                    <a:pt x="1083564" y="2299716"/>
                  </a:lnTo>
                  <a:lnTo>
                    <a:pt x="1112520" y="2360676"/>
                  </a:lnTo>
                  <a:lnTo>
                    <a:pt x="1156716" y="2444496"/>
                  </a:lnTo>
                  <a:lnTo>
                    <a:pt x="1187196" y="2496311"/>
                  </a:lnTo>
                  <a:lnTo>
                    <a:pt x="1219200" y="2545080"/>
                  </a:lnTo>
                  <a:lnTo>
                    <a:pt x="1251204" y="2589276"/>
                  </a:lnTo>
                  <a:lnTo>
                    <a:pt x="1283208" y="2630424"/>
                  </a:lnTo>
                  <a:lnTo>
                    <a:pt x="1316736" y="2667000"/>
                  </a:lnTo>
                  <a:lnTo>
                    <a:pt x="1350264" y="2700527"/>
                  </a:lnTo>
                  <a:lnTo>
                    <a:pt x="1383792" y="2727960"/>
                  </a:lnTo>
                  <a:lnTo>
                    <a:pt x="1418844" y="2753868"/>
                  </a:lnTo>
                  <a:lnTo>
                    <a:pt x="1453896" y="2773680"/>
                  </a:lnTo>
                  <a:lnTo>
                    <a:pt x="1490472" y="2788919"/>
                  </a:lnTo>
                  <a:lnTo>
                    <a:pt x="1527048" y="2801111"/>
                  </a:lnTo>
                  <a:lnTo>
                    <a:pt x="1581912" y="2810256"/>
                  </a:lnTo>
                  <a:close/>
                </a:path>
              </a:pathLst>
            </a:custGeom>
            <a:solidFill>
              <a:srgbClr val="B6690C"/>
            </a:solidFill>
          </p:spPr>
          <p:txBody>
            <a:bodyPr wrap="square" lIns="0" tIns="0" rIns="0" bIns="0" rtlCol="0"/>
            <a:lstStyle/>
            <a:p>
              <a:endParaRPr/>
            </a:p>
          </p:txBody>
        </p:sp>
        <p:sp>
          <p:nvSpPr>
            <p:cNvPr id="56" name="object 15">
              <a:extLst>
                <a:ext uri="{FF2B5EF4-FFF2-40B4-BE49-F238E27FC236}">
                  <a16:creationId xmlns:a16="http://schemas.microsoft.com/office/drawing/2014/main" id="{04091E1D-9D60-FC56-4E9D-A9CF44ACED86}"/>
                </a:ext>
              </a:extLst>
            </p:cNvPr>
            <p:cNvSpPr/>
            <p:nvPr/>
          </p:nvSpPr>
          <p:spPr>
            <a:xfrm>
              <a:off x="3872483" y="2150364"/>
              <a:ext cx="2821305" cy="2810510"/>
            </a:xfrm>
            <a:custGeom>
              <a:avLst/>
              <a:gdLst/>
              <a:ahLst/>
              <a:cxnLst/>
              <a:rect l="l" t="t" r="r" b="b"/>
              <a:pathLst>
                <a:path w="2821304" h="2810510">
                  <a:moveTo>
                    <a:pt x="1249679" y="2586227"/>
                  </a:moveTo>
                  <a:lnTo>
                    <a:pt x="1280159" y="2542031"/>
                  </a:lnTo>
                  <a:lnTo>
                    <a:pt x="1312163" y="2493263"/>
                  </a:lnTo>
                  <a:lnTo>
                    <a:pt x="1342643" y="2441447"/>
                  </a:lnTo>
                  <a:lnTo>
                    <a:pt x="1371599" y="2386583"/>
                  </a:lnTo>
                  <a:lnTo>
                    <a:pt x="1400555" y="2328671"/>
                  </a:lnTo>
                  <a:lnTo>
                    <a:pt x="1427987" y="2267711"/>
                  </a:lnTo>
                  <a:lnTo>
                    <a:pt x="1455419" y="2202179"/>
                  </a:lnTo>
                  <a:lnTo>
                    <a:pt x="1469135" y="2168651"/>
                  </a:lnTo>
                  <a:lnTo>
                    <a:pt x="1482851" y="2133599"/>
                  </a:lnTo>
                  <a:lnTo>
                    <a:pt x="1495043" y="2098547"/>
                  </a:lnTo>
                  <a:lnTo>
                    <a:pt x="1507235" y="2063495"/>
                  </a:lnTo>
                  <a:lnTo>
                    <a:pt x="1519427" y="2026919"/>
                  </a:lnTo>
                  <a:lnTo>
                    <a:pt x="1531619" y="1990343"/>
                  </a:lnTo>
                  <a:lnTo>
                    <a:pt x="1543811" y="1952243"/>
                  </a:lnTo>
                  <a:lnTo>
                    <a:pt x="1556003" y="1912619"/>
                  </a:lnTo>
                  <a:lnTo>
                    <a:pt x="1566671" y="1872995"/>
                  </a:lnTo>
                  <a:lnTo>
                    <a:pt x="1578863" y="1833371"/>
                  </a:lnTo>
                  <a:lnTo>
                    <a:pt x="1589531" y="1793747"/>
                  </a:lnTo>
                  <a:lnTo>
                    <a:pt x="1600199" y="1751075"/>
                  </a:lnTo>
                  <a:lnTo>
                    <a:pt x="1610867" y="1709927"/>
                  </a:lnTo>
                  <a:lnTo>
                    <a:pt x="1621535" y="1667255"/>
                  </a:lnTo>
                  <a:lnTo>
                    <a:pt x="1630679" y="1624583"/>
                  </a:lnTo>
                  <a:lnTo>
                    <a:pt x="1639823" y="1580387"/>
                  </a:lnTo>
                  <a:lnTo>
                    <a:pt x="1650491" y="1536191"/>
                  </a:lnTo>
                  <a:lnTo>
                    <a:pt x="1659635" y="1490471"/>
                  </a:lnTo>
                  <a:lnTo>
                    <a:pt x="1668779" y="1446275"/>
                  </a:lnTo>
                  <a:lnTo>
                    <a:pt x="1676399" y="1399031"/>
                  </a:lnTo>
                  <a:lnTo>
                    <a:pt x="1685543" y="1353311"/>
                  </a:lnTo>
                  <a:lnTo>
                    <a:pt x="1693163" y="1306067"/>
                  </a:lnTo>
                  <a:lnTo>
                    <a:pt x="1700783" y="1258823"/>
                  </a:lnTo>
                  <a:lnTo>
                    <a:pt x="1708403" y="1210055"/>
                  </a:lnTo>
                  <a:lnTo>
                    <a:pt x="1716023" y="1161287"/>
                  </a:lnTo>
                  <a:lnTo>
                    <a:pt x="1722119" y="1112519"/>
                  </a:lnTo>
                  <a:lnTo>
                    <a:pt x="1729739" y="1062227"/>
                  </a:lnTo>
                  <a:lnTo>
                    <a:pt x="1735835" y="1011935"/>
                  </a:lnTo>
                  <a:lnTo>
                    <a:pt x="1741931" y="961643"/>
                  </a:lnTo>
                  <a:lnTo>
                    <a:pt x="1748027" y="911351"/>
                  </a:lnTo>
                  <a:lnTo>
                    <a:pt x="1752599" y="859535"/>
                  </a:lnTo>
                  <a:lnTo>
                    <a:pt x="1758695" y="807719"/>
                  </a:lnTo>
                  <a:lnTo>
                    <a:pt x="1763267" y="755903"/>
                  </a:lnTo>
                  <a:lnTo>
                    <a:pt x="1767839" y="702563"/>
                  </a:lnTo>
                  <a:lnTo>
                    <a:pt x="1415795" y="702563"/>
                  </a:lnTo>
                  <a:lnTo>
                    <a:pt x="2147315" y="0"/>
                  </a:lnTo>
                  <a:lnTo>
                    <a:pt x="2820924" y="702563"/>
                  </a:lnTo>
                  <a:lnTo>
                    <a:pt x="2470404" y="702563"/>
                  </a:lnTo>
                  <a:lnTo>
                    <a:pt x="2464307" y="761999"/>
                  </a:lnTo>
                  <a:lnTo>
                    <a:pt x="2459735" y="821435"/>
                  </a:lnTo>
                  <a:lnTo>
                    <a:pt x="2453639" y="880871"/>
                  </a:lnTo>
                  <a:lnTo>
                    <a:pt x="2447543" y="938783"/>
                  </a:lnTo>
                  <a:lnTo>
                    <a:pt x="2439923" y="995171"/>
                  </a:lnTo>
                  <a:lnTo>
                    <a:pt x="2433827" y="1051559"/>
                  </a:lnTo>
                  <a:lnTo>
                    <a:pt x="2426207" y="1107947"/>
                  </a:lnTo>
                  <a:lnTo>
                    <a:pt x="2418587" y="1162811"/>
                  </a:lnTo>
                  <a:lnTo>
                    <a:pt x="2409443" y="1217675"/>
                  </a:lnTo>
                  <a:lnTo>
                    <a:pt x="2401823" y="1272539"/>
                  </a:lnTo>
                  <a:lnTo>
                    <a:pt x="2392679" y="1324355"/>
                  </a:lnTo>
                  <a:lnTo>
                    <a:pt x="2383535" y="1377695"/>
                  </a:lnTo>
                  <a:lnTo>
                    <a:pt x="2374391" y="1429511"/>
                  </a:lnTo>
                  <a:lnTo>
                    <a:pt x="2363723" y="1479803"/>
                  </a:lnTo>
                  <a:lnTo>
                    <a:pt x="2353055" y="1530095"/>
                  </a:lnTo>
                  <a:lnTo>
                    <a:pt x="2343911" y="1580387"/>
                  </a:lnTo>
                  <a:lnTo>
                    <a:pt x="2331719" y="1629155"/>
                  </a:lnTo>
                  <a:lnTo>
                    <a:pt x="2321052" y="1676399"/>
                  </a:lnTo>
                  <a:lnTo>
                    <a:pt x="2310383" y="1723643"/>
                  </a:lnTo>
                  <a:lnTo>
                    <a:pt x="2298191" y="1770887"/>
                  </a:lnTo>
                  <a:lnTo>
                    <a:pt x="2286000" y="1815083"/>
                  </a:lnTo>
                  <a:lnTo>
                    <a:pt x="2273807" y="1860803"/>
                  </a:lnTo>
                  <a:lnTo>
                    <a:pt x="2261615" y="1903475"/>
                  </a:lnTo>
                  <a:lnTo>
                    <a:pt x="2247900" y="1947671"/>
                  </a:lnTo>
                  <a:lnTo>
                    <a:pt x="2234183" y="1988819"/>
                  </a:lnTo>
                  <a:lnTo>
                    <a:pt x="2221991" y="2029967"/>
                  </a:lnTo>
                  <a:lnTo>
                    <a:pt x="2208275" y="2069591"/>
                  </a:lnTo>
                  <a:lnTo>
                    <a:pt x="2193035" y="2109215"/>
                  </a:lnTo>
                  <a:lnTo>
                    <a:pt x="2179319" y="2147315"/>
                  </a:lnTo>
                  <a:lnTo>
                    <a:pt x="2165604" y="2185415"/>
                  </a:lnTo>
                  <a:lnTo>
                    <a:pt x="2150363" y="2221991"/>
                  </a:lnTo>
                  <a:lnTo>
                    <a:pt x="2135123" y="2257043"/>
                  </a:lnTo>
                  <a:lnTo>
                    <a:pt x="2119883" y="2292095"/>
                  </a:lnTo>
                  <a:lnTo>
                    <a:pt x="2104643" y="2325623"/>
                  </a:lnTo>
                  <a:lnTo>
                    <a:pt x="2089404" y="2357627"/>
                  </a:lnTo>
                  <a:lnTo>
                    <a:pt x="2072639" y="2389631"/>
                  </a:lnTo>
                  <a:lnTo>
                    <a:pt x="2057400" y="2420111"/>
                  </a:lnTo>
                  <a:lnTo>
                    <a:pt x="2023871" y="2478023"/>
                  </a:lnTo>
                  <a:lnTo>
                    <a:pt x="1973579" y="2555747"/>
                  </a:lnTo>
                  <a:lnTo>
                    <a:pt x="1938527" y="2602991"/>
                  </a:lnTo>
                  <a:lnTo>
                    <a:pt x="1903475" y="2645663"/>
                  </a:lnTo>
                  <a:lnTo>
                    <a:pt x="1866900" y="2683763"/>
                  </a:lnTo>
                  <a:lnTo>
                    <a:pt x="1830323" y="2715767"/>
                  </a:lnTo>
                  <a:lnTo>
                    <a:pt x="1793747" y="2744723"/>
                  </a:lnTo>
                  <a:lnTo>
                    <a:pt x="1755647" y="2767583"/>
                  </a:lnTo>
                  <a:lnTo>
                    <a:pt x="1717547" y="2785871"/>
                  </a:lnTo>
                  <a:lnTo>
                    <a:pt x="1679447" y="2799587"/>
                  </a:lnTo>
                  <a:lnTo>
                    <a:pt x="1639823" y="2807207"/>
                  </a:lnTo>
                  <a:lnTo>
                    <a:pt x="1600199" y="2810255"/>
                  </a:lnTo>
                  <a:lnTo>
                    <a:pt x="897635" y="2810255"/>
                  </a:lnTo>
                  <a:lnTo>
                    <a:pt x="824483" y="2801111"/>
                  </a:lnTo>
                  <a:lnTo>
                    <a:pt x="787907" y="2788919"/>
                  </a:lnTo>
                  <a:lnTo>
                    <a:pt x="751331" y="2773679"/>
                  </a:lnTo>
                  <a:lnTo>
                    <a:pt x="716279" y="2753867"/>
                  </a:lnTo>
                  <a:lnTo>
                    <a:pt x="681227" y="2727959"/>
                  </a:lnTo>
                  <a:lnTo>
                    <a:pt x="647699" y="2700527"/>
                  </a:lnTo>
                  <a:lnTo>
                    <a:pt x="614171" y="2666999"/>
                  </a:lnTo>
                  <a:lnTo>
                    <a:pt x="580643" y="2630423"/>
                  </a:lnTo>
                  <a:lnTo>
                    <a:pt x="548639" y="2589275"/>
                  </a:lnTo>
                  <a:lnTo>
                    <a:pt x="516635" y="2545079"/>
                  </a:lnTo>
                  <a:lnTo>
                    <a:pt x="484631" y="2496311"/>
                  </a:lnTo>
                  <a:lnTo>
                    <a:pt x="454152" y="2444495"/>
                  </a:lnTo>
                  <a:lnTo>
                    <a:pt x="425195" y="2389631"/>
                  </a:lnTo>
                  <a:lnTo>
                    <a:pt x="394715" y="2330195"/>
                  </a:lnTo>
                  <a:lnTo>
                    <a:pt x="367283" y="2267711"/>
                  </a:lnTo>
                  <a:lnTo>
                    <a:pt x="353567" y="2235707"/>
                  </a:lnTo>
                  <a:lnTo>
                    <a:pt x="339852" y="2202179"/>
                  </a:lnTo>
                  <a:lnTo>
                    <a:pt x="326135" y="2168651"/>
                  </a:lnTo>
                  <a:lnTo>
                    <a:pt x="312419" y="2133599"/>
                  </a:lnTo>
                  <a:lnTo>
                    <a:pt x="300227" y="2098547"/>
                  </a:lnTo>
                  <a:lnTo>
                    <a:pt x="288035" y="2061971"/>
                  </a:lnTo>
                  <a:lnTo>
                    <a:pt x="274319" y="2025395"/>
                  </a:lnTo>
                  <a:lnTo>
                    <a:pt x="262127" y="1987295"/>
                  </a:lnTo>
                  <a:lnTo>
                    <a:pt x="249935" y="1949195"/>
                  </a:lnTo>
                  <a:lnTo>
                    <a:pt x="239267" y="1909571"/>
                  </a:lnTo>
                  <a:lnTo>
                    <a:pt x="227075" y="1869947"/>
                  </a:lnTo>
                  <a:lnTo>
                    <a:pt x="216407" y="1828799"/>
                  </a:lnTo>
                  <a:lnTo>
                    <a:pt x="204215" y="1787651"/>
                  </a:lnTo>
                  <a:lnTo>
                    <a:pt x="193548" y="1744979"/>
                  </a:lnTo>
                  <a:lnTo>
                    <a:pt x="182879" y="1703831"/>
                  </a:lnTo>
                  <a:lnTo>
                    <a:pt x="172211" y="1659635"/>
                  </a:lnTo>
                  <a:lnTo>
                    <a:pt x="163067" y="1615439"/>
                  </a:lnTo>
                  <a:lnTo>
                    <a:pt x="152400" y="1571243"/>
                  </a:lnTo>
                  <a:lnTo>
                    <a:pt x="143255" y="1525523"/>
                  </a:lnTo>
                  <a:lnTo>
                    <a:pt x="134111" y="1479803"/>
                  </a:lnTo>
                  <a:lnTo>
                    <a:pt x="124967" y="1434083"/>
                  </a:lnTo>
                  <a:lnTo>
                    <a:pt x="115823" y="1386839"/>
                  </a:lnTo>
                  <a:lnTo>
                    <a:pt x="108204" y="1339595"/>
                  </a:lnTo>
                  <a:lnTo>
                    <a:pt x="99059" y="1292351"/>
                  </a:lnTo>
                  <a:lnTo>
                    <a:pt x="91439" y="1243583"/>
                  </a:lnTo>
                  <a:lnTo>
                    <a:pt x="83819" y="1193291"/>
                  </a:lnTo>
                  <a:lnTo>
                    <a:pt x="77723" y="1144523"/>
                  </a:lnTo>
                  <a:lnTo>
                    <a:pt x="70104" y="1094231"/>
                  </a:lnTo>
                  <a:lnTo>
                    <a:pt x="64007" y="1043939"/>
                  </a:lnTo>
                  <a:lnTo>
                    <a:pt x="56387" y="992123"/>
                  </a:lnTo>
                  <a:lnTo>
                    <a:pt x="50291" y="940307"/>
                  </a:lnTo>
                  <a:lnTo>
                    <a:pt x="45719" y="888491"/>
                  </a:lnTo>
                  <a:lnTo>
                    <a:pt x="39623" y="835151"/>
                  </a:lnTo>
                  <a:lnTo>
                    <a:pt x="35052" y="783335"/>
                  </a:lnTo>
                  <a:lnTo>
                    <a:pt x="30479" y="729995"/>
                  </a:lnTo>
                  <a:lnTo>
                    <a:pt x="25908" y="675131"/>
                  </a:lnTo>
                  <a:lnTo>
                    <a:pt x="21335" y="621791"/>
                  </a:lnTo>
                  <a:lnTo>
                    <a:pt x="18287" y="566927"/>
                  </a:lnTo>
                  <a:lnTo>
                    <a:pt x="13716" y="512063"/>
                  </a:lnTo>
                  <a:lnTo>
                    <a:pt x="10667" y="455675"/>
                  </a:lnTo>
                  <a:lnTo>
                    <a:pt x="9143" y="400811"/>
                  </a:lnTo>
                  <a:lnTo>
                    <a:pt x="6095" y="344423"/>
                  </a:lnTo>
                  <a:lnTo>
                    <a:pt x="4571" y="288035"/>
                  </a:lnTo>
                  <a:lnTo>
                    <a:pt x="3047" y="230123"/>
                  </a:lnTo>
                  <a:lnTo>
                    <a:pt x="1524" y="173735"/>
                  </a:lnTo>
                  <a:lnTo>
                    <a:pt x="0" y="115824"/>
                  </a:lnTo>
                  <a:lnTo>
                    <a:pt x="0" y="57911"/>
                  </a:lnTo>
                  <a:lnTo>
                    <a:pt x="0" y="0"/>
                  </a:lnTo>
                  <a:lnTo>
                    <a:pt x="702563" y="0"/>
                  </a:lnTo>
                  <a:lnTo>
                    <a:pt x="702563" y="57911"/>
                  </a:lnTo>
                  <a:lnTo>
                    <a:pt x="702563" y="115824"/>
                  </a:lnTo>
                  <a:lnTo>
                    <a:pt x="704087" y="173735"/>
                  </a:lnTo>
                  <a:lnTo>
                    <a:pt x="705611" y="230123"/>
                  </a:lnTo>
                  <a:lnTo>
                    <a:pt x="707135" y="288035"/>
                  </a:lnTo>
                  <a:lnTo>
                    <a:pt x="708659" y="344423"/>
                  </a:lnTo>
                  <a:lnTo>
                    <a:pt x="711707" y="400811"/>
                  </a:lnTo>
                  <a:lnTo>
                    <a:pt x="713231" y="455675"/>
                  </a:lnTo>
                  <a:lnTo>
                    <a:pt x="716279" y="512063"/>
                  </a:lnTo>
                  <a:lnTo>
                    <a:pt x="720851" y="566927"/>
                  </a:lnTo>
                  <a:lnTo>
                    <a:pt x="723899" y="621791"/>
                  </a:lnTo>
                  <a:lnTo>
                    <a:pt x="728471" y="675131"/>
                  </a:lnTo>
                  <a:lnTo>
                    <a:pt x="733043" y="729995"/>
                  </a:lnTo>
                  <a:lnTo>
                    <a:pt x="737615" y="783335"/>
                  </a:lnTo>
                  <a:lnTo>
                    <a:pt x="742187" y="835151"/>
                  </a:lnTo>
                  <a:lnTo>
                    <a:pt x="748283" y="888491"/>
                  </a:lnTo>
                  <a:lnTo>
                    <a:pt x="752855" y="940307"/>
                  </a:lnTo>
                  <a:lnTo>
                    <a:pt x="758951" y="992123"/>
                  </a:lnTo>
                  <a:lnTo>
                    <a:pt x="766571" y="1043939"/>
                  </a:lnTo>
                  <a:lnTo>
                    <a:pt x="772667" y="1094231"/>
                  </a:lnTo>
                  <a:lnTo>
                    <a:pt x="780287" y="1144523"/>
                  </a:lnTo>
                  <a:lnTo>
                    <a:pt x="786383" y="1193291"/>
                  </a:lnTo>
                  <a:lnTo>
                    <a:pt x="794003" y="1243583"/>
                  </a:lnTo>
                  <a:lnTo>
                    <a:pt x="801623" y="1292351"/>
                  </a:lnTo>
                  <a:lnTo>
                    <a:pt x="810767" y="1339595"/>
                  </a:lnTo>
                  <a:lnTo>
                    <a:pt x="818387" y="1386839"/>
                  </a:lnTo>
                  <a:lnTo>
                    <a:pt x="827531" y="1434083"/>
                  </a:lnTo>
                  <a:lnTo>
                    <a:pt x="836675" y="1479803"/>
                  </a:lnTo>
                  <a:lnTo>
                    <a:pt x="845819" y="1525523"/>
                  </a:lnTo>
                  <a:lnTo>
                    <a:pt x="854963" y="1571243"/>
                  </a:lnTo>
                  <a:lnTo>
                    <a:pt x="865631" y="1615439"/>
                  </a:lnTo>
                  <a:lnTo>
                    <a:pt x="874775" y="1659635"/>
                  </a:lnTo>
                  <a:lnTo>
                    <a:pt x="885443" y="1703831"/>
                  </a:lnTo>
                  <a:lnTo>
                    <a:pt x="896111" y="1744979"/>
                  </a:lnTo>
                  <a:lnTo>
                    <a:pt x="906779" y="1787651"/>
                  </a:lnTo>
                  <a:lnTo>
                    <a:pt x="917447" y="1828799"/>
                  </a:lnTo>
                  <a:lnTo>
                    <a:pt x="929639" y="1869947"/>
                  </a:lnTo>
                  <a:lnTo>
                    <a:pt x="941831" y="1909571"/>
                  </a:lnTo>
                  <a:lnTo>
                    <a:pt x="952499" y="1949195"/>
                  </a:lnTo>
                  <a:lnTo>
                    <a:pt x="964691" y="1987295"/>
                  </a:lnTo>
                  <a:lnTo>
                    <a:pt x="976883" y="2025395"/>
                  </a:lnTo>
                  <a:lnTo>
                    <a:pt x="990599" y="2061971"/>
                  </a:lnTo>
                  <a:lnTo>
                    <a:pt x="1002791" y="2098547"/>
                  </a:lnTo>
                  <a:lnTo>
                    <a:pt x="1014983" y="2133599"/>
                  </a:lnTo>
                  <a:lnTo>
                    <a:pt x="1028699" y="2168651"/>
                  </a:lnTo>
                  <a:lnTo>
                    <a:pt x="1042415" y="2202179"/>
                  </a:lnTo>
                  <a:lnTo>
                    <a:pt x="1056131" y="2235707"/>
                  </a:lnTo>
                  <a:lnTo>
                    <a:pt x="1069847" y="2267711"/>
                  </a:lnTo>
                  <a:lnTo>
                    <a:pt x="1083563" y="2299715"/>
                  </a:lnTo>
                  <a:lnTo>
                    <a:pt x="1097279" y="2330195"/>
                  </a:lnTo>
                  <a:lnTo>
                    <a:pt x="1112519" y="2360675"/>
                  </a:lnTo>
                  <a:lnTo>
                    <a:pt x="1127759" y="2389631"/>
                  </a:lnTo>
                  <a:lnTo>
                    <a:pt x="1141475" y="2417063"/>
                  </a:lnTo>
                  <a:lnTo>
                    <a:pt x="1171955" y="2470403"/>
                  </a:lnTo>
                  <a:lnTo>
                    <a:pt x="1202435" y="2520695"/>
                  </a:lnTo>
                  <a:lnTo>
                    <a:pt x="1234439" y="2567939"/>
                  </a:lnTo>
                  <a:lnTo>
                    <a:pt x="1266443" y="2610611"/>
                  </a:lnTo>
                  <a:lnTo>
                    <a:pt x="1299971" y="2648711"/>
                  </a:lnTo>
                  <a:lnTo>
                    <a:pt x="1333499" y="2683763"/>
                  </a:lnTo>
                  <a:lnTo>
                    <a:pt x="1367027" y="2714243"/>
                  </a:lnTo>
                  <a:lnTo>
                    <a:pt x="1402079" y="2741675"/>
                  </a:lnTo>
                  <a:lnTo>
                    <a:pt x="1437131" y="2764535"/>
                  </a:lnTo>
                  <a:lnTo>
                    <a:pt x="1472183" y="2781299"/>
                  </a:lnTo>
                  <a:lnTo>
                    <a:pt x="1508759" y="2795015"/>
                  </a:lnTo>
                  <a:lnTo>
                    <a:pt x="1545335" y="2805683"/>
                  </a:lnTo>
                  <a:lnTo>
                    <a:pt x="1581911" y="2810255"/>
                  </a:lnTo>
                  <a:lnTo>
                    <a:pt x="1600199" y="2810255"/>
                  </a:lnTo>
                </a:path>
              </a:pathLst>
            </a:custGeom>
            <a:ln w="16764">
              <a:solidFill>
                <a:srgbClr val="A75E08"/>
              </a:solidFill>
            </a:ln>
          </p:spPr>
          <p:txBody>
            <a:bodyPr wrap="square" lIns="0" tIns="0" rIns="0" bIns="0" rtlCol="0"/>
            <a:lstStyle/>
            <a:p>
              <a:endParaRPr/>
            </a:p>
          </p:txBody>
        </p:sp>
      </p:grpSp>
      <p:sp>
        <p:nvSpPr>
          <p:cNvPr id="57" name="object 16">
            <a:extLst>
              <a:ext uri="{FF2B5EF4-FFF2-40B4-BE49-F238E27FC236}">
                <a16:creationId xmlns:a16="http://schemas.microsoft.com/office/drawing/2014/main" id="{86FA005F-951B-1AF8-15E2-B3C15D4895B1}"/>
              </a:ext>
            </a:extLst>
          </p:cNvPr>
          <p:cNvSpPr txBox="1"/>
          <p:nvPr/>
        </p:nvSpPr>
        <p:spPr>
          <a:xfrm>
            <a:off x="4498340" y="5072888"/>
            <a:ext cx="1103630" cy="654050"/>
          </a:xfrm>
          <a:prstGeom prst="rect">
            <a:avLst/>
          </a:prstGeom>
          <a:solidFill>
            <a:srgbClr val="FF3300"/>
          </a:solidFill>
          <a:ln w="16764">
            <a:solidFill>
              <a:srgbClr val="A75E08"/>
            </a:solidFill>
          </a:ln>
        </p:spPr>
        <p:txBody>
          <a:bodyPr vert="horz" wrap="square" lIns="0" tIns="0" rIns="0" bIns="0" rtlCol="0">
            <a:spAutoFit/>
          </a:bodyPr>
          <a:lstStyle/>
          <a:p>
            <a:pPr marL="3175" algn="ctr">
              <a:lnSpc>
                <a:spcPts val="1440"/>
              </a:lnSpc>
            </a:pPr>
            <a:r>
              <a:rPr sz="1450" spc="-10" dirty="0">
                <a:solidFill>
                  <a:srgbClr val="FFFFFF"/>
                </a:solidFill>
                <a:latin typeface="Calibri"/>
                <a:cs typeface="Calibri"/>
              </a:rPr>
              <a:t>Recurrence</a:t>
            </a:r>
            <a:endParaRPr sz="1450">
              <a:latin typeface="Calibri"/>
              <a:cs typeface="Calibri"/>
            </a:endParaRPr>
          </a:p>
          <a:p>
            <a:pPr marL="98425" marR="81280" indent="635" algn="ctr">
              <a:lnSpc>
                <a:spcPts val="1789"/>
              </a:lnSpc>
              <a:spcBef>
                <a:spcPts val="50"/>
              </a:spcBef>
            </a:pPr>
            <a:r>
              <a:rPr sz="1450" spc="-25" dirty="0">
                <a:solidFill>
                  <a:srgbClr val="FFFFFF"/>
                </a:solidFill>
                <a:latin typeface="Calibri"/>
                <a:cs typeface="Calibri"/>
              </a:rPr>
              <a:t>of </a:t>
            </a:r>
            <a:r>
              <a:rPr sz="1450" spc="-10" dirty="0">
                <a:solidFill>
                  <a:srgbClr val="FFFFFF"/>
                </a:solidFill>
                <a:latin typeface="Calibri"/>
                <a:cs typeface="Calibri"/>
              </a:rPr>
              <a:t>abnormality</a:t>
            </a:r>
            <a:endParaRPr sz="1450">
              <a:latin typeface="Calibri"/>
              <a:cs typeface="Calibri"/>
            </a:endParaRPr>
          </a:p>
        </p:txBody>
      </p:sp>
      <p:sp>
        <p:nvSpPr>
          <p:cNvPr id="58" name="object 17">
            <a:extLst>
              <a:ext uri="{FF2B5EF4-FFF2-40B4-BE49-F238E27FC236}">
                <a16:creationId xmlns:a16="http://schemas.microsoft.com/office/drawing/2014/main" id="{8268091A-D10A-5A41-A8C9-6BC9F6F5B76A}"/>
              </a:ext>
            </a:extLst>
          </p:cNvPr>
          <p:cNvSpPr txBox="1"/>
          <p:nvPr/>
        </p:nvSpPr>
        <p:spPr>
          <a:xfrm>
            <a:off x="6891020" y="5045455"/>
            <a:ext cx="1033780" cy="428625"/>
          </a:xfrm>
          <a:prstGeom prst="rect">
            <a:avLst/>
          </a:prstGeom>
          <a:solidFill>
            <a:srgbClr val="E14608"/>
          </a:solidFill>
          <a:ln w="16763">
            <a:solidFill>
              <a:srgbClr val="A75E08"/>
            </a:solidFill>
          </a:ln>
        </p:spPr>
        <p:txBody>
          <a:bodyPr vert="horz" wrap="square" lIns="0" tIns="190500" rIns="0" bIns="0" rtlCol="0">
            <a:spAutoFit/>
          </a:bodyPr>
          <a:lstStyle/>
          <a:p>
            <a:pPr marL="95885">
              <a:lnSpc>
                <a:spcPct val="100000"/>
              </a:lnSpc>
              <a:spcBef>
                <a:spcPts val="1500"/>
              </a:spcBef>
            </a:pPr>
            <a:r>
              <a:rPr sz="1450" spc="-10" dirty="0">
                <a:solidFill>
                  <a:srgbClr val="FFFFFF"/>
                </a:solidFill>
                <a:latin typeface="Calibri"/>
                <a:cs typeface="Calibri"/>
              </a:rPr>
              <a:t>Frustration</a:t>
            </a:r>
            <a:endParaRPr sz="1450">
              <a:latin typeface="Calibri"/>
              <a:cs typeface="Calibri"/>
            </a:endParaRPr>
          </a:p>
        </p:txBody>
      </p:sp>
      <p:sp>
        <p:nvSpPr>
          <p:cNvPr id="59" name="object 18">
            <a:extLst>
              <a:ext uri="{FF2B5EF4-FFF2-40B4-BE49-F238E27FC236}">
                <a16:creationId xmlns:a16="http://schemas.microsoft.com/office/drawing/2014/main" id="{B733BDEC-7A4B-CA6B-38A5-3A2299F295F1}"/>
              </a:ext>
            </a:extLst>
          </p:cNvPr>
          <p:cNvSpPr txBox="1"/>
          <p:nvPr/>
        </p:nvSpPr>
        <p:spPr>
          <a:xfrm>
            <a:off x="10073132" y="1933448"/>
            <a:ext cx="1007744" cy="428625"/>
          </a:xfrm>
          <a:prstGeom prst="rect">
            <a:avLst/>
          </a:prstGeom>
          <a:solidFill>
            <a:srgbClr val="E14608"/>
          </a:solidFill>
          <a:ln w="16763">
            <a:solidFill>
              <a:srgbClr val="A75E08"/>
            </a:solidFill>
          </a:ln>
        </p:spPr>
        <p:txBody>
          <a:bodyPr vert="horz" wrap="square" lIns="0" tIns="189230" rIns="0" bIns="0" rtlCol="0">
            <a:spAutoFit/>
          </a:bodyPr>
          <a:lstStyle/>
          <a:p>
            <a:pPr marL="142875">
              <a:lnSpc>
                <a:spcPct val="100000"/>
              </a:lnSpc>
              <a:spcBef>
                <a:spcPts val="1490"/>
              </a:spcBef>
            </a:pPr>
            <a:r>
              <a:rPr sz="1450" dirty="0">
                <a:solidFill>
                  <a:srgbClr val="FFFFFF"/>
                </a:solidFill>
                <a:latin typeface="Calibri"/>
                <a:cs typeface="Calibri"/>
              </a:rPr>
              <a:t>Giving</a:t>
            </a:r>
            <a:r>
              <a:rPr sz="1450" spc="25" dirty="0">
                <a:solidFill>
                  <a:srgbClr val="FFFFFF"/>
                </a:solidFill>
                <a:latin typeface="Calibri"/>
                <a:cs typeface="Calibri"/>
              </a:rPr>
              <a:t> </a:t>
            </a:r>
            <a:r>
              <a:rPr sz="1450" spc="-25" dirty="0">
                <a:solidFill>
                  <a:srgbClr val="FFFFFF"/>
                </a:solidFill>
                <a:latin typeface="Calibri"/>
                <a:cs typeface="Calibri"/>
              </a:rPr>
              <a:t>up</a:t>
            </a:r>
            <a:endParaRPr sz="1450">
              <a:latin typeface="Calibri"/>
              <a:cs typeface="Calibri"/>
            </a:endParaRPr>
          </a:p>
        </p:txBody>
      </p:sp>
      <p:sp>
        <p:nvSpPr>
          <p:cNvPr id="60" name="object 19">
            <a:extLst>
              <a:ext uri="{FF2B5EF4-FFF2-40B4-BE49-F238E27FC236}">
                <a16:creationId xmlns:a16="http://schemas.microsoft.com/office/drawing/2014/main" id="{B7BCD5F3-AB4D-925C-372D-B6F13CCEA3F5}"/>
              </a:ext>
            </a:extLst>
          </p:cNvPr>
          <p:cNvSpPr txBox="1"/>
          <p:nvPr/>
        </p:nvSpPr>
        <p:spPr>
          <a:xfrm>
            <a:off x="9298940" y="2683256"/>
            <a:ext cx="1137285" cy="544195"/>
          </a:xfrm>
          <a:prstGeom prst="rect">
            <a:avLst/>
          </a:prstGeom>
          <a:solidFill>
            <a:srgbClr val="BF0000"/>
          </a:solidFill>
          <a:ln w="16763">
            <a:solidFill>
              <a:srgbClr val="A75E08"/>
            </a:solidFill>
          </a:ln>
        </p:spPr>
        <p:txBody>
          <a:bodyPr vert="horz" wrap="square" lIns="0" tIns="73025" rIns="0" bIns="0" rtlCol="0">
            <a:spAutoFit/>
          </a:bodyPr>
          <a:lstStyle/>
          <a:p>
            <a:pPr marL="373380" marR="254635" indent="-119380">
              <a:lnSpc>
                <a:spcPct val="102099"/>
              </a:lnSpc>
              <a:spcBef>
                <a:spcPts val="575"/>
              </a:spcBef>
            </a:pPr>
            <a:r>
              <a:rPr sz="1450" spc="-10" dirty="0">
                <a:solidFill>
                  <a:srgbClr val="FFFFFF"/>
                </a:solidFill>
                <a:latin typeface="Calibri"/>
                <a:cs typeface="Calibri"/>
              </a:rPr>
              <a:t>Running </a:t>
            </a:r>
            <a:r>
              <a:rPr sz="1450" spc="-20" dirty="0">
                <a:solidFill>
                  <a:srgbClr val="FFFFFF"/>
                </a:solidFill>
                <a:latin typeface="Calibri"/>
                <a:cs typeface="Calibri"/>
              </a:rPr>
              <a:t>away</a:t>
            </a:r>
            <a:endParaRPr sz="1450">
              <a:latin typeface="Calibri"/>
              <a:cs typeface="Calibri"/>
            </a:endParaRPr>
          </a:p>
        </p:txBody>
      </p:sp>
      <p:grpSp>
        <p:nvGrpSpPr>
          <p:cNvPr id="61" name="object 20">
            <a:extLst>
              <a:ext uri="{FF2B5EF4-FFF2-40B4-BE49-F238E27FC236}">
                <a16:creationId xmlns:a16="http://schemas.microsoft.com/office/drawing/2014/main" id="{0758A601-CDA6-4AD1-8095-000182B8EE70}"/>
              </a:ext>
            </a:extLst>
          </p:cNvPr>
          <p:cNvGrpSpPr/>
          <p:nvPr/>
        </p:nvGrpSpPr>
        <p:grpSpPr>
          <a:xfrm>
            <a:off x="1831339" y="2579624"/>
            <a:ext cx="198120" cy="538480"/>
            <a:chOff x="701039" y="2554224"/>
            <a:chExt cx="198120" cy="538480"/>
          </a:xfrm>
        </p:grpSpPr>
        <p:pic>
          <p:nvPicPr>
            <p:cNvPr id="62" name="object 21">
              <a:extLst>
                <a:ext uri="{FF2B5EF4-FFF2-40B4-BE49-F238E27FC236}">
                  <a16:creationId xmlns:a16="http://schemas.microsoft.com/office/drawing/2014/main" id="{3F9245F5-62B5-0CC2-E281-E78910D48BAC}"/>
                </a:ext>
              </a:extLst>
            </p:cNvPr>
            <p:cNvPicPr/>
            <p:nvPr/>
          </p:nvPicPr>
          <p:blipFill>
            <a:blip r:embed="rId2" cstate="print"/>
            <a:stretch>
              <a:fillRect/>
            </a:stretch>
          </p:blipFill>
          <p:spPr>
            <a:xfrm>
              <a:off x="758951" y="2950464"/>
              <a:ext cx="92964" cy="141732"/>
            </a:xfrm>
            <a:prstGeom prst="rect">
              <a:avLst/>
            </a:prstGeom>
          </p:spPr>
        </p:pic>
        <p:sp>
          <p:nvSpPr>
            <p:cNvPr id="63" name="object 22">
              <a:extLst>
                <a:ext uri="{FF2B5EF4-FFF2-40B4-BE49-F238E27FC236}">
                  <a16:creationId xmlns:a16="http://schemas.microsoft.com/office/drawing/2014/main" id="{752B2FF1-C419-48B4-0714-352C834E3D2E}"/>
                </a:ext>
              </a:extLst>
            </p:cNvPr>
            <p:cNvSpPr/>
            <p:nvPr/>
          </p:nvSpPr>
          <p:spPr>
            <a:xfrm>
              <a:off x="701027" y="2554236"/>
              <a:ext cx="198755" cy="490855"/>
            </a:xfrm>
            <a:custGeom>
              <a:avLst/>
              <a:gdLst/>
              <a:ahLst/>
              <a:cxnLst/>
              <a:rect l="l" t="t" r="r" b="b"/>
              <a:pathLst>
                <a:path w="198755" h="490855">
                  <a:moveTo>
                    <a:pt x="57924" y="443484"/>
                  </a:moveTo>
                  <a:lnTo>
                    <a:pt x="47244" y="443484"/>
                  </a:lnTo>
                  <a:lnTo>
                    <a:pt x="47244" y="0"/>
                  </a:lnTo>
                  <a:lnTo>
                    <a:pt x="0" y="0"/>
                  </a:lnTo>
                  <a:lnTo>
                    <a:pt x="0" y="467868"/>
                  </a:lnTo>
                  <a:lnTo>
                    <a:pt x="1524" y="477012"/>
                  </a:lnTo>
                  <a:lnTo>
                    <a:pt x="7620" y="484632"/>
                  </a:lnTo>
                  <a:lnTo>
                    <a:pt x="15240" y="489204"/>
                  </a:lnTo>
                  <a:lnTo>
                    <a:pt x="24384" y="490728"/>
                  </a:lnTo>
                  <a:lnTo>
                    <a:pt x="57912" y="490728"/>
                  </a:lnTo>
                  <a:lnTo>
                    <a:pt x="57912" y="467868"/>
                  </a:lnTo>
                  <a:lnTo>
                    <a:pt x="47244" y="467868"/>
                  </a:lnTo>
                  <a:lnTo>
                    <a:pt x="24384" y="443484"/>
                  </a:lnTo>
                  <a:lnTo>
                    <a:pt x="47244" y="467855"/>
                  </a:lnTo>
                  <a:lnTo>
                    <a:pt x="57924" y="467855"/>
                  </a:lnTo>
                  <a:lnTo>
                    <a:pt x="57924" y="443484"/>
                  </a:lnTo>
                  <a:close/>
                </a:path>
                <a:path w="198755" h="490855">
                  <a:moveTo>
                    <a:pt x="198132" y="467855"/>
                  </a:moveTo>
                  <a:lnTo>
                    <a:pt x="150888" y="443484"/>
                  </a:lnTo>
                  <a:lnTo>
                    <a:pt x="80784" y="443484"/>
                  </a:lnTo>
                  <a:lnTo>
                    <a:pt x="80784" y="490715"/>
                  </a:lnTo>
                  <a:lnTo>
                    <a:pt x="150888" y="490715"/>
                  </a:lnTo>
                  <a:lnTo>
                    <a:pt x="198132" y="467855"/>
                  </a:lnTo>
                  <a:close/>
                </a:path>
              </a:pathLst>
            </a:custGeom>
            <a:solidFill>
              <a:srgbClr val="E28311"/>
            </a:solidFill>
          </p:spPr>
          <p:txBody>
            <a:bodyPr wrap="square" lIns="0" tIns="0" rIns="0" bIns="0" rtlCol="0"/>
            <a:lstStyle/>
            <a:p>
              <a:endParaRPr/>
            </a:p>
          </p:txBody>
        </p:sp>
      </p:grpSp>
      <p:grpSp>
        <p:nvGrpSpPr>
          <p:cNvPr id="64" name="object 23">
            <a:extLst>
              <a:ext uri="{FF2B5EF4-FFF2-40B4-BE49-F238E27FC236}">
                <a16:creationId xmlns:a16="http://schemas.microsoft.com/office/drawing/2014/main" id="{ADDC87FD-443A-71D2-16E0-D41D68B385C9}"/>
              </a:ext>
            </a:extLst>
          </p:cNvPr>
          <p:cNvGrpSpPr/>
          <p:nvPr/>
        </p:nvGrpSpPr>
        <p:grpSpPr>
          <a:xfrm>
            <a:off x="2648204" y="3372103"/>
            <a:ext cx="268605" cy="525780"/>
            <a:chOff x="1517904" y="3346703"/>
            <a:chExt cx="268605" cy="525780"/>
          </a:xfrm>
        </p:grpSpPr>
        <p:pic>
          <p:nvPicPr>
            <p:cNvPr id="65" name="object 24">
              <a:extLst>
                <a:ext uri="{FF2B5EF4-FFF2-40B4-BE49-F238E27FC236}">
                  <a16:creationId xmlns:a16="http://schemas.microsoft.com/office/drawing/2014/main" id="{E82B72E6-99B3-4CA0-36A0-5585EF6BAA16}"/>
                </a:ext>
              </a:extLst>
            </p:cNvPr>
            <p:cNvPicPr/>
            <p:nvPr/>
          </p:nvPicPr>
          <p:blipFill>
            <a:blip r:embed="rId3" cstate="print"/>
            <a:stretch>
              <a:fillRect/>
            </a:stretch>
          </p:blipFill>
          <p:spPr>
            <a:xfrm>
              <a:off x="1644395" y="3730751"/>
              <a:ext cx="94487" cy="141732"/>
            </a:xfrm>
            <a:prstGeom prst="rect">
              <a:avLst/>
            </a:prstGeom>
          </p:spPr>
        </p:pic>
        <p:sp>
          <p:nvSpPr>
            <p:cNvPr id="66" name="object 25">
              <a:extLst>
                <a:ext uri="{FF2B5EF4-FFF2-40B4-BE49-F238E27FC236}">
                  <a16:creationId xmlns:a16="http://schemas.microsoft.com/office/drawing/2014/main" id="{D7FE30E2-FAB8-C546-955A-BA6691FACD83}"/>
                </a:ext>
              </a:extLst>
            </p:cNvPr>
            <p:cNvSpPr/>
            <p:nvPr/>
          </p:nvSpPr>
          <p:spPr>
            <a:xfrm>
              <a:off x="1517904" y="3346703"/>
              <a:ext cx="268605" cy="478790"/>
            </a:xfrm>
            <a:custGeom>
              <a:avLst/>
              <a:gdLst/>
              <a:ahLst/>
              <a:cxnLst/>
              <a:rect l="l" t="t" r="r" b="b"/>
              <a:pathLst>
                <a:path w="268605" h="478789">
                  <a:moveTo>
                    <a:pt x="126492" y="454152"/>
                  </a:moveTo>
                  <a:lnTo>
                    <a:pt x="126479" y="431304"/>
                  </a:lnTo>
                  <a:lnTo>
                    <a:pt x="47244" y="431304"/>
                  </a:lnTo>
                  <a:lnTo>
                    <a:pt x="24396" y="431304"/>
                  </a:lnTo>
                  <a:lnTo>
                    <a:pt x="47244" y="431292"/>
                  </a:lnTo>
                  <a:lnTo>
                    <a:pt x="47244" y="0"/>
                  </a:lnTo>
                  <a:lnTo>
                    <a:pt x="0" y="0"/>
                  </a:lnTo>
                  <a:lnTo>
                    <a:pt x="0" y="454152"/>
                  </a:lnTo>
                  <a:lnTo>
                    <a:pt x="3048" y="463296"/>
                  </a:lnTo>
                  <a:lnTo>
                    <a:pt x="7620" y="470916"/>
                  </a:lnTo>
                  <a:lnTo>
                    <a:pt x="15240" y="475488"/>
                  </a:lnTo>
                  <a:lnTo>
                    <a:pt x="24384" y="478536"/>
                  </a:lnTo>
                  <a:lnTo>
                    <a:pt x="126492" y="478536"/>
                  </a:lnTo>
                  <a:lnTo>
                    <a:pt x="126492" y="454152"/>
                  </a:lnTo>
                  <a:close/>
                </a:path>
                <a:path w="268605" h="478789">
                  <a:moveTo>
                    <a:pt x="268224" y="454164"/>
                  </a:moveTo>
                  <a:lnTo>
                    <a:pt x="220967" y="431304"/>
                  </a:lnTo>
                  <a:lnTo>
                    <a:pt x="150863" y="431304"/>
                  </a:lnTo>
                  <a:lnTo>
                    <a:pt x="150863" y="478548"/>
                  </a:lnTo>
                  <a:lnTo>
                    <a:pt x="220967" y="478548"/>
                  </a:lnTo>
                  <a:lnTo>
                    <a:pt x="268224" y="454164"/>
                  </a:lnTo>
                  <a:close/>
                </a:path>
              </a:pathLst>
            </a:custGeom>
            <a:solidFill>
              <a:srgbClr val="E28311"/>
            </a:solidFill>
          </p:spPr>
          <p:txBody>
            <a:bodyPr wrap="square" lIns="0" tIns="0" rIns="0" bIns="0" rtlCol="0"/>
            <a:lstStyle/>
            <a:p>
              <a:endParaRPr/>
            </a:p>
          </p:txBody>
        </p:sp>
      </p:grpSp>
      <p:grpSp>
        <p:nvGrpSpPr>
          <p:cNvPr id="67" name="object 26">
            <a:extLst>
              <a:ext uri="{FF2B5EF4-FFF2-40B4-BE49-F238E27FC236}">
                <a16:creationId xmlns:a16="http://schemas.microsoft.com/office/drawing/2014/main" id="{7611A3E8-0DBE-F781-79DE-1A8B61EB4C1B}"/>
              </a:ext>
            </a:extLst>
          </p:cNvPr>
          <p:cNvGrpSpPr/>
          <p:nvPr/>
        </p:nvGrpSpPr>
        <p:grpSpPr>
          <a:xfrm>
            <a:off x="3460496" y="4149344"/>
            <a:ext cx="230504" cy="551815"/>
            <a:chOff x="2330196" y="4123944"/>
            <a:chExt cx="230504" cy="551815"/>
          </a:xfrm>
        </p:grpSpPr>
        <p:pic>
          <p:nvPicPr>
            <p:cNvPr id="68" name="object 27">
              <a:extLst>
                <a:ext uri="{FF2B5EF4-FFF2-40B4-BE49-F238E27FC236}">
                  <a16:creationId xmlns:a16="http://schemas.microsoft.com/office/drawing/2014/main" id="{C512ED1C-8EFC-FB36-FFBD-D1AAC2333F29}"/>
                </a:ext>
              </a:extLst>
            </p:cNvPr>
            <p:cNvPicPr/>
            <p:nvPr/>
          </p:nvPicPr>
          <p:blipFill>
            <a:blip r:embed="rId3" cstate="print"/>
            <a:stretch>
              <a:fillRect/>
            </a:stretch>
          </p:blipFill>
          <p:spPr>
            <a:xfrm>
              <a:off x="2418588" y="4533900"/>
              <a:ext cx="94487" cy="141732"/>
            </a:xfrm>
            <a:prstGeom prst="rect">
              <a:avLst/>
            </a:prstGeom>
          </p:spPr>
        </p:pic>
        <p:sp>
          <p:nvSpPr>
            <p:cNvPr id="69" name="object 28">
              <a:extLst>
                <a:ext uri="{FF2B5EF4-FFF2-40B4-BE49-F238E27FC236}">
                  <a16:creationId xmlns:a16="http://schemas.microsoft.com/office/drawing/2014/main" id="{B70C8492-4FE7-A1A7-63B8-0B41F6285D2A}"/>
                </a:ext>
              </a:extLst>
            </p:cNvPr>
            <p:cNvSpPr/>
            <p:nvPr/>
          </p:nvSpPr>
          <p:spPr>
            <a:xfrm>
              <a:off x="2330196" y="4123943"/>
              <a:ext cx="230504" cy="504825"/>
            </a:xfrm>
            <a:custGeom>
              <a:avLst/>
              <a:gdLst/>
              <a:ahLst/>
              <a:cxnLst/>
              <a:rect l="l" t="t" r="r" b="b"/>
              <a:pathLst>
                <a:path w="230505" h="504825">
                  <a:moveTo>
                    <a:pt x="88392" y="481584"/>
                  </a:moveTo>
                  <a:lnTo>
                    <a:pt x="88379" y="457200"/>
                  </a:lnTo>
                  <a:lnTo>
                    <a:pt x="47244" y="457200"/>
                  </a:lnTo>
                  <a:lnTo>
                    <a:pt x="47244" y="0"/>
                  </a:lnTo>
                  <a:lnTo>
                    <a:pt x="0" y="0"/>
                  </a:lnTo>
                  <a:lnTo>
                    <a:pt x="0" y="481584"/>
                  </a:lnTo>
                  <a:lnTo>
                    <a:pt x="1524" y="490728"/>
                  </a:lnTo>
                  <a:lnTo>
                    <a:pt x="6096" y="498348"/>
                  </a:lnTo>
                  <a:lnTo>
                    <a:pt x="13716" y="502920"/>
                  </a:lnTo>
                  <a:lnTo>
                    <a:pt x="22860" y="504444"/>
                  </a:lnTo>
                  <a:lnTo>
                    <a:pt x="88392" y="504444"/>
                  </a:lnTo>
                  <a:lnTo>
                    <a:pt x="88392" y="481584"/>
                  </a:lnTo>
                  <a:close/>
                </a:path>
                <a:path w="230505" h="504825">
                  <a:moveTo>
                    <a:pt x="230111" y="481584"/>
                  </a:moveTo>
                  <a:lnTo>
                    <a:pt x="182867" y="457200"/>
                  </a:lnTo>
                  <a:lnTo>
                    <a:pt x="112776" y="457200"/>
                  </a:lnTo>
                  <a:lnTo>
                    <a:pt x="112776" y="504456"/>
                  </a:lnTo>
                  <a:lnTo>
                    <a:pt x="182867" y="504456"/>
                  </a:lnTo>
                  <a:lnTo>
                    <a:pt x="230111" y="481584"/>
                  </a:lnTo>
                  <a:close/>
                </a:path>
              </a:pathLst>
            </a:custGeom>
            <a:solidFill>
              <a:srgbClr val="E28311"/>
            </a:solidFill>
          </p:spPr>
          <p:txBody>
            <a:bodyPr wrap="square" lIns="0" tIns="0" rIns="0" bIns="0" rtlCol="0"/>
            <a:lstStyle/>
            <a:p>
              <a:endParaRPr/>
            </a:p>
          </p:txBody>
        </p:sp>
      </p:grpSp>
      <p:grpSp>
        <p:nvGrpSpPr>
          <p:cNvPr id="70" name="object 29">
            <a:extLst>
              <a:ext uri="{FF2B5EF4-FFF2-40B4-BE49-F238E27FC236}">
                <a16:creationId xmlns:a16="http://schemas.microsoft.com/office/drawing/2014/main" id="{14FF1880-71AB-B5E0-8CEC-E6BCB4E6372F}"/>
              </a:ext>
            </a:extLst>
          </p:cNvPr>
          <p:cNvGrpSpPr/>
          <p:nvPr/>
        </p:nvGrpSpPr>
        <p:grpSpPr>
          <a:xfrm>
            <a:off x="4222496" y="4954015"/>
            <a:ext cx="276225" cy="513715"/>
            <a:chOff x="3092196" y="4928615"/>
            <a:chExt cx="276225" cy="513715"/>
          </a:xfrm>
        </p:grpSpPr>
        <p:pic>
          <p:nvPicPr>
            <p:cNvPr id="71" name="object 30">
              <a:extLst>
                <a:ext uri="{FF2B5EF4-FFF2-40B4-BE49-F238E27FC236}">
                  <a16:creationId xmlns:a16="http://schemas.microsoft.com/office/drawing/2014/main" id="{25883B34-2B29-C493-9E38-FBBAF8304F8E}"/>
                </a:ext>
              </a:extLst>
            </p:cNvPr>
            <p:cNvPicPr/>
            <p:nvPr/>
          </p:nvPicPr>
          <p:blipFill>
            <a:blip r:embed="rId4" cstate="print"/>
            <a:stretch>
              <a:fillRect/>
            </a:stretch>
          </p:blipFill>
          <p:spPr>
            <a:xfrm>
              <a:off x="3226308" y="5300471"/>
              <a:ext cx="94488" cy="141732"/>
            </a:xfrm>
            <a:prstGeom prst="rect">
              <a:avLst/>
            </a:prstGeom>
          </p:spPr>
        </p:pic>
        <p:sp>
          <p:nvSpPr>
            <p:cNvPr id="72" name="object 31">
              <a:extLst>
                <a:ext uri="{FF2B5EF4-FFF2-40B4-BE49-F238E27FC236}">
                  <a16:creationId xmlns:a16="http://schemas.microsoft.com/office/drawing/2014/main" id="{42ED6202-3AAE-ED66-3DA9-EC1EDBC74E9C}"/>
                </a:ext>
              </a:extLst>
            </p:cNvPr>
            <p:cNvSpPr/>
            <p:nvPr/>
          </p:nvSpPr>
          <p:spPr>
            <a:xfrm>
              <a:off x="3092196" y="4928628"/>
              <a:ext cx="276225" cy="466725"/>
            </a:xfrm>
            <a:custGeom>
              <a:avLst/>
              <a:gdLst/>
              <a:ahLst/>
              <a:cxnLst/>
              <a:rect l="l" t="t" r="r" b="b"/>
              <a:pathLst>
                <a:path w="276225" h="466725">
                  <a:moveTo>
                    <a:pt x="134112" y="419100"/>
                  </a:moveTo>
                  <a:lnTo>
                    <a:pt x="47244" y="419100"/>
                  </a:lnTo>
                  <a:lnTo>
                    <a:pt x="47244" y="0"/>
                  </a:lnTo>
                  <a:lnTo>
                    <a:pt x="0" y="0"/>
                  </a:lnTo>
                  <a:lnTo>
                    <a:pt x="0" y="443484"/>
                  </a:lnTo>
                  <a:lnTo>
                    <a:pt x="3048" y="452628"/>
                  </a:lnTo>
                  <a:lnTo>
                    <a:pt x="7620" y="460248"/>
                  </a:lnTo>
                  <a:lnTo>
                    <a:pt x="15240" y="464820"/>
                  </a:lnTo>
                  <a:lnTo>
                    <a:pt x="24384" y="466344"/>
                  </a:lnTo>
                  <a:lnTo>
                    <a:pt x="134112" y="466344"/>
                  </a:lnTo>
                  <a:lnTo>
                    <a:pt x="134112" y="443484"/>
                  </a:lnTo>
                  <a:lnTo>
                    <a:pt x="47244" y="443484"/>
                  </a:lnTo>
                  <a:lnTo>
                    <a:pt x="24384" y="419100"/>
                  </a:lnTo>
                  <a:lnTo>
                    <a:pt x="47244" y="443471"/>
                  </a:lnTo>
                  <a:lnTo>
                    <a:pt x="134112" y="443471"/>
                  </a:lnTo>
                  <a:lnTo>
                    <a:pt x="134112" y="419100"/>
                  </a:lnTo>
                  <a:close/>
                </a:path>
                <a:path w="276225" h="466725">
                  <a:moveTo>
                    <a:pt x="275844" y="443471"/>
                  </a:moveTo>
                  <a:lnTo>
                    <a:pt x="228600" y="419100"/>
                  </a:lnTo>
                  <a:lnTo>
                    <a:pt x="156959" y="419100"/>
                  </a:lnTo>
                  <a:lnTo>
                    <a:pt x="156959" y="466344"/>
                  </a:lnTo>
                  <a:lnTo>
                    <a:pt x="228600" y="466344"/>
                  </a:lnTo>
                  <a:lnTo>
                    <a:pt x="275844" y="443471"/>
                  </a:lnTo>
                  <a:close/>
                </a:path>
              </a:pathLst>
            </a:custGeom>
            <a:solidFill>
              <a:srgbClr val="E28311"/>
            </a:solidFill>
          </p:spPr>
          <p:txBody>
            <a:bodyPr wrap="square" lIns="0" tIns="0" rIns="0" bIns="0" rtlCol="0"/>
            <a:lstStyle/>
            <a:p>
              <a:endParaRPr/>
            </a:p>
          </p:txBody>
        </p:sp>
      </p:grpSp>
      <p:grpSp>
        <p:nvGrpSpPr>
          <p:cNvPr id="73" name="object 32">
            <a:extLst>
              <a:ext uri="{FF2B5EF4-FFF2-40B4-BE49-F238E27FC236}">
                <a16:creationId xmlns:a16="http://schemas.microsoft.com/office/drawing/2014/main" id="{7FB8C69C-4D98-744D-3CE1-AD40091577E7}"/>
              </a:ext>
            </a:extLst>
          </p:cNvPr>
          <p:cNvGrpSpPr/>
          <p:nvPr/>
        </p:nvGrpSpPr>
        <p:grpSpPr>
          <a:xfrm>
            <a:off x="5027167" y="2579624"/>
            <a:ext cx="5741035" cy="3674745"/>
            <a:chOff x="3896867" y="2554224"/>
            <a:chExt cx="5741035" cy="3674745"/>
          </a:xfrm>
        </p:grpSpPr>
        <p:pic>
          <p:nvPicPr>
            <p:cNvPr id="74" name="object 33">
              <a:extLst>
                <a:ext uri="{FF2B5EF4-FFF2-40B4-BE49-F238E27FC236}">
                  <a16:creationId xmlns:a16="http://schemas.microsoft.com/office/drawing/2014/main" id="{225B020A-C41A-21DA-F967-B67CE4B529F1}"/>
                </a:ext>
              </a:extLst>
            </p:cNvPr>
            <p:cNvPicPr/>
            <p:nvPr/>
          </p:nvPicPr>
          <p:blipFill>
            <a:blip r:embed="rId5" cstate="print"/>
            <a:stretch>
              <a:fillRect/>
            </a:stretch>
          </p:blipFill>
          <p:spPr>
            <a:xfrm>
              <a:off x="3979163" y="6086855"/>
              <a:ext cx="94487" cy="141732"/>
            </a:xfrm>
            <a:prstGeom prst="rect">
              <a:avLst/>
            </a:prstGeom>
          </p:spPr>
        </p:pic>
        <p:sp>
          <p:nvSpPr>
            <p:cNvPr id="75" name="object 34">
              <a:extLst>
                <a:ext uri="{FF2B5EF4-FFF2-40B4-BE49-F238E27FC236}">
                  <a16:creationId xmlns:a16="http://schemas.microsoft.com/office/drawing/2014/main" id="{D2C41001-EDAC-D795-D6FD-EA0BF71AEDE9}"/>
                </a:ext>
              </a:extLst>
            </p:cNvPr>
            <p:cNvSpPr/>
            <p:nvPr/>
          </p:nvSpPr>
          <p:spPr>
            <a:xfrm>
              <a:off x="3896868" y="5695188"/>
              <a:ext cx="2403475" cy="486409"/>
            </a:xfrm>
            <a:custGeom>
              <a:avLst/>
              <a:gdLst/>
              <a:ahLst/>
              <a:cxnLst/>
              <a:rect l="l" t="t" r="r" b="b"/>
              <a:pathLst>
                <a:path w="2403475" h="486410">
                  <a:moveTo>
                    <a:pt x="82296" y="438912"/>
                  </a:moveTo>
                  <a:lnTo>
                    <a:pt x="45720" y="438912"/>
                  </a:lnTo>
                  <a:lnTo>
                    <a:pt x="45720" y="0"/>
                  </a:lnTo>
                  <a:lnTo>
                    <a:pt x="0" y="0"/>
                  </a:lnTo>
                  <a:lnTo>
                    <a:pt x="0" y="463296"/>
                  </a:lnTo>
                  <a:lnTo>
                    <a:pt x="1524" y="472440"/>
                  </a:lnTo>
                  <a:lnTo>
                    <a:pt x="6096" y="480060"/>
                  </a:lnTo>
                  <a:lnTo>
                    <a:pt x="13716" y="484632"/>
                  </a:lnTo>
                  <a:lnTo>
                    <a:pt x="22860" y="486156"/>
                  </a:lnTo>
                  <a:lnTo>
                    <a:pt x="82296" y="486156"/>
                  </a:lnTo>
                  <a:lnTo>
                    <a:pt x="82296" y="463296"/>
                  </a:lnTo>
                  <a:lnTo>
                    <a:pt x="82296" y="438912"/>
                  </a:lnTo>
                  <a:close/>
                </a:path>
                <a:path w="2403475" h="486410">
                  <a:moveTo>
                    <a:pt x="222504" y="463296"/>
                  </a:moveTo>
                  <a:lnTo>
                    <a:pt x="176771" y="438912"/>
                  </a:lnTo>
                  <a:lnTo>
                    <a:pt x="105156" y="438912"/>
                  </a:lnTo>
                  <a:lnTo>
                    <a:pt x="105156" y="486168"/>
                  </a:lnTo>
                  <a:lnTo>
                    <a:pt x="176771" y="486168"/>
                  </a:lnTo>
                  <a:lnTo>
                    <a:pt x="222504" y="463296"/>
                  </a:lnTo>
                  <a:close/>
                </a:path>
                <a:path w="2403475" h="486410">
                  <a:moveTo>
                    <a:pt x="2403348" y="89916"/>
                  </a:moveTo>
                  <a:lnTo>
                    <a:pt x="2356091" y="89916"/>
                  </a:lnTo>
                  <a:lnTo>
                    <a:pt x="2356091" y="438912"/>
                  </a:lnTo>
                  <a:lnTo>
                    <a:pt x="2031479" y="438912"/>
                  </a:lnTo>
                  <a:lnTo>
                    <a:pt x="2031479" y="486156"/>
                  </a:lnTo>
                  <a:lnTo>
                    <a:pt x="2380475" y="486156"/>
                  </a:lnTo>
                  <a:lnTo>
                    <a:pt x="2389619" y="484632"/>
                  </a:lnTo>
                  <a:lnTo>
                    <a:pt x="2397239" y="480060"/>
                  </a:lnTo>
                  <a:lnTo>
                    <a:pt x="2401811" y="472440"/>
                  </a:lnTo>
                  <a:lnTo>
                    <a:pt x="2403335" y="463296"/>
                  </a:lnTo>
                  <a:lnTo>
                    <a:pt x="2403348" y="438912"/>
                  </a:lnTo>
                  <a:lnTo>
                    <a:pt x="2403348" y="89916"/>
                  </a:lnTo>
                  <a:close/>
                </a:path>
              </a:pathLst>
            </a:custGeom>
            <a:solidFill>
              <a:srgbClr val="E28311"/>
            </a:solidFill>
          </p:spPr>
          <p:txBody>
            <a:bodyPr wrap="square" lIns="0" tIns="0" rIns="0" bIns="0" rtlCol="0"/>
            <a:lstStyle/>
            <a:p>
              <a:endParaRPr/>
            </a:p>
          </p:txBody>
        </p:sp>
        <p:pic>
          <p:nvPicPr>
            <p:cNvPr id="76" name="object 35">
              <a:extLst>
                <a:ext uri="{FF2B5EF4-FFF2-40B4-BE49-F238E27FC236}">
                  <a16:creationId xmlns:a16="http://schemas.microsoft.com/office/drawing/2014/main" id="{C7616AF4-CC73-8BB6-D55E-E9A5B769A7E9}"/>
                </a:ext>
              </a:extLst>
            </p:cNvPr>
            <p:cNvPicPr/>
            <p:nvPr/>
          </p:nvPicPr>
          <p:blipFill>
            <a:blip r:embed="rId6" cstate="print"/>
            <a:stretch>
              <a:fillRect/>
            </a:stretch>
          </p:blipFill>
          <p:spPr>
            <a:xfrm>
              <a:off x="6205727" y="5667755"/>
              <a:ext cx="141732" cy="140208"/>
            </a:xfrm>
            <a:prstGeom prst="rect">
              <a:avLst/>
            </a:prstGeom>
          </p:spPr>
        </p:pic>
        <p:sp>
          <p:nvSpPr>
            <p:cNvPr id="77" name="object 36">
              <a:extLst>
                <a:ext uri="{FF2B5EF4-FFF2-40B4-BE49-F238E27FC236}">
                  <a16:creationId xmlns:a16="http://schemas.microsoft.com/office/drawing/2014/main" id="{2819888D-37CF-3B4D-3ED6-7458B7E51A12}"/>
                </a:ext>
              </a:extLst>
            </p:cNvPr>
            <p:cNvSpPr/>
            <p:nvPr/>
          </p:nvSpPr>
          <p:spPr>
            <a:xfrm>
              <a:off x="6793992" y="3424427"/>
              <a:ext cx="1965960" cy="1943100"/>
            </a:xfrm>
            <a:custGeom>
              <a:avLst/>
              <a:gdLst/>
              <a:ahLst/>
              <a:cxnLst/>
              <a:rect l="l" t="t" r="r" b="b"/>
              <a:pathLst>
                <a:path w="1965959" h="1943100">
                  <a:moveTo>
                    <a:pt x="437388" y="1552956"/>
                  </a:moveTo>
                  <a:lnTo>
                    <a:pt x="426720" y="1530096"/>
                  </a:lnTo>
                  <a:lnTo>
                    <a:pt x="367284" y="1411224"/>
                  </a:lnTo>
                  <a:lnTo>
                    <a:pt x="295656" y="1552956"/>
                  </a:lnTo>
                  <a:lnTo>
                    <a:pt x="342900" y="1552956"/>
                  </a:lnTo>
                  <a:lnTo>
                    <a:pt x="342900" y="1895856"/>
                  </a:lnTo>
                  <a:lnTo>
                    <a:pt x="0" y="1895856"/>
                  </a:lnTo>
                  <a:lnTo>
                    <a:pt x="0" y="1943100"/>
                  </a:lnTo>
                  <a:lnTo>
                    <a:pt x="367284" y="1943100"/>
                  </a:lnTo>
                  <a:lnTo>
                    <a:pt x="376428" y="1941576"/>
                  </a:lnTo>
                  <a:lnTo>
                    <a:pt x="384048" y="1935480"/>
                  </a:lnTo>
                  <a:lnTo>
                    <a:pt x="388620" y="1929384"/>
                  </a:lnTo>
                  <a:lnTo>
                    <a:pt x="390144" y="1920240"/>
                  </a:lnTo>
                  <a:lnTo>
                    <a:pt x="390144" y="1552956"/>
                  </a:lnTo>
                  <a:lnTo>
                    <a:pt x="437388" y="1552956"/>
                  </a:lnTo>
                  <a:close/>
                </a:path>
                <a:path w="1965959" h="1943100">
                  <a:moveTo>
                    <a:pt x="1229868" y="833640"/>
                  </a:moveTo>
                  <a:lnTo>
                    <a:pt x="1217676" y="810780"/>
                  </a:lnTo>
                  <a:lnTo>
                    <a:pt x="1159764" y="691908"/>
                  </a:lnTo>
                  <a:lnTo>
                    <a:pt x="1088136" y="833640"/>
                  </a:lnTo>
                  <a:lnTo>
                    <a:pt x="1135380" y="833640"/>
                  </a:lnTo>
                  <a:lnTo>
                    <a:pt x="1135380" y="1115580"/>
                  </a:lnTo>
                  <a:lnTo>
                    <a:pt x="979932" y="1115580"/>
                  </a:lnTo>
                  <a:lnTo>
                    <a:pt x="979932" y="1162824"/>
                  </a:lnTo>
                  <a:lnTo>
                    <a:pt x="1159764" y="1162824"/>
                  </a:lnTo>
                  <a:lnTo>
                    <a:pt x="1168908" y="1161300"/>
                  </a:lnTo>
                  <a:lnTo>
                    <a:pt x="1181100" y="1149108"/>
                  </a:lnTo>
                  <a:lnTo>
                    <a:pt x="1182624" y="1139964"/>
                  </a:lnTo>
                  <a:lnTo>
                    <a:pt x="1182624" y="833640"/>
                  </a:lnTo>
                  <a:lnTo>
                    <a:pt x="1229868" y="833640"/>
                  </a:lnTo>
                  <a:close/>
                </a:path>
                <a:path w="1965959" h="1943100">
                  <a:moveTo>
                    <a:pt x="1965960" y="370332"/>
                  </a:moveTo>
                  <a:lnTo>
                    <a:pt x="1965947" y="345948"/>
                  </a:lnTo>
                  <a:lnTo>
                    <a:pt x="1965947" y="0"/>
                  </a:lnTo>
                  <a:lnTo>
                    <a:pt x="1920240" y="0"/>
                  </a:lnTo>
                  <a:lnTo>
                    <a:pt x="1920240" y="345948"/>
                  </a:lnTo>
                  <a:lnTo>
                    <a:pt x="1664208" y="345948"/>
                  </a:lnTo>
                  <a:lnTo>
                    <a:pt x="1664208" y="393192"/>
                  </a:lnTo>
                  <a:lnTo>
                    <a:pt x="1943100" y="393192"/>
                  </a:lnTo>
                  <a:lnTo>
                    <a:pt x="1952244" y="391668"/>
                  </a:lnTo>
                  <a:lnTo>
                    <a:pt x="1959864" y="387096"/>
                  </a:lnTo>
                  <a:lnTo>
                    <a:pt x="1964436" y="379476"/>
                  </a:lnTo>
                  <a:lnTo>
                    <a:pt x="1965960" y="370332"/>
                  </a:lnTo>
                  <a:close/>
                </a:path>
              </a:pathLst>
            </a:custGeom>
            <a:solidFill>
              <a:srgbClr val="E28311"/>
            </a:solidFill>
          </p:spPr>
          <p:txBody>
            <a:bodyPr wrap="square" lIns="0" tIns="0" rIns="0" bIns="0" rtlCol="0"/>
            <a:lstStyle/>
            <a:p>
              <a:endParaRPr/>
            </a:p>
          </p:txBody>
        </p:sp>
        <p:pic>
          <p:nvPicPr>
            <p:cNvPr id="78" name="object 37">
              <a:extLst>
                <a:ext uri="{FF2B5EF4-FFF2-40B4-BE49-F238E27FC236}">
                  <a16:creationId xmlns:a16="http://schemas.microsoft.com/office/drawing/2014/main" id="{82E75AAF-B9E1-7697-30FF-B82CFA17B9BF}"/>
                </a:ext>
              </a:extLst>
            </p:cNvPr>
            <p:cNvPicPr/>
            <p:nvPr/>
          </p:nvPicPr>
          <p:blipFill>
            <a:blip r:embed="rId7" cstate="print"/>
            <a:stretch>
              <a:fillRect/>
            </a:stretch>
          </p:blipFill>
          <p:spPr>
            <a:xfrm>
              <a:off x="8666987" y="3305556"/>
              <a:ext cx="140208" cy="141732"/>
            </a:xfrm>
            <a:prstGeom prst="rect">
              <a:avLst/>
            </a:prstGeom>
          </p:spPr>
        </p:pic>
        <p:sp>
          <p:nvSpPr>
            <p:cNvPr id="79" name="object 38">
              <a:extLst>
                <a:ext uri="{FF2B5EF4-FFF2-40B4-BE49-F238E27FC236}">
                  <a16:creationId xmlns:a16="http://schemas.microsoft.com/office/drawing/2014/main" id="{2A8F2681-BB7E-C9FB-665F-8D7D8C663905}"/>
                </a:ext>
              </a:extLst>
            </p:cNvPr>
            <p:cNvSpPr/>
            <p:nvPr/>
          </p:nvSpPr>
          <p:spPr>
            <a:xfrm>
              <a:off x="9305531" y="2671584"/>
              <a:ext cx="285115" cy="334010"/>
            </a:xfrm>
            <a:custGeom>
              <a:avLst/>
              <a:gdLst/>
              <a:ahLst/>
              <a:cxnLst/>
              <a:rect l="l" t="t" r="r" b="b"/>
              <a:pathLst>
                <a:path w="285115" h="334010">
                  <a:moveTo>
                    <a:pt x="285000" y="0"/>
                  </a:moveTo>
                  <a:lnTo>
                    <a:pt x="237744" y="0"/>
                  </a:lnTo>
                  <a:lnTo>
                    <a:pt x="237744" y="286499"/>
                  </a:lnTo>
                  <a:lnTo>
                    <a:pt x="0" y="286499"/>
                  </a:lnTo>
                  <a:lnTo>
                    <a:pt x="0" y="333743"/>
                  </a:lnTo>
                  <a:lnTo>
                    <a:pt x="262128" y="333743"/>
                  </a:lnTo>
                  <a:lnTo>
                    <a:pt x="271272" y="332219"/>
                  </a:lnTo>
                  <a:lnTo>
                    <a:pt x="278892" y="326123"/>
                  </a:lnTo>
                  <a:lnTo>
                    <a:pt x="283464" y="318503"/>
                  </a:lnTo>
                  <a:lnTo>
                    <a:pt x="284988" y="309359"/>
                  </a:lnTo>
                  <a:lnTo>
                    <a:pt x="285000" y="286499"/>
                  </a:lnTo>
                  <a:lnTo>
                    <a:pt x="285000" y="0"/>
                  </a:lnTo>
                  <a:close/>
                </a:path>
              </a:pathLst>
            </a:custGeom>
            <a:solidFill>
              <a:srgbClr val="E28311"/>
            </a:solidFill>
          </p:spPr>
          <p:txBody>
            <a:bodyPr wrap="square" lIns="0" tIns="0" rIns="0" bIns="0" rtlCol="0"/>
            <a:lstStyle/>
            <a:p>
              <a:endParaRPr/>
            </a:p>
          </p:txBody>
        </p:sp>
        <p:pic>
          <p:nvPicPr>
            <p:cNvPr id="80" name="object 39">
              <a:extLst>
                <a:ext uri="{FF2B5EF4-FFF2-40B4-BE49-F238E27FC236}">
                  <a16:creationId xmlns:a16="http://schemas.microsoft.com/office/drawing/2014/main" id="{8470568B-CE71-B473-C950-3A11DAA00CC0}"/>
                </a:ext>
              </a:extLst>
            </p:cNvPr>
            <p:cNvPicPr/>
            <p:nvPr/>
          </p:nvPicPr>
          <p:blipFill>
            <a:blip r:embed="rId8" cstate="print"/>
            <a:stretch>
              <a:fillRect/>
            </a:stretch>
          </p:blipFill>
          <p:spPr>
            <a:xfrm>
              <a:off x="9497567" y="2554224"/>
              <a:ext cx="140208" cy="141732"/>
            </a:xfrm>
            <a:prstGeom prst="rect">
              <a:avLst/>
            </a:prstGeom>
          </p:spPr>
        </p:pic>
      </p:grpSp>
      <p:sp>
        <p:nvSpPr>
          <p:cNvPr id="81" name="object 40">
            <a:extLst>
              <a:ext uri="{FF2B5EF4-FFF2-40B4-BE49-F238E27FC236}">
                <a16:creationId xmlns:a16="http://schemas.microsoft.com/office/drawing/2014/main" id="{C18BA7F5-797C-FAA4-CA34-48DC35638311}"/>
              </a:ext>
            </a:extLst>
          </p:cNvPr>
          <p:cNvSpPr txBox="1">
            <a:spLocks noGrp="1"/>
          </p:cNvSpPr>
          <p:nvPr>
            <p:ph type="title"/>
          </p:nvPr>
        </p:nvSpPr>
        <p:spPr>
          <a:xfrm>
            <a:off x="0" y="326434"/>
            <a:ext cx="12192000" cy="1367041"/>
          </a:xfrm>
          <a:prstGeom prst="rect">
            <a:avLst/>
          </a:prstGeom>
        </p:spPr>
        <p:txBody>
          <a:bodyPr vert="horz" wrap="square" lIns="0" tIns="12700" rIns="0" bIns="0" rtlCol="0">
            <a:spAutoFit/>
          </a:bodyPr>
          <a:lstStyle/>
          <a:p>
            <a:pPr marL="12700" marR="5080" algn="ctr">
              <a:lnSpc>
                <a:spcPct val="100200"/>
              </a:lnSpc>
              <a:spcBef>
                <a:spcPts val="100"/>
              </a:spcBef>
            </a:pPr>
            <a:r>
              <a:rPr b="1" dirty="0"/>
              <a:t>Giving</a:t>
            </a:r>
            <a:r>
              <a:rPr b="1" spc="-85" dirty="0"/>
              <a:t> </a:t>
            </a:r>
            <a:r>
              <a:rPr b="1" dirty="0"/>
              <a:t>up</a:t>
            </a:r>
            <a:r>
              <a:rPr b="1" spc="-100" dirty="0"/>
              <a:t> </a:t>
            </a:r>
            <a:r>
              <a:rPr b="1" dirty="0"/>
              <a:t>problems</a:t>
            </a:r>
            <a:r>
              <a:rPr b="1" spc="-60" dirty="0"/>
              <a:t> </a:t>
            </a:r>
            <a:r>
              <a:rPr b="1" dirty="0"/>
              <a:t>due</a:t>
            </a:r>
            <a:r>
              <a:rPr b="1" spc="-95" dirty="0"/>
              <a:t> </a:t>
            </a:r>
            <a:r>
              <a:rPr b="1" dirty="0"/>
              <a:t>to</a:t>
            </a:r>
            <a:r>
              <a:rPr b="1" spc="-100" dirty="0"/>
              <a:t> </a:t>
            </a:r>
            <a:r>
              <a:rPr b="1" spc="-10" dirty="0"/>
              <a:t>wrong </a:t>
            </a:r>
            <a:r>
              <a:rPr b="1" dirty="0"/>
              <a:t>approach</a:t>
            </a:r>
            <a:br>
              <a:rPr lang="en-US" b="1" spc="-120" dirty="0"/>
            </a:br>
            <a:r>
              <a:rPr b="1" dirty="0"/>
              <a:t>in</a:t>
            </a:r>
            <a:r>
              <a:rPr b="1" spc="-150" dirty="0"/>
              <a:t> </a:t>
            </a:r>
            <a:r>
              <a:rPr b="1" dirty="0"/>
              <a:t>problem</a:t>
            </a:r>
            <a:r>
              <a:rPr b="1" spc="-120" dirty="0"/>
              <a:t> </a:t>
            </a:r>
            <a:r>
              <a:rPr b="1" spc="-10" dirty="0"/>
              <a:t>solving</a:t>
            </a:r>
          </a:p>
        </p:txBody>
      </p:sp>
      <p:pic>
        <p:nvPicPr>
          <p:cNvPr id="82" name="Picture 81" descr="A black and red logo&#10;&#10;AI-generated content may be incorrect.">
            <a:extLst>
              <a:ext uri="{FF2B5EF4-FFF2-40B4-BE49-F238E27FC236}">
                <a16:creationId xmlns:a16="http://schemas.microsoft.com/office/drawing/2014/main" id="{E8519ED4-D82C-5C89-E769-29A6131F579B}"/>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4254364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7A28B-236D-6FC0-228B-BD274A3BAB60}"/>
            </a:ext>
          </a:extLst>
        </p:cNvPr>
        <p:cNvGrpSpPr/>
        <p:nvPr/>
      </p:nvGrpSpPr>
      <p:grpSpPr>
        <a:xfrm>
          <a:off x="0" y="0"/>
          <a:ext cx="0" cy="0"/>
          <a:chOff x="0" y="0"/>
          <a:chExt cx="0" cy="0"/>
        </a:xfrm>
      </p:grpSpPr>
      <p:sp>
        <p:nvSpPr>
          <p:cNvPr id="81" name="object 40">
            <a:extLst>
              <a:ext uri="{FF2B5EF4-FFF2-40B4-BE49-F238E27FC236}">
                <a16:creationId xmlns:a16="http://schemas.microsoft.com/office/drawing/2014/main" id="{9D9B1F53-4F41-AD3F-967C-A0E3EC1D35BE}"/>
              </a:ext>
            </a:extLst>
          </p:cNvPr>
          <p:cNvSpPr txBox="1">
            <a:spLocks noGrp="1"/>
          </p:cNvSpPr>
          <p:nvPr>
            <p:ph type="title"/>
          </p:nvPr>
        </p:nvSpPr>
        <p:spPr>
          <a:xfrm>
            <a:off x="0" y="326434"/>
            <a:ext cx="12192000" cy="1367041"/>
          </a:xfrm>
          <a:prstGeom prst="rect">
            <a:avLst/>
          </a:prstGeom>
        </p:spPr>
        <p:txBody>
          <a:bodyPr vert="horz" wrap="square" lIns="0" tIns="12700" rIns="0" bIns="0" rtlCol="0">
            <a:spAutoFit/>
          </a:bodyPr>
          <a:lstStyle/>
          <a:p>
            <a:pPr marL="12700" marR="5080" algn="ctr">
              <a:lnSpc>
                <a:spcPct val="100200"/>
              </a:lnSpc>
              <a:spcBef>
                <a:spcPts val="100"/>
              </a:spcBef>
            </a:pPr>
            <a:r>
              <a:rPr b="1" dirty="0"/>
              <a:t>Giving</a:t>
            </a:r>
            <a:r>
              <a:rPr b="1" spc="-85" dirty="0"/>
              <a:t> </a:t>
            </a:r>
            <a:r>
              <a:rPr b="1" dirty="0"/>
              <a:t>up</a:t>
            </a:r>
            <a:r>
              <a:rPr b="1" spc="-100" dirty="0"/>
              <a:t> </a:t>
            </a:r>
            <a:r>
              <a:rPr b="1" dirty="0"/>
              <a:t>problems</a:t>
            </a:r>
            <a:r>
              <a:rPr b="1" spc="-60" dirty="0"/>
              <a:t> </a:t>
            </a:r>
            <a:r>
              <a:rPr b="1" dirty="0"/>
              <a:t>due</a:t>
            </a:r>
            <a:r>
              <a:rPr b="1" spc="-95" dirty="0"/>
              <a:t> </a:t>
            </a:r>
            <a:r>
              <a:rPr b="1" dirty="0"/>
              <a:t>to</a:t>
            </a:r>
            <a:r>
              <a:rPr b="1" spc="-100" dirty="0"/>
              <a:t> </a:t>
            </a:r>
            <a:r>
              <a:rPr b="1" spc="-10" dirty="0"/>
              <a:t>wrong </a:t>
            </a:r>
            <a:r>
              <a:rPr b="1" dirty="0"/>
              <a:t>approach</a:t>
            </a:r>
            <a:br>
              <a:rPr lang="en-US" b="1" spc="-120" dirty="0"/>
            </a:br>
            <a:r>
              <a:rPr b="1" dirty="0"/>
              <a:t>in</a:t>
            </a:r>
            <a:r>
              <a:rPr b="1" spc="-150" dirty="0"/>
              <a:t> </a:t>
            </a:r>
            <a:r>
              <a:rPr b="1" dirty="0"/>
              <a:t>problem</a:t>
            </a:r>
            <a:r>
              <a:rPr b="1" spc="-120" dirty="0"/>
              <a:t> </a:t>
            </a:r>
            <a:r>
              <a:rPr b="1" spc="-10" dirty="0"/>
              <a:t>solving</a:t>
            </a:r>
          </a:p>
        </p:txBody>
      </p:sp>
      <p:grpSp>
        <p:nvGrpSpPr>
          <p:cNvPr id="40" name="Group 39">
            <a:extLst>
              <a:ext uri="{FF2B5EF4-FFF2-40B4-BE49-F238E27FC236}">
                <a16:creationId xmlns:a16="http://schemas.microsoft.com/office/drawing/2014/main" id="{85B13959-A38F-D8B8-6227-17CEB4A22FD5}"/>
              </a:ext>
            </a:extLst>
          </p:cNvPr>
          <p:cNvGrpSpPr/>
          <p:nvPr/>
        </p:nvGrpSpPr>
        <p:grpSpPr>
          <a:xfrm>
            <a:off x="1208469" y="1882648"/>
            <a:ext cx="9775062" cy="4470018"/>
            <a:chOff x="1071880" y="1844548"/>
            <a:chExt cx="9775062" cy="4470018"/>
          </a:xfrm>
        </p:grpSpPr>
        <p:sp>
          <p:nvSpPr>
            <p:cNvPr id="2" name="object 2">
              <a:extLst>
                <a:ext uri="{FF2B5EF4-FFF2-40B4-BE49-F238E27FC236}">
                  <a16:creationId xmlns:a16="http://schemas.microsoft.com/office/drawing/2014/main" id="{E93C99DE-8B45-8EC2-9117-7CFBC9A54938}"/>
                </a:ext>
              </a:extLst>
            </p:cNvPr>
            <p:cNvSpPr txBox="1"/>
            <p:nvPr/>
          </p:nvSpPr>
          <p:spPr>
            <a:xfrm>
              <a:off x="1071880" y="1844548"/>
              <a:ext cx="1083945" cy="542925"/>
            </a:xfrm>
            <a:prstGeom prst="rect">
              <a:avLst/>
            </a:prstGeom>
            <a:solidFill>
              <a:srgbClr val="FF6600"/>
            </a:solidFill>
            <a:ln w="16763">
              <a:solidFill>
                <a:srgbClr val="A75E08"/>
              </a:solidFill>
            </a:ln>
          </p:spPr>
          <p:txBody>
            <a:bodyPr vert="horz" wrap="square" lIns="0" tIns="71755" rIns="0" bIns="0" rtlCol="0">
              <a:spAutoFit/>
            </a:bodyPr>
            <a:lstStyle/>
            <a:p>
              <a:pPr marL="77470" marR="82550" indent="28575">
                <a:lnSpc>
                  <a:spcPct val="102099"/>
                </a:lnSpc>
                <a:spcBef>
                  <a:spcPts val="565"/>
                </a:spcBef>
              </a:pPr>
              <a:r>
                <a:rPr sz="1450" dirty="0">
                  <a:solidFill>
                    <a:srgbClr val="FFFFFF"/>
                  </a:solidFill>
                  <a:latin typeface="Calibri"/>
                  <a:cs typeface="Calibri"/>
                </a:rPr>
                <a:t>Noticing</a:t>
              </a:r>
              <a:r>
                <a:rPr sz="1450" spc="55" dirty="0">
                  <a:solidFill>
                    <a:srgbClr val="FFFFFF"/>
                  </a:solidFill>
                  <a:latin typeface="Calibri"/>
                  <a:cs typeface="Calibri"/>
                </a:rPr>
                <a:t> </a:t>
              </a:r>
              <a:r>
                <a:rPr sz="1450" spc="-25" dirty="0">
                  <a:solidFill>
                    <a:srgbClr val="FFFFFF"/>
                  </a:solidFill>
                  <a:latin typeface="Calibri"/>
                  <a:cs typeface="Calibri"/>
                </a:rPr>
                <a:t>an </a:t>
              </a:r>
              <a:r>
                <a:rPr sz="1450" spc="-10" dirty="0">
                  <a:solidFill>
                    <a:srgbClr val="FFFFFF"/>
                  </a:solidFill>
                  <a:latin typeface="Calibri"/>
                  <a:cs typeface="Calibri"/>
                </a:rPr>
                <a:t>abnormality</a:t>
              </a:r>
              <a:endParaRPr sz="1450">
                <a:latin typeface="Calibri"/>
                <a:cs typeface="Calibri"/>
              </a:endParaRPr>
            </a:p>
          </p:txBody>
        </p:sp>
        <p:sp>
          <p:nvSpPr>
            <p:cNvPr id="3" name="object 3">
              <a:extLst>
                <a:ext uri="{FF2B5EF4-FFF2-40B4-BE49-F238E27FC236}">
                  <a16:creationId xmlns:a16="http://schemas.microsoft.com/office/drawing/2014/main" id="{653F2A66-4F81-BD4B-CBA6-AC79B94FC9CD}"/>
                </a:ext>
              </a:extLst>
            </p:cNvPr>
            <p:cNvSpPr txBox="1"/>
            <p:nvPr/>
          </p:nvSpPr>
          <p:spPr>
            <a:xfrm>
              <a:off x="1788160" y="2635503"/>
              <a:ext cx="1399540" cy="542925"/>
            </a:xfrm>
            <a:prstGeom prst="rect">
              <a:avLst/>
            </a:prstGeom>
            <a:solidFill>
              <a:srgbClr val="00CC66"/>
            </a:solidFill>
            <a:ln w="16763">
              <a:solidFill>
                <a:srgbClr val="A75E08"/>
              </a:solidFill>
            </a:ln>
          </p:spPr>
          <p:txBody>
            <a:bodyPr vert="horz" wrap="square" lIns="0" tIns="71755" rIns="0" bIns="0" rtlCol="0">
              <a:spAutoFit/>
            </a:bodyPr>
            <a:lstStyle/>
            <a:p>
              <a:pPr marL="226695" marR="106680" indent="-129539">
                <a:lnSpc>
                  <a:spcPct val="102099"/>
                </a:lnSpc>
                <a:spcBef>
                  <a:spcPts val="565"/>
                </a:spcBef>
              </a:pPr>
              <a:r>
                <a:rPr sz="1450" spc="-10" dirty="0">
                  <a:latin typeface="Calibri"/>
                  <a:cs typeface="Calibri"/>
                </a:rPr>
                <a:t>Communicating </a:t>
              </a:r>
              <a:r>
                <a:rPr sz="1450" dirty="0">
                  <a:latin typeface="Calibri"/>
                  <a:cs typeface="Calibri"/>
                </a:rPr>
                <a:t>the</a:t>
              </a:r>
              <a:r>
                <a:rPr sz="1450" spc="15" dirty="0">
                  <a:latin typeface="Calibri"/>
                  <a:cs typeface="Calibri"/>
                </a:rPr>
                <a:t> </a:t>
              </a:r>
              <a:r>
                <a:rPr sz="1450" spc="-10" dirty="0">
                  <a:latin typeface="Calibri"/>
                  <a:cs typeface="Calibri"/>
                </a:rPr>
                <a:t>problem</a:t>
              </a:r>
              <a:endParaRPr sz="1450">
                <a:latin typeface="Calibri"/>
                <a:cs typeface="Calibri"/>
              </a:endParaRPr>
            </a:p>
          </p:txBody>
        </p:sp>
        <p:sp>
          <p:nvSpPr>
            <p:cNvPr id="4" name="object 4">
              <a:extLst>
                <a:ext uri="{FF2B5EF4-FFF2-40B4-BE49-F238E27FC236}">
                  <a16:creationId xmlns:a16="http://schemas.microsoft.com/office/drawing/2014/main" id="{CACA8FFA-B79C-A18E-418E-DCFD684FDCD3}"/>
                </a:ext>
              </a:extLst>
            </p:cNvPr>
            <p:cNvSpPr txBox="1"/>
            <p:nvPr/>
          </p:nvSpPr>
          <p:spPr>
            <a:xfrm>
              <a:off x="2676651" y="3414267"/>
              <a:ext cx="1329055" cy="650875"/>
            </a:xfrm>
            <a:prstGeom prst="rect">
              <a:avLst/>
            </a:prstGeom>
            <a:solidFill>
              <a:srgbClr val="FF3300"/>
            </a:solidFill>
            <a:ln w="16763">
              <a:solidFill>
                <a:srgbClr val="A75E08"/>
              </a:solidFill>
            </a:ln>
          </p:spPr>
          <p:txBody>
            <a:bodyPr vert="horz" wrap="square" lIns="0" tIns="0" rIns="0" bIns="0" rtlCol="0">
              <a:spAutoFit/>
            </a:bodyPr>
            <a:lstStyle/>
            <a:p>
              <a:pPr marL="3175" algn="ctr">
                <a:lnSpc>
                  <a:spcPts val="1430"/>
                </a:lnSpc>
              </a:pPr>
              <a:r>
                <a:rPr sz="1450" dirty="0">
                  <a:solidFill>
                    <a:srgbClr val="FFFFFF"/>
                  </a:solidFill>
                  <a:latin typeface="Calibri"/>
                  <a:cs typeface="Calibri"/>
                </a:rPr>
                <a:t>Setting up</a:t>
              </a:r>
              <a:r>
                <a:rPr sz="1450" spc="-10" dirty="0">
                  <a:solidFill>
                    <a:srgbClr val="FFFFFF"/>
                  </a:solidFill>
                  <a:latin typeface="Calibri"/>
                  <a:cs typeface="Calibri"/>
                </a:rPr>
                <a:t> </a:t>
              </a:r>
              <a:r>
                <a:rPr sz="1450" spc="-50" dirty="0">
                  <a:solidFill>
                    <a:srgbClr val="FFFFFF"/>
                  </a:solidFill>
                  <a:latin typeface="Calibri"/>
                  <a:cs typeface="Calibri"/>
                </a:rPr>
                <a:t>a</a:t>
              </a:r>
              <a:endParaRPr sz="1450">
                <a:latin typeface="Calibri"/>
                <a:cs typeface="Calibri"/>
              </a:endParaRPr>
            </a:p>
            <a:p>
              <a:pPr marL="180975" marR="173990" indent="1905" algn="ctr">
                <a:lnSpc>
                  <a:spcPct val="101400"/>
                </a:lnSpc>
                <a:spcBef>
                  <a:spcPts val="10"/>
                </a:spcBef>
              </a:pPr>
              <a:r>
                <a:rPr sz="1450" spc="-10" dirty="0">
                  <a:solidFill>
                    <a:srgbClr val="FFFFFF"/>
                  </a:solidFill>
                  <a:latin typeface="Calibri"/>
                  <a:cs typeface="Calibri"/>
                </a:rPr>
                <a:t>problem </a:t>
              </a:r>
              <a:r>
                <a:rPr sz="1450" dirty="0">
                  <a:solidFill>
                    <a:srgbClr val="FFFFFF"/>
                  </a:solidFill>
                  <a:latin typeface="Calibri"/>
                  <a:cs typeface="Calibri"/>
                </a:rPr>
                <a:t>solving</a:t>
              </a:r>
              <a:r>
                <a:rPr sz="1450" spc="40" dirty="0">
                  <a:solidFill>
                    <a:srgbClr val="FFFFFF"/>
                  </a:solidFill>
                  <a:latin typeface="Calibri"/>
                  <a:cs typeface="Calibri"/>
                </a:rPr>
                <a:t> </a:t>
              </a:r>
              <a:r>
                <a:rPr sz="1450" spc="-20" dirty="0">
                  <a:solidFill>
                    <a:srgbClr val="FFFFFF"/>
                  </a:solidFill>
                  <a:latin typeface="Calibri"/>
                  <a:cs typeface="Calibri"/>
                </a:rPr>
                <a:t>team</a:t>
              </a:r>
              <a:endParaRPr sz="1450">
                <a:latin typeface="Calibri"/>
                <a:cs typeface="Calibri"/>
              </a:endParaRPr>
            </a:p>
          </p:txBody>
        </p:sp>
        <p:sp>
          <p:nvSpPr>
            <p:cNvPr id="5" name="object 5">
              <a:extLst>
                <a:ext uri="{FF2B5EF4-FFF2-40B4-BE49-F238E27FC236}">
                  <a16:creationId xmlns:a16="http://schemas.microsoft.com/office/drawing/2014/main" id="{C65B3E20-9538-99C9-049C-6EEA55D4E306}"/>
                </a:ext>
              </a:extLst>
            </p:cNvPr>
            <p:cNvSpPr txBox="1"/>
            <p:nvPr/>
          </p:nvSpPr>
          <p:spPr>
            <a:xfrm>
              <a:off x="3517900" y="4228084"/>
              <a:ext cx="1112520" cy="520065"/>
            </a:xfrm>
            <a:prstGeom prst="rect">
              <a:avLst/>
            </a:prstGeom>
            <a:solidFill>
              <a:srgbClr val="91CF50"/>
            </a:solidFill>
            <a:ln w="16764">
              <a:solidFill>
                <a:srgbClr val="A75E08"/>
              </a:solidFill>
            </a:ln>
          </p:spPr>
          <p:txBody>
            <a:bodyPr vert="horz" wrap="square" lIns="0" tIns="100965" rIns="0" bIns="0" rtlCol="0">
              <a:spAutoFit/>
            </a:bodyPr>
            <a:lstStyle/>
            <a:p>
              <a:pPr marL="274320" marR="137160" indent="-128270">
                <a:lnSpc>
                  <a:spcPct val="101600"/>
                </a:lnSpc>
                <a:spcBef>
                  <a:spcPts val="795"/>
                </a:spcBef>
              </a:pPr>
              <a:r>
                <a:rPr sz="1300" dirty="0">
                  <a:latin typeface="Calibri"/>
                  <a:cs typeface="Calibri"/>
                </a:rPr>
                <a:t>Defining</a:t>
              </a:r>
              <a:r>
                <a:rPr sz="1300" spc="-60" dirty="0">
                  <a:latin typeface="Calibri"/>
                  <a:cs typeface="Calibri"/>
                </a:rPr>
                <a:t> </a:t>
              </a:r>
              <a:r>
                <a:rPr sz="1300" spc="-25" dirty="0">
                  <a:latin typeface="Calibri"/>
                  <a:cs typeface="Calibri"/>
                </a:rPr>
                <a:t>the </a:t>
              </a:r>
              <a:r>
                <a:rPr sz="1300" spc="-10" dirty="0">
                  <a:latin typeface="Calibri"/>
                  <a:cs typeface="Calibri"/>
                </a:rPr>
                <a:t>problem</a:t>
              </a:r>
              <a:endParaRPr sz="1300">
                <a:latin typeface="Calibri"/>
                <a:cs typeface="Calibri"/>
              </a:endParaRPr>
            </a:p>
          </p:txBody>
        </p:sp>
        <p:sp>
          <p:nvSpPr>
            <p:cNvPr id="6" name="object 6">
              <a:extLst>
                <a:ext uri="{FF2B5EF4-FFF2-40B4-BE49-F238E27FC236}">
                  <a16:creationId xmlns:a16="http://schemas.microsoft.com/office/drawing/2014/main" id="{E5864B04-5E4D-0154-3ACE-AF47BCA16739}"/>
                </a:ext>
              </a:extLst>
            </p:cNvPr>
            <p:cNvSpPr txBox="1"/>
            <p:nvPr/>
          </p:nvSpPr>
          <p:spPr>
            <a:xfrm>
              <a:off x="5008372" y="5770371"/>
              <a:ext cx="1809114" cy="544195"/>
            </a:xfrm>
            <a:prstGeom prst="rect">
              <a:avLst/>
            </a:prstGeom>
            <a:solidFill>
              <a:srgbClr val="B6DF87"/>
            </a:solidFill>
            <a:ln w="16764">
              <a:solidFill>
                <a:srgbClr val="A75E08"/>
              </a:solidFill>
            </a:ln>
          </p:spPr>
          <p:txBody>
            <a:bodyPr vert="horz" wrap="square" lIns="0" tIns="73660" rIns="0" bIns="0" rtlCol="0">
              <a:spAutoFit/>
            </a:bodyPr>
            <a:lstStyle/>
            <a:p>
              <a:pPr marL="650240" marR="262890" indent="-391795">
                <a:lnSpc>
                  <a:spcPct val="102000"/>
                </a:lnSpc>
                <a:spcBef>
                  <a:spcPts val="580"/>
                </a:spcBef>
              </a:pPr>
              <a:r>
                <a:rPr sz="1450" dirty="0">
                  <a:latin typeface="Calibri"/>
                  <a:cs typeface="Calibri"/>
                </a:rPr>
                <a:t>Finding</a:t>
              </a:r>
              <a:r>
                <a:rPr sz="1450" spc="40" dirty="0">
                  <a:latin typeface="Calibri"/>
                  <a:cs typeface="Calibri"/>
                </a:rPr>
                <a:t> </a:t>
              </a:r>
              <a:r>
                <a:rPr sz="1450" spc="-10" dirty="0">
                  <a:latin typeface="Calibri"/>
                  <a:cs typeface="Calibri"/>
                </a:rPr>
                <a:t>potential causes</a:t>
              </a:r>
              <a:endParaRPr sz="1450">
                <a:latin typeface="Calibri"/>
                <a:cs typeface="Calibri"/>
              </a:endParaRPr>
            </a:p>
          </p:txBody>
        </p:sp>
        <p:grpSp>
          <p:nvGrpSpPr>
            <p:cNvPr id="7" name="object 7">
              <a:extLst>
                <a:ext uri="{FF2B5EF4-FFF2-40B4-BE49-F238E27FC236}">
                  <a16:creationId xmlns:a16="http://schemas.microsoft.com/office/drawing/2014/main" id="{0E873940-2915-1474-8C86-F81A6F765B2B}"/>
                </a:ext>
              </a:extLst>
            </p:cNvPr>
            <p:cNvGrpSpPr/>
            <p:nvPr/>
          </p:nvGrpSpPr>
          <p:grpSpPr>
            <a:xfrm>
              <a:off x="6939851" y="4190555"/>
              <a:ext cx="1643380" cy="590550"/>
              <a:chOff x="6050851" y="4254055"/>
              <a:chExt cx="1643380" cy="590550"/>
            </a:xfrm>
          </p:grpSpPr>
          <p:sp>
            <p:nvSpPr>
              <p:cNvPr id="8" name="object 8">
                <a:extLst>
                  <a:ext uri="{FF2B5EF4-FFF2-40B4-BE49-F238E27FC236}">
                    <a16:creationId xmlns:a16="http://schemas.microsoft.com/office/drawing/2014/main" id="{49B39F00-56A9-B6F0-3F31-31F66A0434B2}"/>
                  </a:ext>
                </a:extLst>
              </p:cNvPr>
              <p:cNvSpPr/>
              <p:nvPr/>
            </p:nvSpPr>
            <p:spPr>
              <a:xfrm>
                <a:off x="6059423" y="4262627"/>
                <a:ext cx="1626235" cy="573405"/>
              </a:xfrm>
              <a:custGeom>
                <a:avLst/>
                <a:gdLst/>
                <a:ahLst/>
                <a:cxnLst/>
                <a:rect l="l" t="t" r="r" b="b"/>
                <a:pathLst>
                  <a:path w="1626234" h="573404">
                    <a:moveTo>
                      <a:pt x="1626108" y="573024"/>
                    </a:moveTo>
                    <a:lnTo>
                      <a:pt x="0" y="573024"/>
                    </a:lnTo>
                    <a:lnTo>
                      <a:pt x="0" y="0"/>
                    </a:lnTo>
                    <a:lnTo>
                      <a:pt x="1626108" y="0"/>
                    </a:lnTo>
                    <a:lnTo>
                      <a:pt x="1626108" y="573024"/>
                    </a:lnTo>
                    <a:close/>
                  </a:path>
                </a:pathLst>
              </a:custGeom>
              <a:solidFill>
                <a:srgbClr val="BC562B"/>
              </a:solidFill>
            </p:spPr>
            <p:txBody>
              <a:bodyPr wrap="square" lIns="0" tIns="0" rIns="0" bIns="0" rtlCol="0"/>
              <a:lstStyle/>
              <a:p>
                <a:endParaRPr/>
              </a:p>
            </p:txBody>
          </p:sp>
          <p:sp>
            <p:nvSpPr>
              <p:cNvPr id="9" name="object 9">
                <a:extLst>
                  <a:ext uri="{FF2B5EF4-FFF2-40B4-BE49-F238E27FC236}">
                    <a16:creationId xmlns:a16="http://schemas.microsoft.com/office/drawing/2014/main" id="{198F22DE-91E8-9876-11B5-4CDAC2E65ADB}"/>
                  </a:ext>
                </a:extLst>
              </p:cNvPr>
              <p:cNvSpPr/>
              <p:nvPr/>
            </p:nvSpPr>
            <p:spPr>
              <a:xfrm>
                <a:off x="6059423" y="4262627"/>
                <a:ext cx="1626235" cy="573405"/>
              </a:xfrm>
              <a:custGeom>
                <a:avLst/>
                <a:gdLst/>
                <a:ahLst/>
                <a:cxnLst/>
                <a:rect l="l" t="t" r="r" b="b"/>
                <a:pathLst>
                  <a:path w="1626234" h="573404">
                    <a:moveTo>
                      <a:pt x="0" y="573024"/>
                    </a:moveTo>
                    <a:lnTo>
                      <a:pt x="1626108" y="573024"/>
                    </a:lnTo>
                    <a:lnTo>
                      <a:pt x="1626108" y="0"/>
                    </a:lnTo>
                    <a:lnTo>
                      <a:pt x="0" y="0"/>
                    </a:lnTo>
                    <a:lnTo>
                      <a:pt x="0" y="573024"/>
                    </a:lnTo>
                    <a:close/>
                  </a:path>
                </a:pathLst>
              </a:custGeom>
              <a:ln w="16763">
                <a:solidFill>
                  <a:srgbClr val="A75E08"/>
                </a:solidFill>
              </a:ln>
            </p:spPr>
            <p:txBody>
              <a:bodyPr wrap="square" lIns="0" tIns="0" rIns="0" bIns="0" rtlCol="0"/>
              <a:lstStyle/>
              <a:p>
                <a:endParaRPr/>
              </a:p>
            </p:txBody>
          </p:sp>
        </p:grpSp>
        <p:sp>
          <p:nvSpPr>
            <p:cNvPr id="10" name="object 10">
              <a:extLst>
                <a:ext uri="{FF2B5EF4-FFF2-40B4-BE49-F238E27FC236}">
                  <a16:creationId xmlns:a16="http://schemas.microsoft.com/office/drawing/2014/main" id="{6463C86B-24F2-DDC3-FD6C-05CB8DC1E957}"/>
                </a:ext>
              </a:extLst>
            </p:cNvPr>
            <p:cNvSpPr txBox="1"/>
            <p:nvPr/>
          </p:nvSpPr>
          <p:spPr>
            <a:xfrm>
              <a:off x="7161272" y="4149839"/>
              <a:ext cx="1209675" cy="629285"/>
            </a:xfrm>
            <a:prstGeom prst="rect">
              <a:avLst/>
            </a:prstGeom>
          </p:spPr>
          <p:txBody>
            <a:bodyPr vert="horz" wrap="square" lIns="0" tIns="12065" rIns="0" bIns="0" rtlCol="0">
              <a:spAutoFit/>
            </a:bodyPr>
            <a:lstStyle/>
            <a:p>
              <a:pPr marL="12700" marR="5080" indent="635" algn="ctr">
                <a:lnSpc>
                  <a:spcPct val="101499"/>
                </a:lnSpc>
                <a:spcBef>
                  <a:spcPts val="95"/>
                </a:spcBef>
              </a:pPr>
              <a:r>
                <a:rPr sz="1300" dirty="0">
                  <a:solidFill>
                    <a:srgbClr val="FFFFFF"/>
                  </a:solidFill>
                  <a:latin typeface="Calibri"/>
                  <a:cs typeface="Calibri"/>
                </a:rPr>
                <a:t>Finding</a:t>
              </a:r>
              <a:r>
                <a:rPr sz="1300" spc="-35" dirty="0">
                  <a:solidFill>
                    <a:srgbClr val="FFFFFF"/>
                  </a:solidFill>
                  <a:latin typeface="Calibri"/>
                  <a:cs typeface="Calibri"/>
                </a:rPr>
                <a:t> </a:t>
              </a:r>
              <a:r>
                <a:rPr sz="1300" spc="-25" dirty="0">
                  <a:solidFill>
                    <a:srgbClr val="FFFFFF"/>
                  </a:solidFill>
                  <a:latin typeface="Calibri"/>
                  <a:cs typeface="Calibri"/>
                </a:rPr>
                <a:t>and </a:t>
              </a:r>
              <a:r>
                <a:rPr sz="1300" spc="-10" dirty="0">
                  <a:solidFill>
                    <a:srgbClr val="FFFFFF"/>
                  </a:solidFill>
                  <a:latin typeface="Calibri"/>
                  <a:cs typeface="Calibri"/>
                </a:rPr>
                <a:t>implementing corrective</a:t>
              </a:r>
              <a:r>
                <a:rPr sz="1300" dirty="0">
                  <a:solidFill>
                    <a:srgbClr val="FFFFFF"/>
                  </a:solidFill>
                  <a:latin typeface="Calibri"/>
                  <a:cs typeface="Calibri"/>
                </a:rPr>
                <a:t> </a:t>
              </a:r>
              <a:r>
                <a:rPr sz="1300" spc="-10" dirty="0">
                  <a:solidFill>
                    <a:srgbClr val="FFFFFF"/>
                  </a:solidFill>
                  <a:latin typeface="Calibri"/>
                  <a:cs typeface="Calibri"/>
                </a:rPr>
                <a:t>actions</a:t>
              </a:r>
              <a:endParaRPr sz="1300">
                <a:latin typeface="Calibri"/>
                <a:cs typeface="Calibri"/>
              </a:endParaRPr>
            </a:p>
          </p:txBody>
        </p:sp>
        <p:sp>
          <p:nvSpPr>
            <p:cNvPr id="11" name="object 11">
              <a:extLst>
                <a:ext uri="{FF2B5EF4-FFF2-40B4-BE49-F238E27FC236}">
                  <a16:creationId xmlns:a16="http://schemas.microsoft.com/office/drawing/2014/main" id="{2EFCF468-D8F1-4477-59FB-EA257C9AD706}"/>
                </a:ext>
              </a:extLst>
            </p:cNvPr>
            <p:cNvSpPr txBox="1"/>
            <p:nvPr/>
          </p:nvSpPr>
          <p:spPr>
            <a:xfrm>
              <a:off x="8051800" y="3354832"/>
              <a:ext cx="1394460" cy="779145"/>
            </a:xfrm>
            <a:prstGeom prst="rect">
              <a:avLst/>
            </a:prstGeom>
            <a:solidFill>
              <a:srgbClr val="FF3300"/>
            </a:solidFill>
            <a:ln w="16763">
              <a:solidFill>
                <a:srgbClr val="A75E08"/>
              </a:solidFill>
            </a:ln>
          </p:spPr>
          <p:txBody>
            <a:bodyPr vert="horz" wrap="square" lIns="0" tIns="0" rIns="0" bIns="0" rtlCol="0">
              <a:spAutoFit/>
            </a:bodyPr>
            <a:lstStyle/>
            <a:p>
              <a:pPr marL="3175" algn="ctr">
                <a:lnSpc>
                  <a:spcPts val="1245"/>
                </a:lnSpc>
              </a:pPr>
              <a:r>
                <a:rPr sz="1300" dirty="0">
                  <a:solidFill>
                    <a:srgbClr val="FFFFFF"/>
                  </a:solidFill>
                  <a:latin typeface="Calibri"/>
                  <a:cs typeface="Calibri"/>
                </a:rPr>
                <a:t>Finding</a:t>
              </a:r>
              <a:r>
                <a:rPr sz="1300" spc="-35" dirty="0">
                  <a:solidFill>
                    <a:srgbClr val="FFFFFF"/>
                  </a:solidFill>
                  <a:latin typeface="Calibri"/>
                  <a:cs typeface="Calibri"/>
                </a:rPr>
                <a:t> </a:t>
              </a:r>
              <a:r>
                <a:rPr sz="1300" spc="-25" dirty="0">
                  <a:solidFill>
                    <a:srgbClr val="FFFFFF"/>
                  </a:solidFill>
                  <a:latin typeface="Calibri"/>
                  <a:cs typeface="Calibri"/>
                </a:rPr>
                <a:t>and</a:t>
              </a:r>
              <a:endParaRPr sz="1300">
                <a:latin typeface="Calibri"/>
                <a:cs typeface="Calibri"/>
              </a:endParaRPr>
            </a:p>
            <a:p>
              <a:pPr marL="234315" marR="219710" algn="ctr">
                <a:lnSpc>
                  <a:spcPts val="1580"/>
                </a:lnSpc>
                <a:spcBef>
                  <a:spcPts val="35"/>
                </a:spcBef>
              </a:pPr>
              <a:r>
                <a:rPr sz="1300" spc="-10" dirty="0">
                  <a:solidFill>
                    <a:srgbClr val="FFFFFF"/>
                  </a:solidFill>
                  <a:latin typeface="Calibri"/>
                  <a:cs typeface="Calibri"/>
                </a:rPr>
                <a:t>implementing preventive actions</a:t>
              </a:r>
              <a:endParaRPr sz="1300">
                <a:latin typeface="Calibri"/>
                <a:cs typeface="Calibri"/>
              </a:endParaRPr>
            </a:p>
          </p:txBody>
        </p:sp>
        <p:grpSp>
          <p:nvGrpSpPr>
            <p:cNvPr id="12" name="object 12">
              <a:extLst>
                <a:ext uri="{FF2B5EF4-FFF2-40B4-BE49-F238E27FC236}">
                  <a16:creationId xmlns:a16="http://schemas.microsoft.com/office/drawing/2014/main" id="{C8AE61E4-6065-4D36-25F0-5D845B5F32A4}"/>
                </a:ext>
              </a:extLst>
            </p:cNvPr>
            <p:cNvGrpSpPr/>
            <p:nvPr/>
          </p:nvGrpSpPr>
          <p:grpSpPr>
            <a:xfrm>
              <a:off x="4688903" y="2189543"/>
              <a:ext cx="2836545" cy="2591435"/>
              <a:chOff x="3799903" y="2253043"/>
              <a:chExt cx="2836545" cy="2591435"/>
            </a:xfrm>
          </p:grpSpPr>
          <p:sp>
            <p:nvSpPr>
              <p:cNvPr id="13" name="object 13">
                <a:extLst>
                  <a:ext uri="{FF2B5EF4-FFF2-40B4-BE49-F238E27FC236}">
                    <a16:creationId xmlns:a16="http://schemas.microsoft.com/office/drawing/2014/main" id="{8BFBCC94-C6EF-ACAB-3D91-6730A8C21707}"/>
                  </a:ext>
                </a:extLst>
              </p:cNvPr>
              <p:cNvSpPr/>
              <p:nvPr/>
            </p:nvSpPr>
            <p:spPr>
              <a:xfrm>
                <a:off x="5073395" y="2261615"/>
                <a:ext cx="1554480" cy="2575560"/>
              </a:xfrm>
              <a:custGeom>
                <a:avLst/>
                <a:gdLst/>
                <a:ahLst/>
                <a:cxnLst/>
                <a:rect l="l" t="t" r="r" b="b"/>
                <a:pathLst>
                  <a:path w="1554479" h="2575560">
                    <a:moveTo>
                      <a:pt x="318516" y="2575559"/>
                    </a:moveTo>
                    <a:lnTo>
                      <a:pt x="277368" y="2572511"/>
                    </a:lnTo>
                    <a:lnTo>
                      <a:pt x="234695" y="2563367"/>
                    </a:lnTo>
                    <a:lnTo>
                      <a:pt x="192024" y="2551175"/>
                    </a:lnTo>
                    <a:lnTo>
                      <a:pt x="149351" y="2531364"/>
                    </a:lnTo>
                    <a:lnTo>
                      <a:pt x="106680" y="2506980"/>
                    </a:lnTo>
                    <a:lnTo>
                      <a:pt x="64008" y="2476500"/>
                    </a:lnTo>
                    <a:lnTo>
                      <a:pt x="21335" y="2439924"/>
                    </a:lnTo>
                    <a:lnTo>
                      <a:pt x="0" y="2420112"/>
                    </a:lnTo>
                    <a:lnTo>
                      <a:pt x="18287" y="2400300"/>
                    </a:lnTo>
                    <a:lnTo>
                      <a:pt x="54864" y="2357628"/>
                    </a:lnTo>
                    <a:lnTo>
                      <a:pt x="91439" y="2311908"/>
                    </a:lnTo>
                    <a:lnTo>
                      <a:pt x="126491" y="2261616"/>
                    </a:lnTo>
                    <a:lnTo>
                      <a:pt x="144780" y="2235708"/>
                    </a:lnTo>
                    <a:lnTo>
                      <a:pt x="195072" y="2150363"/>
                    </a:lnTo>
                    <a:lnTo>
                      <a:pt x="228599" y="2089404"/>
                    </a:lnTo>
                    <a:lnTo>
                      <a:pt x="274320" y="1990344"/>
                    </a:lnTo>
                    <a:lnTo>
                      <a:pt x="304799" y="1920240"/>
                    </a:lnTo>
                    <a:lnTo>
                      <a:pt x="320039" y="1883663"/>
                    </a:lnTo>
                    <a:lnTo>
                      <a:pt x="333756" y="1847087"/>
                    </a:lnTo>
                    <a:lnTo>
                      <a:pt x="361188" y="1770887"/>
                    </a:lnTo>
                    <a:lnTo>
                      <a:pt x="374903" y="1731263"/>
                    </a:lnTo>
                    <a:lnTo>
                      <a:pt x="387095" y="1690116"/>
                    </a:lnTo>
                    <a:lnTo>
                      <a:pt x="400812" y="1648967"/>
                    </a:lnTo>
                    <a:lnTo>
                      <a:pt x="413003" y="1607820"/>
                    </a:lnTo>
                    <a:lnTo>
                      <a:pt x="437388" y="1522475"/>
                    </a:lnTo>
                    <a:lnTo>
                      <a:pt x="458723" y="1434083"/>
                    </a:lnTo>
                    <a:lnTo>
                      <a:pt x="470916" y="1389887"/>
                    </a:lnTo>
                    <a:lnTo>
                      <a:pt x="480060" y="1344167"/>
                    </a:lnTo>
                    <a:lnTo>
                      <a:pt x="490727" y="1296924"/>
                    </a:lnTo>
                    <a:lnTo>
                      <a:pt x="499871" y="1249679"/>
                    </a:lnTo>
                    <a:lnTo>
                      <a:pt x="510540" y="1202435"/>
                    </a:lnTo>
                    <a:lnTo>
                      <a:pt x="519684" y="1155191"/>
                    </a:lnTo>
                    <a:lnTo>
                      <a:pt x="527304" y="1106424"/>
                    </a:lnTo>
                    <a:lnTo>
                      <a:pt x="536447" y="1056131"/>
                    </a:lnTo>
                    <a:lnTo>
                      <a:pt x="544068" y="1007364"/>
                    </a:lnTo>
                    <a:lnTo>
                      <a:pt x="551688" y="957072"/>
                    </a:lnTo>
                    <a:lnTo>
                      <a:pt x="559308" y="905256"/>
                    </a:lnTo>
                    <a:lnTo>
                      <a:pt x="577595" y="749808"/>
                    </a:lnTo>
                    <a:lnTo>
                      <a:pt x="589788" y="643127"/>
                    </a:lnTo>
                    <a:lnTo>
                      <a:pt x="266699" y="643127"/>
                    </a:lnTo>
                    <a:lnTo>
                      <a:pt x="940308" y="0"/>
                    </a:lnTo>
                    <a:lnTo>
                      <a:pt x="1554480" y="643127"/>
                    </a:lnTo>
                    <a:lnTo>
                      <a:pt x="1232915" y="643127"/>
                    </a:lnTo>
                    <a:lnTo>
                      <a:pt x="1214627" y="815339"/>
                    </a:lnTo>
                    <a:lnTo>
                      <a:pt x="1207008" y="870204"/>
                    </a:lnTo>
                    <a:lnTo>
                      <a:pt x="1199388" y="926591"/>
                    </a:lnTo>
                    <a:lnTo>
                      <a:pt x="1184148" y="1033272"/>
                    </a:lnTo>
                    <a:lnTo>
                      <a:pt x="1165860" y="1139952"/>
                    </a:lnTo>
                    <a:lnTo>
                      <a:pt x="1156715" y="1190243"/>
                    </a:lnTo>
                    <a:lnTo>
                      <a:pt x="1146048" y="1242059"/>
                    </a:lnTo>
                    <a:lnTo>
                      <a:pt x="1135380" y="1290828"/>
                    </a:lnTo>
                    <a:lnTo>
                      <a:pt x="1124712" y="1341120"/>
                    </a:lnTo>
                    <a:lnTo>
                      <a:pt x="1114044" y="1388363"/>
                    </a:lnTo>
                    <a:lnTo>
                      <a:pt x="1103376" y="1437132"/>
                    </a:lnTo>
                    <a:lnTo>
                      <a:pt x="1066800" y="1574291"/>
                    </a:lnTo>
                    <a:lnTo>
                      <a:pt x="1053084" y="1618487"/>
                    </a:lnTo>
                    <a:lnTo>
                      <a:pt x="1040892" y="1662683"/>
                    </a:lnTo>
                    <a:lnTo>
                      <a:pt x="1027176" y="1705355"/>
                    </a:lnTo>
                    <a:lnTo>
                      <a:pt x="999744" y="1787651"/>
                    </a:lnTo>
                    <a:lnTo>
                      <a:pt x="984504" y="1827275"/>
                    </a:lnTo>
                    <a:lnTo>
                      <a:pt x="970788" y="1865375"/>
                    </a:lnTo>
                    <a:lnTo>
                      <a:pt x="940308" y="1941575"/>
                    </a:lnTo>
                    <a:lnTo>
                      <a:pt x="923544" y="1976628"/>
                    </a:lnTo>
                    <a:lnTo>
                      <a:pt x="908304" y="2013204"/>
                    </a:lnTo>
                    <a:lnTo>
                      <a:pt x="876300" y="2080259"/>
                    </a:lnTo>
                    <a:lnTo>
                      <a:pt x="842772" y="2144267"/>
                    </a:lnTo>
                    <a:lnTo>
                      <a:pt x="807720" y="2203704"/>
                    </a:lnTo>
                    <a:lnTo>
                      <a:pt x="790956" y="2231136"/>
                    </a:lnTo>
                    <a:lnTo>
                      <a:pt x="736091" y="2310383"/>
                    </a:lnTo>
                    <a:lnTo>
                      <a:pt x="699515" y="2357628"/>
                    </a:lnTo>
                    <a:lnTo>
                      <a:pt x="661415" y="2400300"/>
                    </a:lnTo>
                    <a:lnTo>
                      <a:pt x="623316" y="2438400"/>
                    </a:lnTo>
                    <a:lnTo>
                      <a:pt x="585216" y="2471927"/>
                    </a:lnTo>
                    <a:lnTo>
                      <a:pt x="545592" y="2500883"/>
                    </a:lnTo>
                    <a:lnTo>
                      <a:pt x="504444" y="2525267"/>
                    </a:lnTo>
                    <a:lnTo>
                      <a:pt x="464820" y="2545080"/>
                    </a:lnTo>
                    <a:lnTo>
                      <a:pt x="423671" y="2560319"/>
                    </a:lnTo>
                    <a:lnTo>
                      <a:pt x="380999" y="2569464"/>
                    </a:lnTo>
                    <a:lnTo>
                      <a:pt x="339851" y="2574035"/>
                    </a:lnTo>
                    <a:lnTo>
                      <a:pt x="318516" y="2575559"/>
                    </a:lnTo>
                    <a:close/>
                  </a:path>
                </a:pathLst>
              </a:custGeom>
              <a:solidFill>
                <a:srgbClr val="E28311"/>
              </a:solidFill>
            </p:spPr>
            <p:txBody>
              <a:bodyPr wrap="square" lIns="0" tIns="0" rIns="0" bIns="0" rtlCol="0"/>
              <a:lstStyle/>
              <a:p>
                <a:endParaRPr/>
              </a:p>
            </p:txBody>
          </p:sp>
          <p:sp>
            <p:nvSpPr>
              <p:cNvPr id="14" name="object 14">
                <a:extLst>
                  <a:ext uri="{FF2B5EF4-FFF2-40B4-BE49-F238E27FC236}">
                    <a16:creationId xmlns:a16="http://schemas.microsoft.com/office/drawing/2014/main" id="{63AD1795-60FF-018B-4127-0768592117B7}"/>
                  </a:ext>
                </a:extLst>
              </p:cNvPr>
              <p:cNvSpPr/>
              <p:nvPr/>
            </p:nvSpPr>
            <p:spPr>
              <a:xfrm>
                <a:off x="3808475" y="2261615"/>
                <a:ext cx="1565275" cy="2574290"/>
              </a:xfrm>
              <a:custGeom>
                <a:avLst/>
                <a:gdLst/>
                <a:ahLst/>
                <a:cxnLst/>
                <a:rect l="l" t="t" r="r" b="b"/>
                <a:pathLst>
                  <a:path w="1565275" h="2574290">
                    <a:moveTo>
                      <a:pt x="1565148" y="2574035"/>
                    </a:moveTo>
                    <a:lnTo>
                      <a:pt x="941832" y="2574035"/>
                    </a:lnTo>
                    <a:lnTo>
                      <a:pt x="902208" y="2572511"/>
                    </a:lnTo>
                    <a:lnTo>
                      <a:pt x="861060" y="2564892"/>
                    </a:lnTo>
                    <a:lnTo>
                      <a:pt x="821436" y="2552700"/>
                    </a:lnTo>
                    <a:lnTo>
                      <a:pt x="781812" y="2537460"/>
                    </a:lnTo>
                    <a:lnTo>
                      <a:pt x="742188" y="2516124"/>
                    </a:lnTo>
                    <a:lnTo>
                      <a:pt x="704088" y="2491740"/>
                    </a:lnTo>
                    <a:lnTo>
                      <a:pt x="667512" y="2462784"/>
                    </a:lnTo>
                    <a:lnTo>
                      <a:pt x="629412" y="2429256"/>
                    </a:lnTo>
                    <a:lnTo>
                      <a:pt x="594360" y="2392680"/>
                    </a:lnTo>
                    <a:lnTo>
                      <a:pt x="557784" y="2351532"/>
                    </a:lnTo>
                    <a:lnTo>
                      <a:pt x="522732" y="2305812"/>
                    </a:lnTo>
                    <a:lnTo>
                      <a:pt x="489204" y="2257044"/>
                    </a:lnTo>
                    <a:lnTo>
                      <a:pt x="455676" y="2205228"/>
                    </a:lnTo>
                    <a:lnTo>
                      <a:pt x="440436" y="2177796"/>
                    </a:lnTo>
                    <a:lnTo>
                      <a:pt x="423672" y="2148840"/>
                    </a:lnTo>
                    <a:lnTo>
                      <a:pt x="408432" y="2119884"/>
                    </a:lnTo>
                    <a:lnTo>
                      <a:pt x="391668" y="2089404"/>
                    </a:lnTo>
                    <a:lnTo>
                      <a:pt x="376428" y="2058924"/>
                    </a:lnTo>
                    <a:lnTo>
                      <a:pt x="361188" y="2026920"/>
                    </a:lnTo>
                    <a:lnTo>
                      <a:pt x="347472" y="1994916"/>
                    </a:lnTo>
                    <a:lnTo>
                      <a:pt x="332232" y="1961388"/>
                    </a:lnTo>
                    <a:lnTo>
                      <a:pt x="318515" y="1927860"/>
                    </a:lnTo>
                    <a:lnTo>
                      <a:pt x="303276" y="1892808"/>
                    </a:lnTo>
                    <a:lnTo>
                      <a:pt x="275843" y="1819655"/>
                    </a:lnTo>
                    <a:lnTo>
                      <a:pt x="263652" y="1783080"/>
                    </a:lnTo>
                    <a:lnTo>
                      <a:pt x="249936" y="1744980"/>
                    </a:lnTo>
                    <a:lnTo>
                      <a:pt x="237743" y="1706880"/>
                    </a:lnTo>
                    <a:lnTo>
                      <a:pt x="213360" y="1627632"/>
                    </a:lnTo>
                    <a:lnTo>
                      <a:pt x="188976" y="1545336"/>
                    </a:lnTo>
                    <a:lnTo>
                      <a:pt x="178308" y="1504188"/>
                    </a:lnTo>
                    <a:lnTo>
                      <a:pt x="166115" y="1461516"/>
                    </a:lnTo>
                    <a:lnTo>
                      <a:pt x="155447" y="1417320"/>
                    </a:lnTo>
                    <a:lnTo>
                      <a:pt x="146304" y="1373124"/>
                    </a:lnTo>
                    <a:lnTo>
                      <a:pt x="135636" y="1328928"/>
                    </a:lnTo>
                    <a:lnTo>
                      <a:pt x="126491" y="1284732"/>
                    </a:lnTo>
                    <a:lnTo>
                      <a:pt x="115824" y="1239012"/>
                    </a:lnTo>
                    <a:lnTo>
                      <a:pt x="108204" y="1191768"/>
                    </a:lnTo>
                    <a:lnTo>
                      <a:pt x="99060" y="1146048"/>
                    </a:lnTo>
                    <a:lnTo>
                      <a:pt x="89915" y="1098804"/>
                    </a:lnTo>
                    <a:lnTo>
                      <a:pt x="67056" y="952500"/>
                    </a:lnTo>
                    <a:lnTo>
                      <a:pt x="60960" y="903731"/>
                    </a:lnTo>
                    <a:lnTo>
                      <a:pt x="53339" y="853440"/>
                    </a:lnTo>
                    <a:lnTo>
                      <a:pt x="41147" y="752856"/>
                    </a:lnTo>
                    <a:lnTo>
                      <a:pt x="36576" y="701040"/>
                    </a:lnTo>
                    <a:lnTo>
                      <a:pt x="30479" y="649224"/>
                    </a:lnTo>
                    <a:lnTo>
                      <a:pt x="21335" y="545592"/>
                    </a:lnTo>
                    <a:lnTo>
                      <a:pt x="18287" y="492252"/>
                    </a:lnTo>
                    <a:lnTo>
                      <a:pt x="13716" y="438912"/>
                    </a:lnTo>
                    <a:lnTo>
                      <a:pt x="10668" y="385572"/>
                    </a:lnTo>
                    <a:lnTo>
                      <a:pt x="7620" y="330708"/>
                    </a:lnTo>
                    <a:lnTo>
                      <a:pt x="6095" y="275843"/>
                    </a:lnTo>
                    <a:lnTo>
                      <a:pt x="4572" y="222504"/>
                    </a:lnTo>
                    <a:lnTo>
                      <a:pt x="3047" y="166116"/>
                    </a:lnTo>
                    <a:lnTo>
                      <a:pt x="1524" y="111252"/>
                    </a:lnTo>
                    <a:lnTo>
                      <a:pt x="1524" y="54864"/>
                    </a:lnTo>
                    <a:lnTo>
                      <a:pt x="0" y="0"/>
                    </a:lnTo>
                    <a:lnTo>
                      <a:pt x="644652" y="0"/>
                    </a:lnTo>
                    <a:lnTo>
                      <a:pt x="644652" y="111252"/>
                    </a:lnTo>
                    <a:lnTo>
                      <a:pt x="646176" y="166116"/>
                    </a:lnTo>
                    <a:lnTo>
                      <a:pt x="647700" y="222504"/>
                    </a:lnTo>
                    <a:lnTo>
                      <a:pt x="649224" y="275843"/>
                    </a:lnTo>
                    <a:lnTo>
                      <a:pt x="655320" y="385572"/>
                    </a:lnTo>
                    <a:lnTo>
                      <a:pt x="661416" y="492252"/>
                    </a:lnTo>
                    <a:lnTo>
                      <a:pt x="665988" y="545592"/>
                    </a:lnTo>
                    <a:lnTo>
                      <a:pt x="679704" y="701040"/>
                    </a:lnTo>
                    <a:lnTo>
                      <a:pt x="685800" y="752856"/>
                    </a:lnTo>
                    <a:lnTo>
                      <a:pt x="690372" y="803148"/>
                    </a:lnTo>
                    <a:lnTo>
                      <a:pt x="697992" y="853440"/>
                    </a:lnTo>
                    <a:lnTo>
                      <a:pt x="704088" y="903731"/>
                    </a:lnTo>
                    <a:lnTo>
                      <a:pt x="711708" y="952500"/>
                    </a:lnTo>
                    <a:lnTo>
                      <a:pt x="717804" y="1001268"/>
                    </a:lnTo>
                    <a:lnTo>
                      <a:pt x="725424" y="1050036"/>
                    </a:lnTo>
                    <a:lnTo>
                      <a:pt x="734568" y="1098804"/>
                    </a:lnTo>
                    <a:lnTo>
                      <a:pt x="742188" y="1146048"/>
                    </a:lnTo>
                    <a:lnTo>
                      <a:pt x="751332" y="1191768"/>
                    </a:lnTo>
                    <a:lnTo>
                      <a:pt x="760476" y="1239012"/>
                    </a:lnTo>
                    <a:lnTo>
                      <a:pt x="769620" y="1284732"/>
                    </a:lnTo>
                    <a:lnTo>
                      <a:pt x="778764" y="1328928"/>
                    </a:lnTo>
                    <a:lnTo>
                      <a:pt x="810768" y="1461516"/>
                    </a:lnTo>
                    <a:lnTo>
                      <a:pt x="821436" y="1504188"/>
                    </a:lnTo>
                    <a:lnTo>
                      <a:pt x="832104" y="1545336"/>
                    </a:lnTo>
                    <a:lnTo>
                      <a:pt x="856488" y="1627632"/>
                    </a:lnTo>
                    <a:lnTo>
                      <a:pt x="880872" y="1706880"/>
                    </a:lnTo>
                    <a:lnTo>
                      <a:pt x="893064" y="1744980"/>
                    </a:lnTo>
                    <a:lnTo>
                      <a:pt x="906780" y="1783080"/>
                    </a:lnTo>
                    <a:lnTo>
                      <a:pt x="947928" y="1892808"/>
                    </a:lnTo>
                    <a:lnTo>
                      <a:pt x="975360" y="1961388"/>
                    </a:lnTo>
                    <a:lnTo>
                      <a:pt x="1021080" y="2058924"/>
                    </a:lnTo>
                    <a:lnTo>
                      <a:pt x="1051560" y="2119884"/>
                    </a:lnTo>
                    <a:lnTo>
                      <a:pt x="1083564" y="2177796"/>
                    </a:lnTo>
                    <a:lnTo>
                      <a:pt x="1132332" y="2257044"/>
                    </a:lnTo>
                    <a:lnTo>
                      <a:pt x="1167384" y="2305812"/>
                    </a:lnTo>
                    <a:lnTo>
                      <a:pt x="1202436" y="2351532"/>
                    </a:lnTo>
                    <a:lnTo>
                      <a:pt x="1237488" y="2392680"/>
                    </a:lnTo>
                    <a:lnTo>
                      <a:pt x="1274064" y="2429256"/>
                    </a:lnTo>
                    <a:lnTo>
                      <a:pt x="1310640" y="2462784"/>
                    </a:lnTo>
                    <a:lnTo>
                      <a:pt x="1348740" y="2491740"/>
                    </a:lnTo>
                    <a:lnTo>
                      <a:pt x="1386840" y="2516124"/>
                    </a:lnTo>
                    <a:lnTo>
                      <a:pt x="1424940" y="2537460"/>
                    </a:lnTo>
                    <a:lnTo>
                      <a:pt x="1464564" y="2552700"/>
                    </a:lnTo>
                    <a:lnTo>
                      <a:pt x="1504188" y="2564892"/>
                    </a:lnTo>
                    <a:lnTo>
                      <a:pt x="1545336" y="2572511"/>
                    </a:lnTo>
                    <a:lnTo>
                      <a:pt x="1565148" y="2574035"/>
                    </a:lnTo>
                    <a:close/>
                  </a:path>
                </a:pathLst>
              </a:custGeom>
              <a:solidFill>
                <a:srgbClr val="B6690C"/>
              </a:solidFill>
            </p:spPr>
            <p:txBody>
              <a:bodyPr wrap="square" lIns="0" tIns="0" rIns="0" bIns="0" rtlCol="0"/>
              <a:lstStyle/>
              <a:p>
                <a:endParaRPr/>
              </a:p>
            </p:txBody>
          </p:sp>
          <p:sp>
            <p:nvSpPr>
              <p:cNvPr id="15" name="object 15">
                <a:extLst>
                  <a:ext uri="{FF2B5EF4-FFF2-40B4-BE49-F238E27FC236}">
                    <a16:creationId xmlns:a16="http://schemas.microsoft.com/office/drawing/2014/main" id="{3C402DC9-C8F7-4ADB-57CB-250BF863DDAC}"/>
                  </a:ext>
                </a:extLst>
              </p:cNvPr>
              <p:cNvSpPr/>
              <p:nvPr/>
            </p:nvSpPr>
            <p:spPr>
              <a:xfrm>
                <a:off x="3808476" y="2261615"/>
                <a:ext cx="2819400" cy="2574290"/>
              </a:xfrm>
              <a:custGeom>
                <a:avLst/>
                <a:gdLst/>
                <a:ahLst/>
                <a:cxnLst/>
                <a:rect l="l" t="t" r="r" b="b"/>
                <a:pathLst>
                  <a:path w="2819400" h="2574290">
                    <a:moveTo>
                      <a:pt x="1264920" y="2420112"/>
                    </a:moveTo>
                    <a:lnTo>
                      <a:pt x="1301496" y="2378964"/>
                    </a:lnTo>
                    <a:lnTo>
                      <a:pt x="1338072" y="2334768"/>
                    </a:lnTo>
                    <a:lnTo>
                      <a:pt x="1374648" y="2287524"/>
                    </a:lnTo>
                    <a:lnTo>
                      <a:pt x="1409700" y="2235708"/>
                    </a:lnTo>
                    <a:lnTo>
                      <a:pt x="1443228" y="2179320"/>
                    </a:lnTo>
                    <a:lnTo>
                      <a:pt x="1459992" y="2150364"/>
                    </a:lnTo>
                    <a:lnTo>
                      <a:pt x="1493520" y="2089404"/>
                    </a:lnTo>
                    <a:lnTo>
                      <a:pt x="1524000" y="2023872"/>
                    </a:lnTo>
                    <a:lnTo>
                      <a:pt x="1554480" y="1955292"/>
                    </a:lnTo>
                    <a:lnTo>
                      <a:pt x="1569720" y="1920240"/>
                    </a:lnTo>
                    <a:lnTo>
                      <a:pt x="1584960" y="1883664"/>
                    </a:lnTo>
                    <a:lnTo>
                      <a:pt x="1598676" y="1847088"/>
                    </a:lnTo>
                    <a:lnTo>
                      <a:pt x="1612392" y="1808987"/>
                    </a:lnTo>
                    <a:lnTo>
                      <a:pt x="1626108" y="1770887"/>
                    </a:lnTo>
                    <a:lnTo>
                      <a:pt x="1639824" y="1731264"/>
                    </a:lnTo>
                    <a:lnTo>
                      <a:pt x="1652016" y="1690116"/>
                    </a:lnTo>
                    <a:lnTo>
                      <a:pt x="1665732" y="1648968"/>
                    </a:lnTo>
                    <a:lnTo>
                      <a:pt x="1677924" y="1607820"/>
                    </a:lnTo>
                    <a:lnTo>
                      <a:pt x="1690116" y="1565148"/>
                    </a:lnTo>
                    <a:lnTo>
                      <a:pt x="1702308" y="1522476"/>
                    </a:lnTo>
                    <a:lnTo>
                      <a:pt x="1712976" y="1478280"/>
                    </a:lnTo>
                    <a:lnTo>
                      <a:pt x="1723644" y="1434084"/>
                    </a:lnTo>
                    <a:lnTo>
                      <a:pt x="1735836" y="1389887"/>
                    </a:lnTo>
                    <a:lnTo>
                      <a:pt x="1744980" y="1344168"/>
                    </a:lnTo>
                    <a:lnTo>
                      <a:pt x="1755648" y="1296924"/>
                    </a:lnTo>
                    <a:lnTo>
                      <a:pt x="1764792" y="1249680"/>
                    </a:lnTo>
                    <a:lnTo>
                      <a:pt x="1775460" y="1202436"/>
                    </a:lnTo>
                    <a:lnTo>
                      <a:pt x="1784604" y="1155191"/>
                    </a:lnTo>
                    <a:lnTo>
                      <a:pt x="1792224" y="1106424"/>
                    </a:lnTo>
                    <a:lnTo>
                      <a:pt x="1801368" y="1056132"/>
                    </a:lnTo>
                    <a:lnTo>
                      <a:pt x="1808988" y="1007363"/>
                    </a:lnTo>
                    <a:lnTo>
                      <a:pt x="1816608" y="957071"/>
                    </a:lnTo>
                    <a:lnTo>
                      <a:pt x="1824228" y="905256"/>
                    </a:lnTo>
                    <a:lnTo>
                      <a:pt x="1830324" y="853440"/>
                    </a:lnTo>
                    <a:lnTo>
                      <a:pt x="1836420" y="801624"/>
                    </a:lnTo>
                    <a:lnTo>
                      <a:pt x="1842516" y="749808"/>
                    </a:lnTo>
                    <a:lnTo>
                      <a:pt x="1848612" y="696467"/>
                    </a:lnTo>
                    <a:lnTo>
                      <a:pt x="1854708" y="643128"/>
                    </a:lnTo>
                    <a:lnTo>
                      <a:pt x="1531620" y="643128"/>
                    </a:lnTo>
                    <a:lnTo>
                      <a:pt x="2205228" y="0"/>
                    </a:lnTo>
                    <a:lnTo>
                      <a:pt x="2819400" y="643128"/>
                    </a:lnTo>
                    <a:lnTo>
                      <a:pt x="2497836" y="643128"/>
                    </a:lnTo>
                    <a:lnTo>
                      <a:pt x="2491740" y="702563"/>
                    </a:lnTo>
                    <a:lnTo>
                      <a:pt x="2485644" y="760475"/>
                    </a:lnTo>
                    <a:lnTo>
                      <a:pt x="2479548" y="816863"/>
                    </a:lnTo>
                    <a:lnTo>
                      <a:pt x="2471928" y="873252"/>
                    </a:lnTo>
                    <a:lnTo>
                      <a:pt x="2464308" y="929640"/>
                    </a:lnTo>
                    <a:lnTo>
                      <a:pt x="2456688" y="984504"/>
                    </a:lnTo>
                    <a:lnTo>
                      <a:pt x="2447544" y="1039367"/>
                    </a:lnTo>
                    <a:lnTo>
                      <a:pt x="2438400" y="1092708"/>
                    </a:lnTo>
                    <a:lnTo>
                      <a:pt x="2429256" y="1146048"/>
                    </a:lnTo>
                    <a:lnTo>
                      <a:pt x="2420112" y="1197863"/>
                    </a:lnTo>
                    <a:lnTo>
                      <a:pt x="2409444" y="1249680"/>
                    </a:lnTo>
                    <a:lnTo>
                      <a:pt x="2398776" y="1301495"/>
                    </a:lnTo>
                    <a:lnTo>
                      <a:pt x="2388108" y="1351787"/>
                    </a:lnTo>
                    <a:lnTo>
                      <a:pt x="2375916" y="1400556"/>
                    </a:lnTo>
                    <a:lnTo>
                      <a:pt x="2365248" y="1449324"/>
                    </a:lnTo>
                    <a:lnTo>
                      <a:pt x="2353056" y="1496568"/>
                    </a:lnTo>
                    <a:lnTo>
                      <a:pt x="2339340" y="1543812"/>
                    </a:lnTo>
                    <a:lnTo>
                      <a:pt x="2327148" y="1589532"/>
                    </a:lnTo>
                    <a:lnTo>
                      <a:pt x="2313432" y="1633728"/>
                    </a:lnTo>
                    <a:lnTo>
                      <a:pt x="2299716" y="1679448"/>
                    </a:lnTo>
                    <a:lnTo>
                      <a:pt x="2286000" y="1722120"/>
                    </a:lnTo>
                    <a:lnTo>
                      <a:pt x="2272284" y="1764791"/>
                    </a:lnTo>
                    <a:lnTo>
                      <a:pt x="2257044" y="1805939"/>
                    </a:lnTo>
                    <a:lnTo>
                      <a:pt x="2241804" y="1847088"/>
                    </a:lnTo>
                    <a:lnTo>
                      <a:pt x="2226564" y="1886712"/>
                    </a:lnTo>
                    <a:lnTo>
                      <a:pt x="2211324" y="1924812"/>
                    </a:lnTo>
                    <a:lnTo>
                      <a:pt x="2196084" y="1962912"/>
                    </a:lnTo>
                    <a:lnTo>
                      <a:pt x="2179320" y="1999488"/>
                    </a:lnTo>
                    <a:lnTo>
                      <a:pt x="2162556" y="2034540"/>
                    </a:lnTo>
                    <a:lnTo>
                      <a:pt x="2145792" y="2069592"/>
                    </a:lnTo>
                    <a:lnTo>
                      <a:pt x="2112264" y="2136648"/>
                    </a:lnTo>
                    <a:lnTo>
                      <a:pt x="2075688" y="2199132"/>
                    </a:lnTo>
                    <a:lnTo>
                      <a:pt x="2057400" y="2228088"/>
                    </a:lnTo>
                    <a:lnTo>
                      <a:pt x="2039112" y="2257044"/>
                    </a:lnTo>
                    <a:lnTo>
                      <a:pt x="2020824" y="2282952"/>
                    </a:lnTo>
                    <a:lnTo>
                      <a:pt x="2002536" y="2310384"/>
                    </a:lnTo>
                    <a:lnTo>
                      <a:pt x="1964436" y="2359152"/>
                    </a:lnTo>
                    <a:lnTo>
                      <a:pt x="1924812" y="2403348"/>
                    </a:lnTo>
                    <a:lnTo>
                      <a:pt x="1885188" y="2441448"/>
                    </a:lnTo>
                    <a:lnTo>
                      <a:pt x="1844040" y="2476500"/>
                    </a:lnTo>
                    <a:lnTo>
                      <a:pt x="1802892" y="2505456"/>
                    </a:lnTo>
                    <a:lnTo>
                      <a:pt x="1760220" y="2529840"/>
                    </a:lnTo>
                    <a:lnTo>
                      <a:pt x="1717548" y="2549652"/>
                    </a:lnTo>
                    <a:lnTo>
                      <a:pt x="1673352" y="2563368"/>
                    </a:lnTo>
                    <a:lnTo>
                      <a:pt x="1630680" y="2570988"/>
                    </a:lnTo>
                    <a:lnTo>
                      <a:pt x="1586484" y="2574036"/>
                    </a:lnTo>
                    <a:lnTo>
                      <a:pt x="941832" y="2574036"/>
                    </a:lnTo>
                    <a:lnTo>
                      <a:pt x="902208" y="2572512"/>
                    </a:lnTo>
                    <a:lnTo>
                      <a:pt x="861060" y="2564892"/>
                    </a:lnTo>
                    <a:lnTo>
                      <a:pt x="821436" y="2552700"/>
                    </a:lnTo>
                    <a:lnTo>
                      <a:pt x="781812" y="2537460"/>
                    </a:lnTo>
                    <a:lnTo>
                      <a:pt x="742188" y="2516124"/>
                    </a:lnTo>
                    <a:lnTo>
                      <a:pt x="704088" y="2491740"/>
                    </a:lnTo>
                    <a:lnTo>
                      <a:pt x="667512" y="2462784"/>
                    </a:lnTo>
                    <a:lnTo>
                      <a:pt x="629412" y="2429256"/>
                    </a:lnTo>
                    <a:lnTo>
                      <a:pt x="594360" y="2392680"/>
                    </a:lnTo>
                    <a:lnTo>
                      <a:pt x="557784" y="2351532"/>
                    </a:lnTo>
                    <a:lnTo>
                      <a:pt x="522732" y="2305812"/>
                    </a:lnTo>
                    <a:lnTo>
                      <a:pt x="489204" y="2257044"/>
                    </a:lnTo>
                    <a:lnTo>
                      <a:pt x="455676" y="2205228"/>
                    </a:lnTo>
                    <a:lnTo>
                      <a:pt x="440436" y="2177796"/>
                    </a:lnTo>
                    <a:lnTo>
                      <a:pt x="423672" y="2148840"/>
                    </a:lnTo>
                    <a:lnTo>
                      <a:pt x="408432" y="2119884"/>
                    </a:lnTo>
                    <a:lnTo>
                      <a:pt x="391668" y="2089404"/>
                    </a:lnTo>
                    <a:lnTo>
                      <a:pt x="376428" y="2058924"/>
                    </a:lnTo>
                    <a:lnTo>
                      <a:pt x="361188" y="2026920"/>
                    </a:lnTo>
                    <a:lnTo>
                      <a:pt x="347472" y="1994916"/>
                    </a:lnTo>
                    <a:lnTo>
                      <a:pt x="332232" y="1961388"/>
                    </a:lnTo>
                    <a:lnTo>
                      <a:pt x="318516" y="1927860"/>
                    </a:lnTo>
                    <a:lnTo>
                      <a:pt x="303276" y="1892808"/>
                    </a:lnTo>
                    <a:lnTo>
                      <a:pt x="289560" y="1856232"/>
                    </a:lnTo>
                    <a:lnTo>
                      <a:pt x="275844" y="1819656"/>
                    </a:lnTo>
                    <a:lnTo>
                      <a:pt x="263651" y="1783080"/>
                    </a:lnTo>
                    <a:lnTo>
                      <a:pt x="249936" y="1744980"/>
                    </a:lnTo>
                    <a:lnTo>
                      <a:pt x="237744" y="1706880"/>
                    </a:lnTo>
                    <a:lnTo>
                      <a:pt x="225551" y="1667256"/>
                    </a:lnTo>
                    <a:lnTo>
                      <a:pt x="213360" y="1627632"/>
                    </a:lnTo>
                    <a:lnTo>
                      <a:pt x="201168" y="1586484"/>
                    </a:lnTo>
                    <a:lnTo>
                      <a:pt x="188976" y="1545336"/>
                    </a:lnTo>
                    <a:lnTo>
                      <a:pt x="178308" y="1504187"/>
                    </a:lnTo>
                    <a:lnTo>
                      <a:pt x="166116" y="1461516"/>
                    </a:lnTo>
                    <a:lnTo>
                      <a:pt x="155447" y="1417320"/>
                    </a:lnTo>
                    <a:lnTo>
                      <a:pt x="146304" y="1373124"/>
                    </a:lnTo>
                    <a:lnTo>
                      <a:pt x="135636" y="1328928"/>
                    </a:lnTo>
                    <a:lnTo>
                      <a:pt x="126492" y="1284732"/>
                    </a:lnTo>
                    <a:lnTo>
                      <a:pt x="115824" y="1239012"/>
                    </a:lnTo>
                    <a:lnTo>
                      <a:pt x="108204" y="1191767"/>
                    </a:lnTo>
                    <a:lnTo>
                      <a:pt x="99060" y="1146048"/>
                    </a:lnTo>
                    <a:lnTo>
                      <a:pt x="89916" y="1098804"/>
                    </a:lnTo>
                    <a:lnTo>
                      <a:pt x="82295" y="1050036"/>
                    </a:lnTo>
                    <a:lnTo>
                      <a:pt x="74676" y="1001267"/>
                    </a:lnTo>
                    <a:lnTo>
                      <a:pt x="67056" y="952500"/>
                    </a:lnTo>
                    <a:lnTo>
                      <a:pt x="60960" y="903732"/>
                    </a:lnTo>
                    <a:lnTo>
                      <a:pt x="53340" y="853440"/>
                    </a:lnTo>
                    <a:lnTo>
                      <a:pt x="47244" y="803148"/>
                    </a:lnTo>
                    <a:lnTo>
                      <a:pt x="41148" y="752856"/>
                    </a:lnTo>
                    <a:lnTo>
                      <a:pt x="36575" y="701040"/>
                    </a:lnTo>
                    <a:lnTo>
                      <a:pt x="30479" y="649224"/>
                    </a:lnTo>
                    <a:lnTo>
                      <a:pt x="25908" y="597408"/>
                    </a:lnTo>
                    <a:lnTo>
                      <a:pt x="21336" y="545591"/>
                    </a:lnTo>
                    <a:lnTo>
                      <a:pt x="18287" y="492252"/>
                    </a:lnTo>
                    <a:lnTo>
                      <a:pt x="13716" y="438912"/>
                    </a:lnTo>
                    <a:lnTo>
                      <a:pt x="10668" y="385571"/>
                    </a:lnTo>
                    <a:lnTo>
                      <a:pt x="7620" y="330708"/>
                    </a:lnTo>
                    <a:lnTo>
                      <a:pt x="6095" y="275844"/>
                    </a:lnTo>
                    <a:lnTo>
                      <a:pt x="4571" y="222504"/>
                    </a:lnTo>
                    <a:lnTo>
                      <a:pt x="3048" y="166116"/>
                    </a:lnTo>
                    <a:lnTo>
                      <a:pt x="1524" y="111252"/>
                    </a:lnTo>
                    <a:lnTo>
                      <a:pt x="1524" y="54863"/>
                    </a:lnTo>
                    <a:lnTo>
                      <a:pt x="0" y="0"/>
                    </a:lnTo>
                    <a:lnTo>
                      <a:pt x="644651" y="0"/>
                    </a:lnTo>
                    <a:lnTo>
                      <a:pt x="644651" y="54863"/>
                    </a:lnTo>
                    <a:lnTo>
                      <a:pt x="644651" y="111252"/>
                    </a:lnTo>
                    <a:lnTo>
                      <a:pt x="646176" y="166116"/>
                    </a:lnTo>
                    <a:lnTo>
                      <a:pt x="647699" y="222504"/>
                    </a:lnTo>
                    <a:lnTo>
                      <a:pt x="649224" y="275844"/>
                    </a:lnTo>
                    <a:lnTo>
                      <a:pt x="652272" y="330708"/>
                    </a:lnTo>
                    <a:lnTo>
                      <a:pt x="655320" y="385571"/>
                    </a:lnTo>
                    <a:lnTo>
                      <a:pt x="658368" y="438912"/>
                    </a:lnTo>
                    <a:lnTo>
                      <a:pt x="661416" y="492252"/>
                    </a:lnTo>
                    <a:lnTo>
                      <a:pt x="665988" y="545591"/>
                    </a:lnTo>
                    <a:lnTo>
                      <a:pt x="670560" y="597408"/>
                    </a:lnTo>
                    <a:lnTo>
                      <a:pt x="675132" y="649224"/>
                    </a:lnTo>
                    <a:lnTo>
                      <a:pt x="679704" y="701040"/>
                    </a:lnTo>
                    <a:lnTo>
                      <a:pt x="685800" y="752856"/>
                    </a:lnTo>
                    <a:lnTo>
                      <a:pt x="690372" y="803148"/>
                    </a:lnTo>
                    <a:lnTo>
                      <a:pt x="697992" y="853440"/>
                    </a:lnTo>
                    <a:lnTo>
                      <a:pt x="704088" y="903732"/>
                    </a:lnTo>
                    <a:lnTo>
                      <a:pt x="711708" y="952500"/>
                    </a:lnTo>
                    <a:lnTo>
                      <a:pt x="717804" y="1001267"/>
                    </a:lnTo>
                    <a:lnTo>
                      <a:pt x="725424" y="1050036"/>
                    </a:lnTo>
                    <a:lnTo>
                      <a:pt x="734568" y="1098804"/>
                    </a:lnTo>
                    <a:lnTo>
                      <a:pt x="742188" y="1146048"/>
                    </a:lnTo>
                    <a:lnTo>
                      <a:pt x="751332" y="1191767"/>
                    </a:lnTo>
                    <a:lnTo>
                      <a:pt x="760476" y="1239012"/>
                    </a:lnTo>
                    <a:lnTo>
                      <a:pt x="769620" y="1284732"/>
                    </a:lnTo>
                    <a:lnTo>
                      <a:pt x="778764" y="1328928"/>
                    </a:lnTo>
                    <a:lnTo>
                      <a:pt x="789432" y="1373124"/>
                    </a:lnTo>
                    <a:lnTo>
                      <a:pt x="800100" y="1417320"/>
                    </a:lnTo>
                    <a:lnTo>
                      <a:pt x="810768" y="1461516"/>
                    </a:lnTo>
                    <a:lnTo>
                      <a:pt x="821436" y="1504187"/>
                    </a:lnTo>
                    <a:lnTo>
                      <a:pt x="832104" y="1545336"/>
                    </a:lnTo>
                    <a:lnTo>
                      <a:pt x="844296" y="1586484"/>
                    </a:lnTo>
                    <a:lnTo>
                      <a:pt x="856488" y="1627632"/>
                    </a:lnTo>
                    <a:lnTo>
                      <a:pt x="868680" y="1667256"/>
                    </a:lnTo>
                    <a:lnTo>
                      <a:pt x="880872" y="1706880"/>
                    </a:lnTo>
                    <a:lnTo>
                      <a:pt x="893064" y="1744980"/>
                    </a:lnTo>
                    <a:lnTo>
                      <a:pt x="906780" y="1783080"/>
                    </a:lnTo>
                    <a:lnTo>
                      <a:pt x="920496" y="1819656"/>
                    </a:lnTo>
                    <a:lnTo>
                      <a:pt x="934212" y="1856232"/>
                    </a:lnTo>
                    <a:lnTo>
                      <a:pt x="947928" y="1892808"/>
                    </a:lnTo>
                    <a:lnTo>
                      <a:pt x="975360" y="1961388"/>
                    </a:lnTo>
                    <a:lnTo>
                      <a:pt x="1005840" y="2026920"/>
                    </a:lnTo>
                    <a:lnTo>
                      <a:pt x="1036320" y="2089404"/>
                    </a:lnTo>
                    <a:lnTo>
                      <a:pt x="1051560" y="2119884"/>
                    </a:lnTo>
                    <a:lnTo>
                      <a:pt x="1083564" y="2177796"/>
                    </a:lnTo>
                    <a:lnTo>
                      <a:pt x="1132332" y="2257044"/>
                    </a:lnTo>
                    <a:lnTo>
                      <a:pt x="1167384" y="2305812"/>
                    </a:lnTo>
                    <a:lnTo>
                      <a:pt x="1202436" y="2351532"/>
                    </a:lnTo>
                    <a:lnTo>
                      <a:pt x="1237488" y="2392680"/>
                    </a:lnTo>
                    <a:lnTo>
                      <a:pt x="1274064" y="2429256"/>
                    </a:lnTo>
                    <a:lnTo>
                      <a:pt x="1310640" y="2462784"/>
                    </a:lnTo>
                    <a:lnTo>
                      <a:pt x="1348740" y="2491740"/>
                    </a:lnTo>
                    <a:lnTo>
                      <a:pt x="1386840" y="2516124"/>
                    </a:lnTo>
                    <a:lnTo>
                      <a:pt x="1424940" y="2537460"/>
                    </a:lnTo>
                    <a:lnTo>
                      <a:pt x="1464564" y="2552700"/>
                    </a:lnTo>
                    <a:lnTo>
                      <a:pt x="1504188" y="2564892"/>
                    </a:lnTo>
                    <a:lnTo>
                      <a:pt x="1545336" y="2572512"/>
                    </a:lnTo>
                    <a:lnTo>
                      <a:pt x="1565148" y="2574036"/>
                    </a:lnTo>
                    <a:lnTo>
                      <a:pt x="1586484" y="2574036"/>
                    </a:lnTo>
                  </a:path>
                </a:pathLst>
              </a:custGeom>
              <a:ln w="16764">
                <a:solidFill>
                  <a:srgbClr val="A75E08"/>
                </a:solidFill>
              </a:ln>
            </p:spPr>
            <p:txBody>
              <a:bodyPr wrap="square" lIns="0" tIns="0" rIns="0" bIns="0" rtlCol="0"/>
              <a:lstStyle/>
              <a:p>
                <a:endParaRPr/>
              </a:p>
            </p:txBody>
          </p:sp>
        </p:grpSp>
        <p:sp>
          <p:nvSpPr>
            <p:cNvPr id="16" name="object 16">
              <a:extLst>
                <a:ext uri="{FF2B5EF4-FFF2-40B4-BE49-F238E27FC236}">
                  <a16:creationId xmlns:a16="http://schemas.microsoft.com/office/drawing/2014/main" id="{A15E7F76-9EF4-60D6-C97C-BD75A579BAE2}"/>
                </a:ext>
              </a:extLst>
            </p:cNvPr>
            <p:cNvSpPr txBox="1"/>
            <p:nvPr/>
          </p:nvSpPr>
          <p:spPr>
            <a:xfrm>
              <a:off x="4257040" y="4983988"/>
              <a:ext cx="1103630" cy="622300"/>
            </a:xfrm>
            <a:prstGeom prst="rect">
              <a:avLst/>
            </a:prstGeom>
            <a:solidFill>
              <a:srgbClr val="FF3300"/>
            </a:solidFill>
            <a:ln w="16764">
              <a:solidFill>
                <a:srgbClr val="A75E08"/>
              </a:solidFill>
            </a:ln>
          </p:spPr>
          <p:txBody>
            <a:bodyPr vert="horz" wrap="square" lIns="0" tIns="6985" rIns="0" bIns="0" rtlCol="0">
              <a:spAutoFit/>
            </a:bodyPr>
            <a:lstStyle/>
            <a:p>
              <a:pPr marL="123189" marR="102870" algn="ctr">
                <a:lnSpc>
                  <a:spcPts val="1580"/>
                </a:lnSpc>
                <a:spcBef>
                  <a:spcPts val="55"/>
                </a:spcBef>
              </a:pPr>
              <a:r>
                <a:rPr sz="1300" dirty="0">
                  <a:solidFill>
                    <a:srgbClr val="FFFFFF"/>
                  </a:solidFill>
                  <a:latin typeface="Calibri"/>
                  <a:cs typeface="Calibri"/>
                </a:rPr>
                <a:t>Planning</a:t>
              </a:r>
              <a:r>
                <a:rPr sz="1300" spc="-45" dirty="0">
                  <a:solidFill>
                    <a:srgbClr val="FFFFFF"/>
                  </a:solidFill>
                  <a:latin typeface="Calibri"/>
                  <a:cs typeface="Calibri"/>
                </a:rPr>
                <a:t> </a:t>
              </a:r>
              <a:r>
                <a:rPr sz="1300" spc="-25" dirty="0">
                  <a:solidFill>
                    <a:srgbClr val="FFFFFF"/>
                  </a:solidFill>
                  <a:latin typeface="Calibri"/>
                  <a:cs typeface="Calibri"/>
                </a:rPr>
                <a:t>and </a:t>
              </a:r>
              <a:r>
                <a:rPr sz="1300" spc="-10" dirty="0">
                  <a:solidFill>
                    <a:srgbClr val="FFFFFF"/>
                  </a:solidFill>
                  <a:latin typeface="Calibri"/>
                  <a:cs typeface="Calibri"/>
                </a:rPr>
                <a:t>initiating containment</a:t>
              </a:r>
              <a:endParaRPr sz="1300">
                <a:latin typeface="Calibri"/>
                <a:cs typeface="Calibri"/>
              </a:endParaRPr>
            </a:p>
          </p:txBody>
        </p:sp>
        <p:sp>
          <p:nvSpPr>
            <p:cNvPr id="17" name="object 17">
              <a:extLst>
                <a:ext uri="{FF2B5EF4-FFF2-40B4-BE49-F238E27FC236}">
                  <a16:creationId xmlns:a16="http://schemas.microsoft.com/office/drawing/2014/main" id="{723C64A0-AE7E-EB4D-58F6-BECC0B409A95}"/>
                </a:ext>
              </a:extLst>
            </p:cNvPr>
            <p:cNvSpPr txBox="1"/>
            <p:nvPr/>
          </p:nvSpPr>
          <p:spPr>
            <a:xfrm>
              <a:off x="6248907" y="4983988"/>
              <a:ext cx="1374775" cy="542925"/>
            </a:xfrm>
            <a:prstGeom prst="rect">
              <a:avLst/>
            </a:prstGeom>
            <a:solidFill>
              <a:srgbClr val="E14608"/>
            </a:solidFill>
            <a:ln w="16763">
              <a:solidFill>
                <a:srgbClr val="A75E08"/>
              </a:solidFill>
            </a:ln>
          </p:spPr>
          <p:txBody>
            <a:bodyPr vert="horz" wrap="square" lIns="0" tIns="73025" rIns="0" bIns="0" rtlCol="0">
              <a:spAutoFit/>
            </a:bodyPr>
            <a:lstStyle/>
            <a:p>
              <a:pPr marL="164465" marR="154940" indent="112395">
                <a:lnSpc>
                  <a:spcPct val="102099"/>
                </a:lnSpc>
                <a:spcBef>
                  <a:spcPts val="575"/>
                </a:spcBef>
              </a:pPr>
              <a:r>
                <a:rPr sz="1450" dirty="0">
                  <a:solidFill>
                    <a:srgbClr val="FFFFFF"/>
                  </a:solidFill>
                  <a:latin typeface="Calibri"/>
                  <a:cs typeface="Calibri"/>
                </a:rPr>
                <a:t>Find</a:t>
              </a:r>
              <a:r>
                <a:rPr sz="1450" spc="15" dirty="0">
                  <a:solidFill>
                    <a:srgbClr val="FFFFFF"/>
                  </a:solidFill>
                  <a:latin typeface="Calibri"/>
                  <a:cs typeface="Calibri"/>
                </a:rPr>
                <a:t> </a:t>
              </a:r>
              <a:r>
                <a:rPr sz="1450" spc="-10" dirty="0">
                  <a:solidFill>
                    <a:srgbClr val="FFFFFF"/>
                  </a:solidFill>
                  <a:latin typeface="Calibri"/>
                  <a:cs typeface="Calibri"/>
                </a:rPr>
                <a:t>actual </a:t>
              </a:r>
              <a:r>
                <a:rPr sz="1450" dirty="0">
                  <a:solidFill>
                    <a:srgbClr val="FFFFFF"/>
                  </a:solidFill>
                  <a:latin typeface="Calibri"/>
                  <a:cs typeface="Calibri"/>
                </a:rPr>
                <a:t>cause/</a:t>
              </a:r>
              <a:r>
                <a:rPr sz="1450" spc="15" dirty="0">
                  <a:solidFill>
                    <a:srgbClr val="FFFFFF"/>
                  </a:solidFill>
                  <a:latin typeface="Calibri"/>
                  <a:cs typeface="Calibri"/>
                </a:rPr>
                <a:t> </a:t>
              </a:r>
              <a:r>
                <a:rPr sz="1450" spc="-10" dirty="0">
                  <a:solidFill>
                    <a:srgbClr val="FFFFFF"/>
                  </a:solidFill>
                  <a:latin typeface="Calibri"/>
                  <a:cs typeface="Calibri"/>
                </a:rPr>
                <a:t>causes</a:t>
              </a:r>
              <a:endParaRPr sz="1450">
                <a:latin typeface="Calibri"/>
                <a:cs typeface="Calibri"/>
              </a:endParaRPr>
            </a:p>
          </p:txBody>
        </p:sp>
        <p:sp>
          <p:nvSpPr>
            <p:cNvPr id="18" name="object 18">
              <a:extLst>
                <a:ext uri="{FF2B5EF4-FFF2-40B4-BE49-F238E27FC236}">
                  <a16:creationId xmlns:a16="http://schemas.microsoft.com/office/drawing/2014/main" id="{D41D90DF-66D1-D9A0-E60A-C0856C10956A}"/>
                </a:ext>
              </a:extLst>
            </p:cNvPr>
            <p:cNvSpPr txBox="1"/>
            <p:nvPr/>
          </p:nvSpPr>
          <p:spPr>
            <a:xfrm>
              <a:off x="9434067" y="1862836"/>
              <a:ext cx="1412875" cy="542925"/>
            </a:xfrm>
            <a:prstGeom prst="rect">
              <a:avLst/>
            </a:prstGeom>
            <a:solidFill>
              <a:srgbClr val="E14608"/>
            </a:solidFill>
            <a:ln w="16763">
              <a:solidFill>
                <a:srgbClr val="A75E08"/>
              </a:solidFill>
            </a:ln>
          </p:spPr>
          <p:txBody>
            <a:bodyPr vert="horz" wrap="square" lIns="0" tIns="73025" rIns="0" bIns="0" rtlCol="0">
              <a:spAutoFit/>
            </a:bodyPr>
            <a:lstStyle/>
            <a:p>
              <a:pPr marL="115570" marR="114935" indent="-6350">
                <a:lnSpc>
                  <a:spcPct val="102099"/>
                </a:lnSpc>
                <a:spcBef>
                  <a:spcPts val="575"/>
                </a:spcBef>
              </a:pPr>
              <a:r>
                <a:rPr sz="1450" spc="-10" dirty="0">
                  <a:solidFill>
                    <a:srgbClr val="FFFFFF"/>
                  </a:solidFill>
                  <a:latin typeface="Calibri"/>
                  <a:cs typeface="Calibri"/>
                </a:rPr>
                <a:t>Standardization </a:t>
              </a:r>
              <a:r>
                <a:rPr sz="1450" dirty="0">
                  <a:solidFill>
                    <a:srgbClr val="FFFFFF"/>
                  </a:solidFill>
                  <a:latin typeface="Calibri"/>
                  <a:cs typeface="Calibri"/>
                </a:rPr>
                <a:t>and</a:t>
              </a:r>
              <a:r>
                <a:rPr sz="1450" spc="15" dirty="0">
                  <a:solidFill>
                    <a:srgbClr val="FFFFFF"/>
                  </a:solidFill>
                  <a:latin typeface="Calibri"/>
                  <a:cs typeface="Calibri"/>
                </a:rPr>
                <a:t> </a:t>
              </a:r>
              <a:r>
                <a:rPr sz="1450" spc="-10" dirty="0">
                  <a:solidFill>
                    <a:srgbClr val="FFFFFF"/>
                  </a:solidFill>
                  <a:latin typeface="Calibri"/>
                  <a:cs typeface="Calibri"/>
                </a:rPr>
                <a:t>monitoring</a:t>
              </a:r>
              <a:endParaRPr sz="1450">
                <a:latin typeface="Calibri"/>
                <a:cs typeface="Calibri"/>
              </a:endParaRPr>
            </a:p>
          </p:txBody>
        </p:sp>
        <p:sp>
          <p:nvSpPr>
            <p:cNvPr id="19" name="object 19">
              <a:extLst>
                <a:ext uri="{FF2B5EF4-FFF2-40B4-BE49-F238E27FC236}">
                  <a16:creationId xmlns:a16="http://schemas.microsoft.com/office/drawing/2014/main" id="{D9731275-3D2A-61AC-8C83-92696E3E25AA}"/>
                </a:ext>
              </a:extLst>
            </p:cNvPr>
            <p:cNvSpPr txBox="1"/>
            <p:nvPr/>
          </p:nvSpPr>
          <p:spPr>
            <a:xfrm>
              <a:off x="9286240" y="2623311"/>
              <a:ext cx="775970" cy="542925"/>
            </a:xfrm>
            <a:prstGeom prst="rect">
              <a:avLst/>
            </a:prstGeom>
            <a:solidFill>
              <a:srgbClr val="BF0000"/>
            </a:solidFill>
            <a:ln w="16763">
              <a:solidFill>
                <a:srgbClr val="A75E08"/>
              </a:solidFill>
            </a:ln>
          </p:spPr>
          <p:txBody>
            <a:bodyPr vert="horz" wrap="square" lIns="0" tIns="71755" rIns="0" bIns="0" rtlCol="0">
              <a:spAutoFit/>
            </a:bodyPr>
            <a:lstStyle/>
            <a:p>
              <a:pPr marL="142875" marR="90170" indent="-52069">
                <a:lnSpc>
                  <a:spcPct val="102099"/>
                </a:lnSpc>
                <a:spcBef>
                  <a:spcPts val="565"/>
                </a:spcBef>
              </a:pPr>
              <a:r>
                <a:rPr sz="1450" spc="-10" dirty="0">
                  <a:solidFill>
                    <a:srgbClr val="FFFFFF"/>
                  </a:solidFill>
                  <a:latin typeface="Calibri"/>
                  <a:cs typeface="Calibri"/>
                </a:rPr>
                <a:t>Lessons Learnt</a:t>
              </a:r>
              <a:endParaRPr sz="1450">
                <a:latin typeface="Calibri"/>
                <a:cs typeface="Calibri"/>
              </a:endParaRPr>
            </a:p>
          </p:txBody>
        </p:sp>
        <p:grpSp>
          <p:nvGrpSpPr>
            <p:cNvPr id="20" name="object 20">
              <a:extLst>
                <a:ext uri="{FF2B5EF4-FFF2-40B4-BE49-F238E27FC236}">
                  <a16:creationId xmlns:a16="http://schemas.microsoft.com/office/drawing/2014/main" id="{B33DF035-5682-DC77-EDCC-48B95F6DB84E}"/>
                </a:ext>
              </a:extLst>
            </p:cNvPr>
            <p:cNvGrpSpPr/>
            <p:nvPr/>
          </p:nvGrpSpPr>
          <p:grpSpPr>
            <a:xfrm>
              <a:off x="1590039" y="2490724"/>
              <a:ext cx="198120" cy="538480"/>
              <a:chOff x="701039" y="2554224"/>
              <a:chExt cx="198120" cy="538480"/>
            </a:xfrm>
          </p:grpSpPr>
          <p:pic>
            <p:nvPicPr>
              <p:cNvPr id="21" name="object 21">
                <a:extLst>
                  <a:ext uri="{FF2B5EF4-FFF2-40B4-BE49-F238E27FC236}">
                    <a16:creationId xmlns:a16="http://schemas.microsoft.com/office/drawing/2014/main" id="{6D2FB8DC-808B-1AD3-F2D6-DE8B0DEBD007}"/>
                  </a:ext>
                </a:extLst>
              </p:cNvPr>
              <p:cNvPicPr/>
              <p:nvPr/>
            </p:nvPicPr>
            <p:blipFill>
              <a:blip r:embed="rId2" cstate="print"/>
              <a:stretch>
                <a:fillRect/>
              </a:stretch>
            </p:blipFill>
            <p:spPr>
              <a:xfrm>
                <a:off x="758951" y="2950464"/>
                <a:ext cx="92964" cy="141732"/>
              </a:xfrm>
              <a:prstGeom prst="rect">
                <a:avLst/>
              </a:prstGeom>
            </p:spPr>
          </p:pic>
          <p:sp>
            <p:nvSpPr>
              <p:cNvPr id="22" name="object 22">
                <a:extLst>
                  <a:ext uri="{FF2B5EF4-FFF2-40B4-BE49-F238E27FC236}">
                    <a16:creationId xmlns:a16="http://schemas.microsoft.com/office/drawing/2014/main" id="{89288346-9B16-6A49-5A1C-3E6FBF0B7996}"/>
                  </a:ext>
                </a:extLst>
              </p:cNvPr>
              <p:cNvSpPr/>
              <p:nvPr/>
            </p:nvSpPr>
            <p:spPr>
              <a:xfrm>
                <a:off x="701027" y="2554236"/>
                <a:ext cx="198755" cy="490855"/>
              </a:xfrm>
              <a:custGeom>
                <a:avLst/>
                <a:gdLst/>
                <a:ahLst/>
                <a:cxnLst/>
                <a:rect l="l" t="t" r="r" b="b"/>
                <a:pathLst>
                  <a:path w="198755" h="490855">
                    <a:moveTo>
                      <a:pt x="57924" y="443484"/>
                    </a:moveTo>
                    <a:lnTo>
                      <a:pt x="47244" y="443484"/>
                    </a:lnTo>
                    <a:lnTo>
                      <a:pt x="47244" y="0"/>
                    </a:lnTo>
                    <a:lnTo>
                      <a:pt x="0" y="0"/>
                    </a:lnTo>
                    <a:lnTo>
                      <a:pt x="0" y="467868"/>
                    </a:lnTo>
                    <a:lnTo>
                      <a:pt x="1524" y="477012"/>
                    </a:lnTo>
                    <a:lnTo>
                      <a:pt x="7620" y="484632"/>
                    </a:lnTo>
                    <a:lnTo>
                      <a:pt x="15240" y="489204"/>
                    </a:lnTo>
                    <a:lnTo>
                      <a:pt x="24384" y="490728"/>
                    </a:lnTo>
                    <a:lnTo>
                      <a:pt x="57912" y="490728"/>
                    </a:lnTo>
                    <a:lnTo>
                      <a:pt x="57912" y="467868"/>
                    </a:lnTo>
                    <a:lnTo>
                      <a:pt x="47244" y="467868"/>
                    </a:lnTo>
                    <a:lnTo>
                      <a:pt x="24384" y="443484"/>
                    </a:lnTo>
                    <a:lnTo>
                      <a:pt x="47244" y="467855"/>
                    </a:lnTo>
                    <a:lnTo>
                      <a:pt x="57924" y="467855"/>
                    </a:lnTo>
                    <a:lnTo>
                      <a:pt x="57924" y="443484"/>
                    </a:lnTo>
                    <a:close/>
                  </a:path>
                  <a:path w="198755" h="490855">
                    <a:moveTo>
                      <a:pt x="198132" y="467855"/>
                    </a:moveTo>
                    <a:lnTo>
                      <a:pt x="150888" y="443484"/>
                    </a:lnTo>
                    <a:lnTo>
                      <a:pt x="80784" y="443484"/>
                    </a:lnTo>
                    <a:lnTo>
                      <a:pt x="80784" y="490715"/>
                    </a:lnTo>
                    <a:lnTo>
                      <a:pt x="150888" y="490715"/>
                    </a:lnTo>
                    <a:lnTo>
                      <a:pt x="198132" y="467855"/>
                    </a:lnTo>
                    <a:close/>
                  </a:path>
                </a:pathLst>
              </a:custGeom>
              <a:solidFill>
                <a:srgbClr val="E28311"/>
              </a:solidFill>
            </p:spPr>
            <p:txBody>
              <a:bodyPr wrap="square" lIns="0" tIns="0" rIns="0" bIns="0" rtlCol="0"/>
              <a:lstStyle/>
              <a:p>
                <a:endParaRPr/>
              </a:p>
            </p:txBody>
          </p:sp>
        </p:grpSp>
        <p:grpSp>
          <p:nvGrpSpPr>
            <p:cNvPr id="23" name="object 23">
              <a:extLst>
                <a:ext uri="{FF2B5EF4-FFF2-40B4-BE49-F238E27FC236}">
                  <a16:creationId xmlns:a16="http://schemas.microsoft.com/office/drawing/2014/main" id="{826596B9-10E4-8D7E-31BD-6DBE9804B20C}"/>
                </a:ext>
              </a:extLst>
            </p:cNvPr>
            <p:cNvGrpSpPr/>
            <p:nvPr/>
          </p:nvGrpSpPr>
          <p:grpSpPr>
            <a:xfrm>
              <a:off x="2464815" y="3283203"/>
              <a:ext cx="212090" cy="525780"/>
              <a:chOff x="1575815" y="3346703"/>
              <a:chExt cx="212090" cy="525780"/>
            </a:xfrm>
          </p:grpSpPr>
          <p:pic>
            <p:nvPicPr>
              <p:cNvPr id="24" name="object 24">
                <a:extLst>
                  <a:ext uri="{FF2B5EF4-FFF2-40B4-BE49-F238E27FC236}">
                    <a16:creationId xmlns:a16="http://schemas.microsoft.com/office/drawing/2014/main" id="{773C9448-41E4-E1C5-2F33-E96093E7CE07}"/>
                  </a:ext>
                </a:extLst>
              </p:cNvPr>
              <p:cNvPicPr/>
              <p:nvPr/>
            </p:nvPicPr>
            <p:blipFill>
              <a:blip r:embed="rId3" cstate="print"/>
              <a:stretch>
                <a:fillRect/>
              </a:stretch>
            </p:blipFill>
            <p:spPr>
              <a:xfrm>
                <a:off x="1645920" y="3730751"/>
                <a:ext cx="94487" cy="141732"/>
              </a:xfrm>
              <a:prstGeom prst="rect">
                <a:avLst/>
              </a:prstGeom>
            </p:spPr>
          </p:pic>
          <p:sp>
            <p:nvSpPr>
              <p:cNvPr id="25" name="object 25">
                <a:extLst>
                  <a:ext uri="{FF2B5EF4-FFF2-40B4-BE49-F238E27FC236}">
                    <a16:creationId xmlns:a16="http://schemas.microsoft.com/office/drawing/2014/main" id="{4CF0B50E-B68A-A11E-EA33-75D9F3AF112D}"/>
                  </a:ext>
                </a:extLst>
              </p:cNvPr>
              <p:cNvSpPr/>
              <p:nvPr/>
            </p:nvSpPr>
            <p:spPr>
              <a:xfrm>
                <a:off x="1575803" y="3346703"/>
                <a:ext cx="212090" cy="478790"/>
              </a:xfrm>
              <a:custGeom>
                <a:avLst/>
                <a:gdLst/>
                <a:ahLst/>
                <a:cxnLst/>
                <a:rect l="l" t="t" r="r" b="b"/>
                <a:pathLst>
                  <a:path w="212089" h="478789">
                    <a:moveTo>
                      <a:pt x="70116" y="431304"/>
                    </a:moveTo>
                    <a:lnTo>
                      <a:pt x="47244" y="431304"/>
                    </a:lnTo>
                    <a:lnTo>
                      <a:pt x="22872" y="431304"/>
                    </a:lnTo>
                    <a:lnTo>
                      <a:pt x="47244" y="431292"/>
                    </a:lnTo>
                    <a:lnTo>
                      <a:pt x="47244" y="0"/>
                    </a:lnTo>
                    <a:lnTo>
                      <a:pt x="0" y="0"/>
                    </a:lnTo>
                    <a:lnTo>
                      <a:pt x="0" y="454152"/>
                    </a:lnTo>
                    <a:lnTo>
                      <a:pt x="1524" y="463296"/>
                    </a:lnTo>
                    <a:lnTo>
                      <a:pt x="6096" y="470916"/>
                    </a:lnTo>
                    <a:lnTo>
                      <a:pt x="13716" y="475488"/>
                    </a:lnTo>
                    <a:lnTo>
                      <a:pt x="22860" y="478536"/>
                    </a:lnTo>
                    <a:lnTo>
                      <a:pt x="70104" y="478536"/>
                    </a:lnTo>
                    <a:lnTo>
                      <a:pt x="70104" y="454164"/>
                    </a:lnTo>
                    <a:lnTo>
                      <a:pt x="70116" y="431304"/>
                    </a:lnTo>
                    <a:close/>
                  </a:path>
                  <a:path w="212089" h="478789">
                    <a:moveTo>
                      <a:pt x="211836" y="454164"/>
                    </a:moveTo>
                    <a:lnTo>
                      <a:pt x="164604" y="431304"/>
                    </a:lnTo>
                    <a:lnTo>
                      <a:pt x="92964" y="431304"/>
                    </a:lnTo>
                    <a:lnTo>
                      <a:pt x="92964" y="478548"/>
                    </a:lnTo>
                    <a:lnTo>
                      <a:pt x="164604" y="478548"/>
                    </a:lnTo>
                    <a:lnTo>
                      <a:pt x="211836" y="454164"/>
                    </a:lnTo>
                    <a:close/>
                  </a:path>
                </a:pathLst>
              </a:custGeom>
              <a:solidFill>
                <a:srgbClr val="E28311"/>
              </a:solidFill>
            </p:spPr>
            <p:txBody>
              <a:bodyPr wrap="square" lIns="0" tIns="0" rIns="0" bIns="0" rtlCol="0"/>
              <a:lstStyle/>
              <a:p>
                <a:endParaRPr/>
              </a:p>
            </p:txBody>
          </p:sp>
        </p:grpSp>
        <p:grpSp>
          <p:nvGrpSpPr>
            <p:cNvPr id="26" name="object 26">
              <a:extLst>
                <a:ext uri="{FF2B5EF4-FFF2-40B4-BE49-F238E27FC236}">
                  <a16:creationId xmlns:a16="http://schemas.microsoft.com/office/drawing/2014/main" id="{8AC4C8D6-84BD-F3C4-6286-13D04EABDA9F}"/>
                </a:ext>
              </a:extLst>
            </p:cNvPr>
            <p:cNvGrpSpPr/>
            <p:nvPr/>
          </p:nvGrpSpPr>
          <p:grpSpPr>
            <a:xfrm>
              <a:off x="3318255" y="4060444"/>
              <a:ext cx="200025" cy="562610"/>
              <a:chOff x="2429255" y="4123944"/>
              <a:chExt cx="200025" cy="562610"/>
            </a:xfrm>
          </p:grpSpPr>
          <p:pic>
            <p:nvPicPr>
              <p:cNvPr id="27" name="object 27">
                <a:extLst>
                  <a:ext uri="{FF2B5EF4-FFF2-40B4-BE49-F238E27FC236}">
                    <a16:creationId xmlns:a16="http://schemas.microsoft.com/office/drawing/2014/main" id="{589ED917-2845-F0BE-E25F-2D537D82C581}"/>
                  </a:ext>
                </a:extLst>
              </p:cNvPr>
              <p:cNvPicPr/>
              <p:nvPr/>
            </p:nvPicPr>
            <p:blipFill>
              <a:blip r:embed="rId4" cstate="print"/>
              <a:stretch>
                <a:fillRect/>
              </a:stretch>
            </p:blipFill>
            <p:spPr>
              <a:xfrm>
                <a:off x="2487167" y="4544568"/>
                <a:ext cx="94488" cy="141732"/>
              </a:xfrm>
              <a:prstGeom prst="rect">
                <a:avLst/>
              </a:prstGeom>
            </p:spPr>
          </p:pic>
          <p:sp>
            <p:nvSpPr>
              <p:cNvPr id="28" name="object 28">
                <a:extLst>
                  <a:ext uri="{FF2B5EF4-FFF2-40B4-BE49-F238E27FC236}">
                    <a16:creationId xmlns:a16="http://schemas.microsoft.com/office/drawing/2014/main" id="{D9AFDC79-02E8-513C-BF0E-BFA9766F579A}"/>
                  </a:ext>
                </a:extLst>
              </p:cNvPr>
              <p:cNvSpPr/>
              <p:nvPr/>
            </p:nvSpPr>
            <p:spPr>
              <a:xfrm>
                <a:off x="2429256" y="4123943"/>
                <a:ext cx="200025" cy="515620"/>
              </a:xfrm>
              <a:custGeom>
                <a:avLst/>
                <a:gdLst/>
                <a:ahLst/>
                <a:cxnLst/>
                <a:rect l="l" t="t" r="r" b="b"/>
                <a:pathLst>
                  <a:path w="200025" h="515620">
                    <a:moveTo>
                      <a:pt x="57912" y="492252"/>
                    </a:moveTo>
                    <a:lnTo>
                      <a:pt x="57899" y="467868"/>
                    </a:lnTo>
                    <a:lnTo>
                      <a:pt x="47244" y="467868"/>
                    </a:lnTo>
                    <a:lnTo>
                      <a:pt x="47244" y="0"/>
                    </a:lnTo>
                    <a:lnTo>
                      <a:pt x="0" y="0"/>
                    </a:lnTo>
                    <a:lnTo>
                      <a:pt x="0" y="492252"/>
                    </a:lnTo>
                    <a:lnTo>
                      <a:pt x="1524" y="501396"/>
                    </a:lnTo>
                    <a:lnTo>
                      <a:pt x="6096" y="509016"/>
                    </a:lnTo>
                    <a:lnTo>
                      <a:pt x="13716" y="513588"/>
                    </a:lnTo>
                    <a:lnTo>
                      <a:pt x="22860" y="515112"/>
                    </a:lnTo>
                    <a:lnTo>
                      <a:pt x="57912" y="515112"/>
                    </a:lnTo>
                    <a:lnTo>
                      <a:pt x="57912" y="492252"/>
                    </a:lnTo>
                    <a:close/>
                  </a:path>
                  <a:path w="200025" h="515620">
                    <a:moveTo>
                      <a:pt x="199644" y="492264"/>
                    </a:moveTo>
                    <a:lnTo>
                      <a:pt x="152400" y="467868"/>
                    </a:lnTo>
                    <a:lnTo>
                      <a:pt x="82283" y="467868"/>
                    </a:lnTo>
                    <a:lnTo>
                      <a:pt x="82283" y="515124"/>
                    </a:lnTo>
                    <a:lnTo>
                      <a:pt x="152400" y="515124"/>
                    </a:lnTo>
                    <a:lnTo>
                      <a:pt x="199644" y="492264"/>
                    </a:lnTo>
                    <a:close/>
                  </a:path>
                </a:pathLst>
              </a:custGeom>
              <a:solidFill>
                <a:srgbClr val="E28311"/>
              </a:solidFill>
            </p:spPr>
            <p:txBody>
              <a:bodyPr wrap="square" lIns="0" tIns="0" rIns="0" bIns="0" rtlCol="0"/>
              <a:lstStyle/>
              <a:p>
                <a:endParaRPr/>
              </a:p>
            </p:txBody>
          </p:sp>
        </p:grpSp>
        <p:grpSp>
          <p:nvGrpSpPr>
            <p:cNvPr id="29" name="object 29">
              <a:extLst>
                <a:ext uri="{FF2B5EF4-FFF2-40B4-BE49-F238E27FC236}">
                  <a16:creationId xmlns:a16="http://schemas.microsoft.com/office/drawing/2014/main" id="{4141547B-8786-4DE3-51D9-D7EDD4B52A32}"/>
                </a:ext>
              </a:extLst>
            </p:cNvPr>
            <p:cNvGrpSpPr/>
            <p:nvPr/>
          </p:nvGrpSpPr>
          <p:grpSpPr>
            <a:xfrm>
              <a:off x="4049775" y="4874260"/>
              <a:ext cx="207645" cy="504825"/>
              <a:chOff x="3160775" y="4937760"/>
              <a:chExt cx="207645" cy="504825"/>
            </a:xfrm>
          </p:grpSpPr>
          <p:pic>
            <p:nvPicPr>
              <p:cNvPr id="30" name="object 30">
                <a:extLst>
                  <a:ext uri="{FF2B5EF4-FFF2-40B4-BE49-F238E27FC236}">
                    <a16:creationId xmlns:a16="http://schemas.microsoft.com/office/drawing/2014/main" id="{37708E91-AED8-8EF4-2B00-20CBBE92C4F2}"/>
                  </a:ext>
                </a:extLst>
              </p:cNvPr>
              <p:cNvPicPr/>
              <p:nvPr/>
            </p:nvPicPr>
            <p:blipFill>
              <a:blip r:embed="rId5" cstate="print"/>
              <a:stretch>
                <a:fillRect/>
              </a:stretch>
            </p:blipFill>
            <p:spPr>
              <a:xfrm>
                <a:off x="3226307" y="5300471"/>
                <a:ext cx="94488" cy="141732"/>
              </a:xfrm>
              <a:prstGeom prst="rect">
                <a:avLst/>
              </a:prstGeom>
            </p:spPr>
          </p:pic>
          <p:sp>
            <p:nvSpPr>
              <p:cNvPr id="31" name="object 31">
                <a:extLst>
                  <a:ext uri="{FF2B5EF4-FFF2-40B4-BE49-F238E27FC236}">
                    <a16:creationId xmlns:a16="http://schemas.microsoft.com/office/drawing/2014/main" id="{7677BE46-7CC7-8CEF-F22C-56ED8D11AFD7}"/>
                  </a:ext>
                </a:extLst>
              </p:cNvPr>
              <p:cNvSpPr/>
              <p:nvPr/>
            </p:nvSpPr>
            <p:spPr>
              <a:xfrm>
                <a:off x="3160763" y="4937772"/>
                <a:ext cx="207645" cy="457200"/>
              </a:xfrm>
              <a:custGeom>
                <a:avLst/>
                <a:gdLst/>
                <a:ahLst/>
                <a:cxnLst/>
                <a:rect l="l" t="t" r="r" b="b"/>
                <a:pathLst>
                  <a:path w="207645" h="457200">
                    <a:moveTo>
                      <a:pt x="65544" y="409956"/>
                    </a:moveTo>
                    <a:lnTo>
                      <a:pt x="47244" y="409956"/>
                    </a:lnTo>
                    <a:lnTo>
                      <a:pt x="47244" y="0"/>
                    </a:lnTo>
                    <a:lnTo>
                      <a:pt x="0" y="0"/>
                    </a:lnTo>
                    <a:lnTo>
                      <a:pt x="0" y="432816"/>
                    </a:lnTo>
                    <a:lnTo>
                      <a:pt x="1524" y="441960"/>
                    </a:lnTo>
                    <a:lnTo>
                      <a:pt x="6096" y="449580"/>
                    </a:lnTo>
                    <a:lnTo>
                      <a:pt x="13716" y="454152"/>
                    </a:lnTo>
                    <a:lnTo>
                      <a:pt x="22860" y="457200"/>
                    </a:lnTo>
                    <a:lnTo>
                      <a:pt x="65532" y="457200"/>
                    </a:lnTo>
                    <a:lnTo>
                      <a:pt x="65532" y="432816"/>
                    </a:lnTo>
                    <a:lnTo>
                      <a:pt x="65544" y="409956"/>
                    </a:lnTo>
                    <a:close/>
                  </a:path>
                  <a:path w="207645" h="457200">
                    <a:moveTo>
                      <a:pt x="207276" y="432816"/>
                    </a:moveTo>
                    <a:lnTo>
                      <a:pt x="160032" y="409956"/>
                    </a:lnTo>
                    <a:lnTo>
                      <a:pt x="88392" y="409956"/>
                    </a:lnTo>
                    <a:lnTo>
                      <a:pt x="88392" y="457200"/>
                    </a:lnTo>
                    <a:lnTo>
                      <a:pt x="160032" y="457200"/>
                    </a:lnTo>
                    <a:lnTo>
                      <a:pt x="207276" y="432816"/>
                    </a:lnTo>
                    <a:close/>
                  </a:path>
                </a:pathLst>
              </a:custGeom>
              <a:solidFill>
                <a:srgbClr val="E28311"/>
              </a:solidFill>
            </p:spPr>
            <p:txBody>
              <a:bodyPr wrap="square" lIns="0" tIns="0" rIns="0" bIns="0" rtlCol="0"/>
              <a:lstStyle/>
              <a:p>
                <a:endParaRPr/>
              </a:p>
            </p:txBody>
          </p:sp>
        </p:grpSp>
        <p:grpSp>
          <p:nvGrpSpPr>
            <p:cNvPr id="32" name="object 32">
              <a:extLst>
                <a:ext uri="{FF2B5EF4-FFF2-40B4-BE49-F238E27FC236}">
                  <a16:creationId xmlns:a16="http://schemas.microsoft.com/office/drawing/2014/main" id="{07A68DEB-A9E0-52EE-CED7-A6C3BB9E4E5C}"/>
                </a:ext>
              </a:extLst>
            </p:cNvPr>
            <p:cNvGrpSpPr/>
            <p:nvPr/>
          </p:nvGrpSpPr>
          <p:grpSpPr>
            <a:xfrm>
              <a:off x="4785867" y="2509011"/>
              <a:ext cx="5425440" cy="3656329"/>
              <a:chOff x="3896867" y="2572511"/>
              <a:chExt cx="5425440" cy="3656329"/>
            </a:xfrm>
          </p:grpSpPr>
          <p:pic>
            <p:nvPicPr>
              <p:cNvPr id="33" name="object 33">
                <a:extLst>
                  <a:ext uri="{FF2B5EF4-FFF2-40B4-BE49-F238E27FC236}">
                    <a16:creationId xmlns:a16="http://schemas.microsoft.com/office/drawing/2014/main" id="{154CA83B-3BA4-7B28-C442-B95CC281B016}"/>
                  </a:ext>
                </a:extLst>
              </p:cNvPr>
              <p:cNvPicPr/>
              <p:nvPr/>
            </p:nvPicPr>
            <p:blipFill>
              <a:blip r:embed="rId3" cstate="print"/>
              <a:stretch>
                <a:fillRect/>
              </a:stretch>
            </p:blipFill>
            <p:spPr>
              <a:xfrm>
                <a:off x="3979163" y="6086855"/>
                <a:ext cx="94487" cy="141732"/>
              </a:xfrm>
              <a:prstGeom prst="rect">
                <a:avLst/>
              </a:prstGeom>
            </p:spPr>
          </p:pic>
          <p:sp>
            <p:nvSpPr>
              <p:cNvPr id="34" name="object 34">
                <a:extLst>
                  <a:ext uri="{FF2B5EF4-FFF2-40B4-BE49-F238E27FC236}">
                    <a16:creationId xmlns:a16="http://schemas.microsoft.com/office/drawing/2014/main" id="{9CFD8F2A-7135-FD97-2AB1-9CBDC374216F}"/>
                  </a:ext>
                </a:extLst>
              </p:cNvPr>
              <p:cNvSpPr/>
              <p:nvPr/>
            </p:nvSpPr>
            <p:spPr>
              <a:xfrm>
                <a:off x="3896868" y="5695188"/>
                <a:ext cx="2174875" cy="486409"/>
              </a:xfrm>
              <a:custGeom>
                <a:avLst/>
                <a:gdLst/>
                <a:ahLst/>
                <a:cxnLst/>
                <a:rect l="l" t="t" r="r" b="b"/>
                <a:pathLst>
                  <a:path w="2174875" h="486410">
                    <a:moveTo>
                      <a:pt x="82296" y="438912"/>
                    </a:moveTo>
                    <a:lnTo>
                      <a:pt x="45720" y="438912"/>
                    </a:lnTo>
                    <a:lnTo>
                      <a:pt x="45720" y="0"/>
                    </a:lnTo>
                    <a:lnTo>
                      <a:pt x="0" y="0"/>
                    </a:lnTo>
                    <a:lnTo>
                      <a:pt x="0" y="463296"/>
                    </a:lnTo>
                    <a:lnTo>
                      <a:pt x="1524" y="472440"/>
                    </a:lnTo>
                    <a:lnTo>
                      <a:pt x="6096" y="480060"/>
                    </a:lnTo>
                    <a:lnTo>
                      <a:pt x="13716" y="484632"/>
                    </a:lnTo>
                    <a:lnTo>
                      <a:pt x="22860" y="486156"/>
                    </a:lnTo>
                    <a:lnTo>
                      <a:pt x="82296" y="486156"/>
                    </a:lnTo>
                    <a:lnTo>
                      <a:pt x="82296" y="463296"/>
                    </a:lnTo>
                    <a:lnTo>
                      <a:pt x="82296" y="438912"/>
                    </a:lnTo>
                    <a:close/>
                  </a:path>
                  <a:path w="2174875" h="486410">
                    <a:moveTo>
                      <a:pt x="222504" y="463296"/>
                    </a:moveTo>
                    <a:lnTo>
                      <a:pt x="176771" y="438912"/>
                    </a:lnTo>
                    <a:lnTo>
                      <a:pt x="105156" y="438912"/>
                    </a:lnTo>
                    <a:lnTo>
                      <a:pt x="105156" y="486168"/>
                    </a:lnTo>
                    <a:lnTo>
                      <a:pt x="176771" y="486168"/>
                    </a:lnTo>
                    <a:lnTo>
                      <a:pt x="222504" y="463296"/>
                    </a:lnTo>
                    <a:close/>
                  </a:path>
                  <a:path w="2174875" h="486410">
                    <a:moveTo>
                      <a:pt x="2174748" y="117348"/>
                    </a:moveTo>
                    <a:lnTo>
                      <a:pt x="2127491" y="117348"/>
                    </a:lnTo>
                    <a:lnTo>
                      <a:pt x="2127491" y="438912"/>
                    </a:lnTo>
                    <a:lnTo>
                      <a:pt x="2031479" y="438912"/>
                    </a:lnTo>
                    <a:lnTo>
                      <a:pt x="2031479" y="486156"/>
                    </a:lnTo>
                    <a:lnTo>
                      <a:pt x="2150351" y="486156"/>
                    </a:lnTo>
                    <a:lnTo>
                      <a:pt x="2159495" y="484632"/>
                    </a:lnTo>
                    <a:lnTo>
                      <a:pt x="2167115" y="480060"/>
                    </a:lnTo>
                    <a:lnTo>
                      <a:pt x="2171687" y="472440"/>
                    </a:lnTo>
                    <a:lnTo>
                      <a:pt x="2174735" y="463296"/>
                    </a:lnTo>
                    <a:lnTo>
                      <a:pt x="2174748" y="438912"/>
                    </a:lnTo>
                    <a:lnTo>
                      <a:pt x="2174748" y="117348"/>
                    </a:lnTo>
                    <a:close/>
                  </a:path>
                </a:pathLst>
              </a:custGeom>
              <a:solidFill>
                <a:srgbClr val="E28311"/>
              </a:solidFill>
            </p:spPr>
            <p:txBody>
              <a:bodyPr wrap="square" lIns="0" tIns="0" rIns="0" bIns="0" rtlCol="0"/>
              <a:lstStyle/>
              <a:p>
                <a:endParaRPr/>
              </a:p>
            </p:txBody>
          </p:sp>
          <p:pic>
            <p:nvPicPr>
              <p:cNvPr id="35" name="object 35">
                <a:extLst>
                  <a:ext uri="{FF2B5EF4-FFF2-40B4-BE49-F238E27FC236}">
                    <a16:creationId xmlns:a16="http://schemas.microsoft.com/office/drawing/2014/main" id="{8755DB08-6B7D-9605-E5F0-3B46F852E7C4}"/>
                  </a:ext>
                </a:extLst>
              </p:cNvPr>
              <p:cNvPicPr/>
              <p:nvPr/>
            </p:nvPicPr>
            <p:blipFill>
              <a:blip r:embed="rId6" cstate="print"/>
              <a:stretch>
                <a:fillRect/>
              </a:stretch>
            </p:blipFill>
            <p:spPr>
              <a:xfrm>
                <a:off x="5977127" y="5695187"/>
                <a:ext cx="141732" cy="141732"/>
              </a:xfrm>
              <a:prstGeom prst="rect">
                <a:avLst/>
              </a:prstGeom>
            </p:spPr>
          </p:pic>
          <p:sp>
            <p:nvSpPr>
              <p:cNvPr id="36" name="object 36">
                <a:extLst>
                  <a:ext uri="{FF2B5EF4-FFF2-40B4-BE49-F238E27FC236}">
                    <a16:creationId xmlns:a16="http://schemas.microsoft.com/office/drawing/2014/main" id="{29678F91-32D3-8CEE-0391-56FC39B65CE3}"/>
                  </a:ext>
                </a:extLst>
              </p:cNvPr>
              <p:cNvSpPr/>
              <p:nvPr/>
            </p:nvSpPr>
            <p:spPr>
              <a:xfrm>
                <a:off x="6734543" y="3451859"/>
                <a:ext cx="2074545" cy="1943100"/>
              </a:xfrm>
              <a:custGeom>
                <a:avLst/>
                <a:gdLst/>
                <a:ahLst/>
                <a:cxnLst/>
                <a:rect l="l" t="t" r="r" b="b"/>
                <a:pathLst>
                  <a:path w="2074545" h="1943100">
                    <a:moveTo>
                      <a:pt x="210312" y="1525524"/>
                    </a:moveTo>
                    <a:lnTo>
                      <a:pt x="198120" y="1502664"/>
                    </a:lnTo>
                    <a:lnTo>
                      <a:pt x="138684" y="1383792"/>
                    </a:lnTo>
                    <a:lnTo>
                      <a:pt x="68580" y="1525524"/>
                    </a:lnTo>
                    <a:lnTo>
                      <a:pt x="115824" y="1525524"/>
                    </a:lnTo>
                    <a:lnTo>
                      <a:pt x="115824" y="1895856"/>
                    </a:lnTo>
                    <a:lnTo>
                      <a:pt x="0" y="1895856"/>
                    </a:lnTo>
                    <a:lnTo>
                      <a:pt x="0" y="1943100"/>
                    </a:lnTo>
                    <a:lnTo>
                      <a:pt x="138684" y="1943100"/>
                    </a:lnTo>
                    <a:lnTo>
                      <a:pt x="147828" y="1941576"/>
                    </a:lnTo>
                    <a:lnTo>
                      <a:pt x="155448" y="1937004"/>
                    </a:lnTo>
                    <a:lnTo>
                      <a:pt x="160020" y="1929384"/>
                    </a:lnTo>
                    <a:lnTo>
                      <a:pt x="163068" y="1920240"/>
                    </a:lnTo>
                    <a:lnTo>
                      <a:pt x="163068" y="1525524"/>
                    </a:lnTo>
                    <a:lnTo>
                      <a:pt x="210312" y="1525524"/>
                    </a:lnTo>
                    <a:close/>
                  </a:path>
                  <a:path w="2074545" h="1943100">
                    <a:moveTo>
                      <a:pt x="1194816" y="874776"/>
                    </a:moveTo>
                    <a:lnTo>
                      <a:pt x="1184148" y="850392"/>
                    </a:lnTo>
                    <a:lnTo>
                      <a:pt x="1124712" y="733044"/>
                    </a:lnTo>
                    <a:lnTo>
                      <a:pt x="1054608" y="874776"/>
                    </a:lnTo>
                    <a:lnTo>
                      <a:pt x="1100328" y="874776"/>
                    </a:lnTo>
                    <a:lnTo>
                      <a:pt x="1100328" y="1074420"/>
                    </a:lnTo>
                    <a:lnTo>
                      <a:pt x="950976" y="1074420"/>
                    </a:lnTo>
                    <a:lnTo>
                      <a:pt x="950976" y="1121664"/>
                    </a:lnTo>
                    <a:lnTo>
                      <a:pt x="1124712" y="1121664"/>
                    </a:lnTo>
                    <a:lnTo>
                      <a:pt x="1133856" y="1120140"/>
                    </a:lnTo>
                    <a:lnTo>
                      <a:pt x="1141476" y="1114044"/>
                    </a:lnTo>
                    <a:lnTo>
                      <a:pt x="1146048" y="1106424"/>
                    </a:lnTo>
                    <a:lnTo>
                      <a:pt x="1147572" y="1097280"/>
                    </a:lnTo>
                    <a:lnTo>
                      <a:pt x="1147572" y="874776"/>
                    </a:lnTo>
                    <a:lnTo>
                      <a:pt x="1194816" y="874776"/>
                    </a:lnTo>
                    <a:close/>
                  </a:path>
                  <a:path w="2074545" h="1943100">
                    <a:moveTo>
                      <a:pt x="2074176" y="349008"/>
                    </a:moveTo>
                    <a:lnTo>
                      <a:pt x="2074164" y="326148"/>
                    </a:lnTo>
                    <a:lnTo>
                      <a:pt x="2074164" y="0"/>
                    </a:lnTo>
                    <a:lnTo>
                      <a:pt x="2026932" y="0"/>
                    </a:lnTo>
                    <a:lnTo>
                      <a:pt x="2026932" y="326148"/>
                    </a:lnTo>
                    <a:lnTo>
                      <a:pt x="1822716" y="326148"/>
                    </a:lnTo>
                    <a:lnTo>
                      <a:pt x="1822716" y="373392"/>
                    </a:lnTo>
                    <a:lnTo>
                      <a:pt x="2051316" y="373392"/>
                    </a:lnTo>
                    <a:lnTo>
                      <a:pt x="2060460" y="370344"/>
                    </a:lnTo>
                    <a:lnTo>
                      <a:pt x="2066556" y="365772"/>
                    </a:lnTo>
                    <a:lnTo>
                      <a:pt x="2072652" y="358152"/>
                    </a:lnTo>
                    <a:lnTo>
                      <a:pt x="2074176" y="349008"/>
                    </a:lnTo>
                    <a:close/>
                  </a:path>
                </a:pathLst>
              </a:custGeom>
              <a:solidFill>
                <a:srgbClr val="E28311"/>
              </a:solidFill>
            </p:spPr>
            <p:txBody>
              <a:bodyPr wrap="square" lIns="0" tIns="0" rIns="0" bIns="0" rtlCol="0"/>
              <a:lstStyle/>
              <a:p>
                <a:endParaRPr/>
              </a:p>
            </p:txBody>
          </p:sp>
          <p:pic>
            <p:nvPicPr>
              <p:cNvPr id="37" name="object 37">
                <a:extLst>
                  <a:ext uri="{FF2B5EF4-FFF2-40B4-BE49-F238E27FC236}">
                    <a16:creationId xmlns:a16="http://schemas.microsoft.com/office/drawing/2014/main" id="{E902F91E-B2BD-DA57-44A8-E5DCF761D77C}"/>
                  </a:ext>
                </a:extLst>
              </p:cNvPr>
              <p:cNvPicPr/>
              <p:nvPr/>
            </p:nvPicPr>
            <p:blipFill>
              <a:blip r:embed="rId7" cstate="print"/>
              <a:stretch>
                <a:fillRect/>
              </a:stretch>
            </p:blipFill>
            <p:spPr>
              <a:xfrm>
                <a:off x="8714232" y="3332988"/>
                <a:ext cx="141732" cy="141731"/>
              </a:xfrm>
              <a:prstGeom prst="rect">
                <a:avLst/>
              </a:prstGeom>
            </p:spPr>
          </p:pic>
          <p:sp>
            <p:nvSpPr>
              <p:cNvPr id="38" name="object 38">
                <a:extLst>
                  <a:ext uri="{FF2B5EF4-FFF2-40B4-BE49-F238E27FC236}">
                    <a16:creationId xmlns:a16="http://schemas.microsoft.com/office/drawing/2014/main" id="{D683686A-6067-2BD6-3745-B759F1BF155D}"/>
                  </a:ext>
                </a:extLst>
              </p:cNvPr>
              <p:cNvSpPr/>
              <p:nvPr/>
            </p:nvSpPr>
            <p:spPr>
              <a:xfrm>
                <a:off x="9172943" y="2691383"/>
                <a:ext cx="102235" cy="341630"/>
              </a:xfrm>
              <a:custGeom>
                <a:avLst/>
                <a:gdLst/>
                <a:ahLst/>
                <a:cxnLst/>
                <a:rect l="l" t="t" r="r" b="b"/>
                <a:pathLst>
                  <a:path w="102234" h="341630">
                    <a:moveTo>
                      <a:pt x="102120" y="0"/>
                    </a:moveTo>
                    <a:lnTo>
                      <a:pt x="54864" y="0"/>
                    </a:lnTo>
                    <a:lnTo>
                      <a:pt x="54864" y="294144"/>
                    </a:lnTo>
                    <a:lnTo>
                      <a:pt x="0" y="294144"/>
                    </a:lnTo>
                    <a:lnTo>
                      <a:pt x="0" y="341388"/>
                    </a:lnTo>
                    <a:lnTo>
                      <a:pt x="77724" y="341388"/>
                    </a:lnTo>
                    <a:lnTo>
                      <a:pt x="86868" y="339864"/>
                    </a:lnTo>
                    <a:lnTo>
                      <a:pt x="94488" y="335292"/>
                    </a:lnTo>
                    <a:lnTo>
                      <a:pt x="99060" y="327672"/>
                    </a:lnTo>
                    <a:lnTo>
                      <a:pt x="102108" y="318528"/>
                    </a:lnTo>
                    <a:lnTo>
                      <a:pt x="54864" y="318528"/>
                    </a:lnTo>
                    <a:lnTo>
                      <a:pt x="102120" y="318516"/>
                    </a:lnTo>
                    <a:lnTo>
                      <a:pt x="102120" y="294144"/>
                    </a:lnTo>
                    <a:lnTo>
                      <a:pt x="102120" y="0"/>
                    </a:lnTo>
                    <a:close/>
                  </a:path>
                </a:pathLst>
              </a:custGeom>
              <a:solidFill>
                <a:srgbClr val="E28311"/>
              </a:solidFill>
            </p:spPr>
            <p:txBody>
              <a:bodyPr wrap="square" lIns="0" tIns="0" rIns="0" bIns="0" rtlCol="0"/>
              <a:lstStyle/>
              <a:p>
                <a:endParaRPr/>
              </a:p>
            </p:txBody>
          </p:sp>
          <p:pic>
            <p:nvPicPr>
              <p:cNvPr id="39" name="object 39">
                <a:extLst>
                  <a:ext uri="{FF2B5EF4-FFF2-40B4-BE49-F238E27FC236}">
                    <a16:creationId xmlns:a16="http://schemas.microsoft.com/office/drawing/2014/main" id="{BA866013-CB33-9F16-7175-E4DF276BAFB6}"/>
                  </a:ext>
                </a:extLst>
              </p:cNvPr>
              <p:cNvPicPr/>
              <p:nvPr/>
            </p:nvPicPr>
            <p:blipFill>
              <a:blip r:embed="rId8" cstate="print"/>
              <a:stretch>
                <a:fillRect/>
              </a:stretch>
            </p:blipFill>
            <p:spPr>
              <a:xfrm>
                <a:off x="9180576" y="2572511"/>
                <a:ext cx="141731" cy="141732"/>
              </a:xfrm>
              <a:prstGeom prst="rect">
                <a:avLst/>
              </a:prstGeom>
            </p:spPr>
          </p:pic>
        </p:grpSp>
      </p:grpSp>
      <p:pic>
        <p:nvPicPr>
          <p:cNvPr id="41" name="Picture 40" descr="A black and red logo&#10;&#10;AI-generated content may be incorrect.">
            <a:extLst>
              <a:ext uri="{FF2B5EF4-FFF2-40B4-BE49-F238E27FC236}">
                <a16:creationId xmlns:a16="http://schemas.microsoft.com/office/drawing/2014/main" id="{50CF5A7A-9F24-6938-9980-AAB027E8F4BD}"/>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4226029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6">
            <a:extLst>
              <a:ext uri="{FF2B5EF4-FFF2-40B4-BE49-F238E27FC236}">
                <a16:creationId xmlns:a16="http://schemas.microsoft.com/office/drawing/2014/main" id="{B8B50B84-E8A2-0665-E40B-B40065E7D0B1}"/>
              </a:ext>
            </a:extLst>
          </p:cNvPr>
          <p:cNvSpPr txBox="1">
            <a:spLocks noGrp="1"/>
          </p:cNvSpPr>
          <p:nvPr>
            <p:ph type="title"/>
          </p:nvPr>
        </p:nvSpPr>
        <p:spPr>
          <a:xfrm>
            <a:off x="510540" y="242375"/>
            <a:ext cx="9785687" cy="691215"/>
          </a:xfrm>
          <a:prstGeom prst="rect">
            <a:avLst/>
          </a:prstGeom>
        </p:spPr>
        <p:txBody>
          <a:bodyPr vert="horz" wrap="square" lIns="0" tIns="13970" rIns="0" bIns="0" rtlCol="0">
            <a:spAutoFit/>
          </a:bodyPr>
          <a:lstStyle/>
          <a:p>
            <a:pPr marL="12700">
              <a:lnSpc>
                <a:spcPct val="100000"/>
              </a:lnSpc>
              <a:spcBef>
                <a:spcPts val="110"/>
              </a:spcBef>
            </a:pPr>
            <a:r>
              <a:rPr b="1" dirty="0"/>
              <a:t>Problem</a:t>
            </a:r>
            <a:r>
              <a:rPr b="1" spc="-100" dirty="0"/>
              <a:t> </a:t>
            </a:r>
            <a:r>
              <a:rPr b="1" dirty="0"/>
              <a:t>Solving</a:t>
            </a:r>
            <a:r>
              <a:rPr b="1" spc="-90" dirty="0"/>
              <a:t> </a:t>
            </a:r>
            <a:r>
              <a:rPr b="1" spc="-10" dirty="0"/>
              <a:t>Challenges</a:t>
            </a:r>
          </a:p>
        </p:txBody>
      </p:sp>
      <p:grpSp>
        <p:nvGrpSpPr>
          <p:cNvPr id="18" name="Group 17">
            <a:extLst>
              <a:ext uri="{FF2B5EF4-FFF2-40B4-BE49-F238E27FC236}">
                <a16:creationId xmlns:a16="http://schemas.microsoft.com/office/drawing/2014/main" id="{7133AA28-8419-9A11-01F1-A542C6026101}"/>
              </a:ext>
            </a:extLst>
          </p:cNvPr>
          <p:cNvGrpSpPr/>
          <p:nvPr/>
        </p:nvGrpSpPr>
        <p:grpSpPr>
          <a:xfrm>
            <a:off x="1755140" y="1051947"/>
            <a:ext cx="8201660" cy="5996554"/>
            <a:chOff x="510540" y="1001146"/>
            <a:chExt cx="8778718" cy="6457133"/>
          </a:xfrm>
        </p:grpSpPr>
        <p:grpSp>
          <p:nvGrpSpPr>
            <p:cNvPr id="4" name="object 2">
              <a:extLst>
                <a:ext uri="{FF2B5EF4-FFF2-40B4-BE49-F238E27FC236}">
                  <a16:creationId xmlns:a16="http://schemas.microsoft.com/office/drawing/2014/main" id="{BBA19D20-4242-7438-5353-CDD7EBD85CD4}"/>
                </a:ext>
              </a:extLst>
            </p:cNvPr>
            <p:cNvGrpSpPr/>
            <p:nvPr/>
          </p:nvGrpSpPr>
          <p:grpSpPr>
            <a:xfrm>
              <a:off x="510540" y="1001146"/>
              <a:ext cx="8778718" cy="6457133"/>
              <a:chOff x="205740" y="1026546"/>
              <a:chExt cx="8778718" cy="6457133"/>
            </a:xfrm>
          </p:grpSpPr>
          <p:pic>
            <p:nvPicPr>
              <p:cNvPr id="5" name="object 3">
                <a:extLst>
                  <a:ext uri="{FF2B5EF4-FFF2-40B4-BE49-F238E27FC236}">
                    <a16:creationId xmlns:a16="http://schemas.microsoft.com/office/drawing/2014/main" id="{D029365D-C7F6-CA4B-4B7C-75E266A5455E}"/>
                  </a:ext>
                </a:extLst>
              </p:cNvPr>
              <p:cNvPicPr/>
              <p:nvPr/>
            </p:nvPicPr>
            <p:blipFill>
              <a:blip r:embed="rId2" cstate="print"/>
              <a:stretch>
                <a:fillRect/>
              </a:stretch>
            </p:blipFill>
            <p:spPr>
              <a:xfrm>
                <a:off x="205740" y="1181100"/>
                <a:ext cx="2351531" cy="2609088"/>
              </a:xfrm>
              <a:prstGeom prst="rect">
                <a:avLst/>
              </a:prstGeom>
            </p:spPr>
          </p:pic>
          <p:pic>
            <p:nvPicPr>
              <p:cNvPr id="6" name="object 4">
                <a:extLst>
                  <a:ext uri="{FF2B5EF4-FFF2-40B4-BE49-F238E27FC236}">
                    <a16:creationId xmlns:a16="http://schemas.microsoft.com/office/drawing/2014/main" id="{9793F741-07A2-9775-A1AD-25BE2DF64BEF}"/>
                  </a:ext>
                </a:extLst>
              </p:cNvPr>
              <p:cNvPicPr/>
              <p:nvPr/>
            </p:nvPicPr>
            <p:blipFill>
              <a:blip r:embed="rId3" cstate="print"/>
              <a:stretch>
                <a:fillRect/>
              </a:stretch>
            </p:blipFill>
            <p:spPr>
              <a:xfrm>
                <a:off x="221325" y="1026546"/>
                <a:ext cx="8763133" cy="6457133"/>
              </a:xfrm>
              <a:prstGeom prst="rect">
                <a:avLst/>
              </a:prstGeom>
            </p:spPr>
          </p:pic>
        </p:grpSp>
        <p:sp>
          <p:nvSpPr>
            <p:cNvPr id="7" name="object 5">
              <a:extLst>
                <a:ext uri="{FF2B5EF4-FFF2-40B4-BE49-F238E27FC236}">
                  <a16:creationId xmlns:a16="http://schemas.microsoft.com/office/drawing/2014/main" id="{0340FA47-114B-A265-7684-B3011CDFDDB3}"/>
                </a:ext>
              </a:extLst>
            </p:cNvPr>
            <p:cNvSpPr txBox="1"/>
            <p:nvPr/>
          </p:nvSpPr>
          <p:spPr>
            <a:xfrm>
              <a:off x="6115272" y="5077963"/>
              <a:ext cx="1877060" cy="401704"/>
            </a:xfrm>
            <a:prstGeom prst="rect">
              <a:avLst/>
            </a:prstGeom>
          </p:spPr>
          <p:txBody>
            <a:bodyPr vert="horz" wrap="square" lIns="0" tIns="11430" rIns="0" bIns="0" rtlCol="0">
              <a:spAutoFit/>
            </a:bodyPr>
            <a:lstStyle/>
            <a:p>
              <a:pPr marL="12700" marR="5080" indent="69850">
                <a:lnSpc>
                  <a:spcPct val="101400"/>
                </a:lnSpc>
                <a:spcBef>
                  <a:spcPts val="90"/>
                </a:spcBef>
              </a:pPr>
              <a:r>
                <a:rPr sz="1200" dirty="0">
                  <a:latin typeface="Arial MT"/>
                  <a:cs typeface="Arial MT"/>
                </a:rPr>
                <a:t>Potential</a:t>
              </a:r>
              <a:r>
                <a:rPr sz="1200" spc="45" dirty="0">
                  <a:latin typeface="Arial MT"/>
                  <a:cs typeface="Arial MT"/>
                </a:rPr>
                <a:t> </a:t>
              </a:r>
              <a:r>
                <a:rPr sz="1200" dirty="0">
                  <a:latin typeface="Arial MT"/>
                  <a:cs typeface="Arial MT"/>
                </a:rPr>
                <a:t>causes</a:t>
              </a:r>
              <a:r>
                <a:rPr sz="1200" spc="60" dirty="0">
                  <a:latin typeface="Arial MT"/>
                  <a:cs typeface="Arial MT"/>
                </a:rPr>
                <a:t> </a:t>
              </a:r>
              <a:r>
                <a:rPr sz="1200" spc="-20" dirty="0">
                  <a:latin typeface="Arial MT"/>
                  <a:cs typeface="Arial MT"/>
                </a:rPr>
                <a:t>mis- </a:t>
              </a:r>
              <a:r>
                <a:rPr sz="1200" dirty="0">
                  <a:latin typeface="Arial MT"/>
                  <a:cs typeface="Arial MT"/>
                </a:rPr>
                <a:t>identified</a:t>
              </a:r>
              <a:r>
                <a:rPr sz="1200" spc="10" dirty="0">
                  <a:latin typeface="Arial MT"/>
                  <a:cs typeface="Arial MT"/>
                </a:rPr>
                <a:t> </a:t>
              </a:r>
              <a:r>
                <a:rPr sz="1200" dirty="0">
                  <a:latin typeface="Arial MT"/>
                  <a:cs typeface="Arial MT"/>
                </a:rPr>
                <a:t>as</a:t>
              </a:r>
              <a:r>
                <a:rPr sz="1200" spc="40" dirty="0">
                  <a:latin typeface="Arial MT"/>
                  <a:cs typeface="Arial MT"/>
                </a:rPr>
                <a:t> </a:t>
              </a:r>
              <a:r>
                <a:rPr sz="1200" dirty="0">
                  <a:latin typeface="Arial MT"/>
                  <a:cs typeface="Arial MT"/>
                </a:rPr>
                <a:t>root</a:t>
              </a:r>
              <a:r>
                <a:rPr sz="1200" spc="30" dirty="0">
                  <a:latin typeface="Arial MT"/>
                  <a:cs typeface="Arial MT"/>
                </a:rPr>
                <a:t> </a:t>
              </a:r>
              <a:r>
                <a:rPr sz="1200" spc="-20" dirty="0">
                  <a:latin typeface="Arial MT"/>
                  <a:cs typeface="Arial MT"/>
                </a:rPr>
                <a:t>cause</a:t>
              </a:r>
              <a:endParaRPr sz="1200">
                <a:latin typeface="Arial MT"/>
                <a:cs typeface="Arial MT"/>
              </a:endParaRPr>
            </a:p>
          </p:txBody>
        </p:sp>
        <p:sp>
          <p:nvSpPr>
            <p:cNvPr id="9" name="object 7">
              <a:extLst>
                <a:ext uri="{FF2B5EF4-FFF2-40B4-BE49-F238E27FC236}">
                  <a16:creationId xmlns:a16="http://schemas.microsoft.com/office/drawing/2014/main" id="{5C32D521-C48B-8855-3451-642577DD49E7}"/>
                </a:ext>
              </a:extLst>
            </p:cNvPr>
            <p:cNvSpPr txBox="1"/>
            <p:nvPr/>
          </p:nvSpPr>
          <p:spPr>
            <a:xfrm>
              <a:off x="2957562" y="6429778"/>
              <a:ext cx="841375" cy="603522"/>
            </a:xfrm>
            <a:prstGeom prst="rect">
              <a:avLst/>
            </a:prstGeom>
          </p:spPr>
          <p:txBody>
            <a:bodyPr vert="horz" wrap="square" lIns="0" tIns="12065" rIns="0" bIns="0" rtlCol="0">
              <a:spAutoFit/>
            </a:bodyPr>
            <a:lstStyle/>
            <a:p>
              <a:pPr marL="12700" marR="5080" indent="1905" algn="ctr">
                <a:lnSpc>
                  <a:spcPct val="101499"/>
                </a:lnSpc>
                <a:spcBef>
                  <a:spcPts val="95"/>
                </a:spcBef>
              </a:pPr>
              <a:r>
                <a:rPr sz="1200" spc="-10" dirty="0">
                  <a:solidFill>
                    <a:srgbClr val="3F3F3F"/>
                  </a:solidFill>
                  <a:latin typeface="Trebuchet MS"/>
                  <a:cs typeface="Trebuchet MS"/>
                </a:rPr>
                <a:t>Problem </a:t>
              </a:r>
              <a:r>
                <a:rPr sz="1200" dirty="0">
                  <a:solidFill>
                    <a:srgbClr val="3F3F3F"/>
                  </a:solidFill>
                  <a:latin typeface="Trebuchet MS"/>
                  <a:cs typeface="Trebuchet MS"/>
                </a:rPr>
                <a:t>defined</a:t>
              </a:r>
              <a:r>
                <a:rPr sz="1200" spc="-10" dirty="0">
                  <a:solidFill>
                    <a:srgbClr val="3F3F3F"/>
                  </a:solidFill>
                  <a:latin typeface="Trebuchet MS"/>
                  <a:cs typeface="Trebuchet MS"/>
                </a:rPr>
                <a:t> </a:t>
              </a:r>
              <a:r>
                <a:rPr sz="1200" spc="-25" dirty="0">
                  <a:solidFill>
                    <a:srgbClr val="3F3F3F"/>
                  </a:solidFill>
                  <a:latin typeface="Trebuchet MS"/>
                  <a:cs typeface="Trebuchet MS"/>
                </a:rPr>
                <a:t>in- </a:t>
              </a:r>
              <a:r>
                <a:rPr sz="1200" spc="-10" dirty="0">
                  <a:solidFill>
                    <a:srgbClr val="3F3F3F"/>
                  </a:solidFill>
                  <a:latin typeface="Trebuchet MS"/>
                  <a:cs typeface="Trebuchet MS"/>
                </a:rPr>
                <a:t>correctly</a:t>
              </a:r>
              <a:endParaRPr sz="1200">
                <a:latin typeface="Trebuchet MS"/>
                <a:cs typeface="Trebuchet MS"/>
              </a:endParaRPr>
            </a:p>
          </p:txBody>
        </p:sp>
        <p:sp>
          <p:nvSpPr>
            <p:cNvPr id="10" name="object 8">
              <a:extLst>
                <a:ext uri="{FF2B5EF4-FFF2-40B4-BE49-F238E27FC236}">
                  <a16:creationId xmlns:a16="http://schemas.microsoft.com/office/drawing/2014/main" id="{9ABCE282-CFC8-8BF1-FCDA-63049A689070}"/>
                </a:ext>
              </a:extLst>
            </p:cNvPr>
            <p:cNvSpPr txBox="1"/>
            <p:nvPr/>
          </p:nvSpPr>
          <p:spPr>
            <a:xfrm>
              <a:off x="5516343" y="6184337"/>
              <a:ext cx="1035685" cy="602557"/>
            </a:xfrm>
            <a:prstGeom prst="rect">
              <a:avLst/>
            </a:prstGeom>
          </p:spPr>
          <p:txBody>
            <a:bodyPr vert="horz" wrap="square" lIns="0" tIns="11430" rIns="0" bIns="0" rtlCol="0">
              <a:spAutoFit/>
            </a:bodyPr>
            <a:lstStyle/>
            <a:p>
              <a:pPr marL="62865" marR="5080" indent="-50800" algn="just">
                <a:lnSpc>
                  <a:spcPct val="101400"/>
                </a:lnSpc>
                <a:spcBef>
                  <a:spcPts val="90"/>
                </a:spcBef>
              </a:pPr>
              <a:r>
                <a:rPr sz="1200" dirty="0">
                  <a:latin typeface="Arial MT"/>
                  <a:cs typeface="Arial MT"/>
                </a:rPr>
                <a:t>No</a:t>
              </a:r>
              <a:r>
                <a:rPr sz="1200" spc="10" dirty="0">
                  <a:latin typeface="Arial MT"/>
                  <a:cs typeface="Arial MT"/>
                </a:rPr>
                <a:t> </a:t>
              </a:r>
              <a:r>
                <a:rPr sz="1200" spc="-10" dirty="0">
                  <a:latin typeface="Arial MT"/>
                  <a:cs typeface="Arial MT"/>
                </a:rPr>
                <a:t>priorities, Resources, Approvals</a:t>
              </a:r>
              <a:endParaRPr sz="1200">
                <a:latin typeface="Arial MT"/>
                <a:cs typeface="Arial MT"/>
              </a:endParaRPr>
            </a:p>
          </p:txBody>
        </p:sp>
        <p:sp>
          <p:nvSpPr>
            <p:cNvPr id="11" name="object 9">
              <a:extLst>
                <a:ext uri="{FF2B5EF4-FFF2-40B4-BE49-F238E27FC236}">
                  <a16:creationId xmlns:a16="http://schemas.microsoft.com/office/drawing/2014/main" id="{2472C7AC-EB24-1026-87A2-F8900974B1E5}"/>
                </a:ext>
              </a:extLst>
            </p:cNvPr>
            <p:cNvSpPr txBox="1"/>
            <p:nvPr/>
          </p:nvSpPr>
          <p:spPr>
            <a:xfrm>
              <a:off x="944340" y="5344615"/>
              <a:ext cx="1137285" cy="1013788"/>
            </a:xfrm>
            <a:prstGeom prst="rect">
              <a:avLst/>
            </a:prstGeom>
          </p:spPr>
          <p:txBody>
            <a:bodyPr vert="horz" wrap="square" lIns="0" tIns="11430" rIns="0" bIns="0" rtlCol="0">
              <a:spAutoFit/>
            </a:bodyPr>
            <a:lstStyle/>
            <a:p>
              <a:pPr marL="12700" marR="5080" indent="-635" algn="ctr">
                <a:lnSpc>
                  <a:spcPct val="101600"/>
                </a:lnSpc>
                <a:spcBef>
                  <a:spcPts val="90"/>
                </a:spcBef>
              </a:pPr>
              <a:r>
                <a:rPr sz="1200" spc="-10" dirty="0">
                  <a:latin typeface="Arial MT"/>
                  <a:cs typeface="Arial MT"/>
                </a:rPr>
                <a:t>Problems </a:t>
              </a:r>
              <a:r>
                <a:rPr sz="1200" dirty="0">
                  <a:latin typeface="Arial MT"/>
                  <a:cs typeface="Arial MT"/>
                </a:rPr>
                <a:t>solving</a:t>
              </a:r>
              <a:r>
                <a:rPr sz="1200" spc="45" dirty="0">
                  <a:latin typeface="Arial MT"/>
                  <a:cs typeface="Arial MT"/>
                </a:rPr>
                <a:t> </a:t>
              </a:r>
              <a:r>
                <a:rPr sz="1200" spc="-10" dirty="0">
                  <a:latin typeface="Arial MT"/>
                  <a:cs typeface="Arial MT"/>
                </a:rPr>
                <a:t>steps </a:t>
              </a:r>
              <a:r>
                <a:rPr sz="1200" dirty="0">
                  <a:latin typeface="Arial MT"/>
                  <a:cs typeface="Arial MT"/>
                </a:rPr>
                <a:t>skipped</a:t>
              </a:r>
              <a:r>
                <a:rPr sz="1200" spc="50" dirty="0">
                  <a:latin typeface="Arial MT"/>
                  <a:cs typeface="Arial MT"/>
                </a:rPr>
                <a:t> </a:t>
              </a:r>
              <a:r>
                <a:rPr sz="1200" spc="-35" dirty="0">
                  <a:latin typeface="Arial MT"/>
                  <a:cs typeface="Arial MT"/>
                </a:rPr>
                <a:t>to </a:t>
              </a:r>
              <a:r>
                <a:rPr sz="1200" dirty="0">
                  <a:latin typeface="Arial MT"/>
                  <a:cs typeface="Arial MT"/>
                </a:rPr>
                <a:t>obtain</a:t>
              </a:r>
              <a:r>
                <a:rPr sz="1200" spc="5" dirty="0">
                  <a:latin typeface="Arial MT"/>
                  <a:cs typeface="Arial MT"/>
                </a:rPr>
                <a:t> </a:t>
              </a:r>
              <a:r>
                <a:rPr sz="1200" dirty="0">
                  <a:latin typeface="Arial MT"/>
                  <a:cs typeface="Arial MT"/>
                </a:rPr>
                <a:t>a</a:t>
              </a:r>
              <a:r>
                <a:rPr sz="1200" spc="35" dirty="0">
                  <a:latin typeface="Arial MT"/>
                  <a:cs typeface="Arial MT"/>
                </a:rPr>
                <a:t> </a:t>
              </a:r>
              <a:r>
                <a:rPr sz="1200" spc="-10" dirty="0">
                  <a:latin typeface="Arial MT"/>
                  <a:cs typeface="Arial MT"/>
                </a:rPr>
                <a:t>quick solution</a:t>
              </a:r>
              <a:endParaRPr sz="1200">
                <a:latin typeface="Arial MT"/>
                <a:cs typeface="Arial MT"/>
              </a:endParaRPr>
            </a:p>
          </p:txBody>
        </p:sp>
        <p:sp>
          <p:nvSpPr>
            <p:cNvPr id="12" name="object 10">
              <a:extLst>
                <a:ext uri="{FF2B5EF4-FFF2-40B4-BE49-F238E27FC236}">
                  <a16:creationId xmlns:a16="http://schemas.microsoft.com/office/drawing/2014/main" id="{38853F3F-9B14-CD0B-94EF-CA53A0418F73}"/>
                </a:ext>
              </a:extLst>
            </p:cNvPr>
            <p:cNvSpPr txBox="1"/>
            <p:nvPr/>
          </p:nvSpPr>
          <p:spPr>
            <a:xfrm>
              <a:off x="3775982" y="5146541"/>
              <a:ext cx="888365" cy="810244"/>
            </a:xfrm>
            <a:prstGeom prst="rect">
              <a:avLst/>
            </a:prstGeom>
          </p:spPr>
          <p:txBody>
            <a:bodyPr vert="horz" wrap="square" lIns="0" tIns="10795" rIns="0" bIns="0" rtlCol="0">
              <a:spAutoFit/>
            </a:bodyPr>
            <a:lstStyle/>
            <a:p>
              <a:pPr marL="12700" marR="5080" algn="ctr">
                <a:lnSpc>
                  <a:spcPct val="101699"/>
                </a:lnSpc>
                <a:spcBef>
                  <a:spcPts val="85"/>
                </a:spcBef>
              </a:pPr>
              <a:r>
                <a:rPr sz="1200" dirty="0">
                  <a:latin typeface="Arial MT"/>
                  <a:cs typeface="Arial MT"/>
                </a:rPr>
                <a:t>Lack</a:t>
              </a:r>
              <a:r>
                <a:rPr sz="1200" spc="40" dirty="0">
                  <a:latin typeface="Arial MT"/>
                  <a:cs typeface="Arial MT"/>
                </a:rPr>
                <a:t> </a:t>
              </a:r>
              <a:r>
                <a:rPr sz="1200" spc="-25" dirty="0">
                  <a:latin typeface="Arial MT"/>
                  <a:cs typeface="Arial MT"/>
                </a:rPr>
                <a:t>of </a:t>
              </a:r>
              <a:r>
                <a:rPr sz="1200" spc="-10" dirty="0">
                  <a:latin typeface="Arial MT"/>
                  <a:cs typeface="Arial MT"/>
                </a:rPr>
                <a:t>technical skills/ knowledge</a:t>
              </a:r>
              <a:endParaRPr sz="1200" dirty="0">
                <a:latin typeface="Arial MT"/>
                <a:cs typeface="Arial MT"/>
              </a:endParaRPr>
            </a:p>
          </p:txBody>
        </p:sp>
        <p:sp>
          <p:nvSpPr>
            <p:cNvPr id="13" name="object 11">
              <a:extLst>
                <a:ext uri="{FF2B5EF4-FFF2-40B4-BE49-F238E27FC236}">
                  <a16:creationId xmlns:a16="http://schemas.microsoft.com/office/drawing/2014/main" id="{8D79FA4F-7643-6A78-213E-82AB31DB4E82}"/>
                </a:ext>
              </a:extLst>
            </p:cNvPr>
            <p:cNvSpPr txBox="1"/>
            <p:nvPr/>
          </p:nvSpPr>
          <p:spPr>
            <a:xfrm>
              <a:off x="7113489" y="3959372"/>
              <a:ext cx="817243" cy="602557"/>
            </a:xfrm>
            <a:prstGeom prst="rect">
              <a:avLst/>
            </a:prstGeom>
          </p:spPr>
          <p:txBody>
            <a:bodyPr vert="horz" wrap="square" lIns="0" tIns="11430" rIns="0" bIns="0" rtlCol="0">
              <a:spAutoFit/>
            </a:bodyPr>
            <a:lstStyle/>
            <a:p>
              <a:pPr marL="93345" marR="5080" indent="-81280">
                <a:lnSpc>
                  <a:spcPct val="101400"/>
                </a:lnSpc>
                <a:spcBef>
                  <a:spcPts val="90"/>
                </a:spcBef>
              </a:pPr>
              <a:r>
                <a:rPr sz="1200" dirty="0">
                  <a:latin typeface="Arial MT"/>
                  <a:cs typeface="Arial MT"/>
                </a:rPr>
                <a:t>No</a:t>
              </a:r>
              <a:r>
                <a:rPr sz="1200" spc="10" dirty="0">
                  <a:latin typeface="Arial MT"/>
                  <a:cs typeface="Arial MT"/>
                </a:rPr>
                <a:t> </a:t>
              </a:r>
              <a:r>
                <a:rPr sz="1200" spc="-10" dirty="0">
                  <a:latin typeface="Arial MT"/>
                  <a:cs typeface="Arial MT"/>
                </a:rPr>
                <a:t>logical thought process</a:t>
              </a:r>
              <a:endParaRPr sz="1200">
                <a:latin typeface="Arial MT"/>
                <a:cs typeface="Arial MT"/>
              </a:endParaRPr>
            </a:p>
          </p:txBody>
        </p:sp>
        <p:sp>
          <p:nvSpPr>
            <p:cNvPr id="14" name="object 12">
              <a:extLst>
                <a:ext uri="{FF2B5EF4-FFF2-40B4-BE49-F238E27FC236}">
                  <a16:creationId xmlns:a16="http://schemas.microsoft.com/office/drawing/2014/main" id="{2E2DD2D4-709E-B18D-F0A3-E841B591B9AE}"/>
                </a:ext>
              </a:extLst>
            </p:cNvPr>
            <p:cNvSpPr txBox="1"/>
            <p:nvPr/>
          </p:nvSpPr>
          <p:spPr>
            <a:xfrm>
              <a:off x="7822210" y="2194513"/>
              <a:ext cx="998219" cy="401704"/>
            </a:xfrm>
            <a:prstGeom prst="rect">
              <a:avLst/>
            </a:prstGeom>
          </p:spPr>
          <p:txBody>
            <a:bodyPr vert="horz" wrap="square" lIns="0" tIns="11430" rIns="0" bIns="0" rtlCol="0">
              <a:spAutoFit/>
            </a:bodyPr>
            <a:lstStyle/>
            <a:p>
              <a:pPr marL="12700" marR="5080" indent="71120">
                <a:lnSpc>
                  <a:spcPct val="101400"/>
                </a:lnSpc>
                <a:spcBef>
                  <a:spcPts val="90"/>
                </a:spcBef>
              </a:pPr>
              <a:r>
                <a:rPr sz="1200" dirty="0">
                  <a:latin typeface="Arial MT"/>
                  <a:cs typeface="Arial MT"/>
                </a:rPr>
                <a:t>Poor</a:t>
              </a:r>
              <a:r>
                <a:rPr sz="1200" spc="15" dirty="0">
                  <a:latin typeface="Arial MT"/>
                  <a:cs typeface="Arial MT"/>
                </a:rPr>
                <a:t> </a:t>
              </a:r>
              <a:r>
                <a:rPr sz="1200" spc="-20" dirty="0">
                  <a:latin typeface="Arial MT"/>
                  <a:cs typeface="Arial MT"/>
                </a:rPr>
                <a:t>team </a:t>
              </a:r>
              <a:r>
                <a:rPr sz="1200" spc="-10" dirty="0">
                  <a:latin typeface="Arial MT"/>
                  <a:cs typeface="Arial MT"/>
                </a:rPr>
                <a:t>participation</a:t>
              </a:r>
              <a:endParaRPr sz="1200">
                <a:latin typeface="Arial MT"/>
                <a:cs typeface="Arial MT"/>
              </a:endParaRPr>
            </a:p>
          </p:txBody>
        </p:sp>
        <p:sp>
          <p:nvSpPr>
            <p:cNvPr id="15" name="object 13">
              <a:extLst>
                <a:ext uri="{FF2B5EF4-FFF2-40B4-BE49-F238E27FC236}">
                  <a16:creationId xmlns:a16="http://schemas.microsoft.com/office/drawing/2014/main" id="{401DA09A-66FC-FDB8-4161-1C88A77F923C}"/>
                </a:ext>
              </a:extLst>
            </p:cNvPr>
            <p:cNvSpPr txBox="1"/>
            <p:nvPr/>
          </p:nvSpPr>
          <p:spPr>
            <a:xfrm>
              <a:off x="5019523" y="2380492"/>
              <a:ext cx="948055" cy="401704"/>
            </a:xfrm>
            <a:prstGeom prst="rect">
              <a:avLst/>
            </a:prstGeom>
          </p:spPr>
          <p:txBody>
            <a:bodyPr vert="horz" wrap="square" lIns="0" tIns="11430" rIns="0" bIns="0" rtlCol="0">
              <a:spAutoFit/>
            </a:bodyPr>
            <a:lstStyle/>
            <a:p>
              <a:pPr marL="12700" marR="5080" indent="170180">
                <a:lnSpc>
                  <a:spcPct val="101400"/>
                </a:lnSpc>
                <a:spcBef>
                  <a:spcPts val="90"/>
                </a:spcBef>
              </a:pPr>
              <a:r>
                <a:rPr sz="1200" dirty="0">
                  <a:latin typeface="Arial MT"/>
                  <a:cs typeface="Arial MT"/>
                </a:rPr>
                <a:t>Lack</a:t>
              </a:r>
              <a:r>
                <a:rPr sz="1200" spc="40" dirty="0">
                  <a:latin typeface="Arial MT"/>
                  <a:cs typeface="Arial MT"/>
                </a:rPr>
                <a:t> </a:t>
              </a:r>
              <a:r>
                <a:rPr sz="1200" spc="-25" dirty="0">
                  <a:latin typeface="Arial MT"/>
                  <a:cs typeface="Arial MT"/>
                </a:rPr>
                <a:t>of </a:t>
              </a:r>
              <a:r>
                <a:rPr sz="1200" spc="-10" dirty="0">
                  <a:latin typeface="Arial MT"/>
                  <a:cs typeface="Arial MT"/>
                </a:rPr>
                <a:t>Procedures</a:t>
              </a:r>
              <a:endParaRPr sz="1200">
                <a:latin typeface="Arial MT"/>
                <a:cs typeface="Arial MT"/>
              </a:endParaRPr>
            </a:p>
          </p:txBody>
        </p:sp>
        <p:sp>
          <p:nvSpPr>
            <p:cNvPr id="16" name="object 14">
              <a:extLst>
                <a:ext uri="{FF2B5EF4-FFF2-40B4-BE49-F238E27FC236}">
                  <a16:creationId xmlns:a16="http://schemas.microsoft.com/office/drawing/2014/main" id="{03F1125C-98FC-6CCE-4F7E-BDC05A7D6FCC}"/>
                </a:ext>
              </a:extLst>
            </p:cNvPr>
            <p:cNvSpPr txBox="1"/>
            <p:nvPr/>
          </p:nvSpPr>
          <p:spPr>
            <a:xfrm>
              <a:off x="4915910" y="1176553"/>
              <a:ext cx="1637030" cy="602557"/>
            </a:xfrm>
            <a:prstGeom prst="rect">
              <a:avLst/>
            </a:prstGeom>
          </p:spPr>
          <p:txBody>
            <a:bodyPr vert="horz" wrap="square" lIns="0" tIns="11430" rIns="0" bIns="0" rtlCol="0">
              <a:spAutoFit/>
            </a:bodyPr>
            <a:lstStyle/>
            <a:p>
              <a:pPr marL="12700" marR="5080" indent="-1905" algn="ctr">
                <a:lnSpc>
                  <a:spcPct val="101400"/>
                </a:lnSpc>
                <a:spcBef>
                  <a:spcPts val="90"/>
                </a:spcBef>
              </a:pPr>
              <a:r>
                <a:rPr sz="1200" spc="-10" dirty="0">
                  <a:latin typeface="Arial MT"/>
                  <a:cs typeface="Arial MT"/>
                </a:rPr>
                <a:t>Management </a:t>
              </a:r>
              <a:r>
                <a:rPr sz="1200" dirty="0">
                  <a:latin typeface="Arial MT"/>
                  <a:cs typeface="Arial MT"/>
                </a:rPr>
                <a:t>impatient</a:t>
              </a:r>
              <a:r>
                <a:rPr sz="1200" spc="20" dirty="0">
                  <a:latin typeface="Arial MT"/>
                  <a:cs typeface="Arial MT"/>
                </a:rPr>
                <a:t> </a:t>
              </a:r>
              <a:r>
                <a:rPr sz="1200" dirty="0">
                  <a:latin typeface="Arial MT"/>
                  <a:cs typeface="Arial MT"/>
                </a:rPr>
                <a:t>for</a:t>
              </a:r>
              <a:r>
                <a:rPr sz="1200" spc="30" dirty="0">
                  <a:latin typeface="Arial MT"/>
                  <a:cs typeface="Arial MT"/>
                </a:rPr>
                <a:t> </a:t>
              </a:r>
              <a:r>
                <a:rPr sz="1200" dirty="0">
                  <a:latin typeface="Arial MT"/>
                  <a:cs typeface="Arial MT"/>
                </a:rPr>
                <a:t>a</a:t>
              </a:r>
              <a:r>
                <a:rPr sz="1200" spc="20" dirty="0">
                  <a:latin typeface="Arial MT"/>
                  <a:cs typeface="Arial MT"/>
                </a:rPr>
                <a:t> </a:t>
              </a:r>
              <a:r>
                <a:rPr sz="1200" spc="-10" dirty="0">
                  <a:latin typeface="Arial MT"/>
                  <a:cs typeface="Arial MT"/>
                </a:rPr>
                <a:t>quick </a:t>
              </a:r>
              <a:r>
                <a:rPr sz="1200" spc="-25" dirty="0">
                  <a:latin typeface="Arial MT"/>
                  <a:cs typeface="Arial MT"/>
                </a:rPr>
                <a:t>fix</a:t>
              </a:r>
              <a:endParaRPr sz="1200" dirty="0">
                <a:latin typeface="Arial MT"/>
                <a:cs typeface="Arial MT"/>
              </a:endParaRPr>
            </a:p>
          </p:txBody>
        </p:sp>
        <p:sp>
          <p:nvSpPr>
            <p:cNvPr id="17" name="object 15">
              <a:extLst>
                <a:ext uri="{FF2B5EF4-FFF2-40B4-BE49-F238E27FC236}">
                  <a16:creationId xmlns:a16="http://schemas.microsoft.com/office/drawing/2014/main" id="{0A18A46F-3493-7620-3860-9A359EBC1925}"/>
                </a:ext>
              </a:extLst>
            </p:cNvPr>
            <p:cNvSpPr txBox="1"/>
            <p:nvPr/>
          </p:nvSpPr>
          <p:spPr>
            <a:xfrm>
              <a:off x="715787" y="1146059"/>
              <a:ext cx="1397635" cy="315536"/>
            </a:xfrm>
            <a:prstGeom prst="rect">
              <a:avLst/>
            </a:prstGeom>
          </p:spPr>
          <p:txBody>
            <a:bodyPr vert="horz" wrap="square" lIns="0" tIns="15875" rIns="0" bIns="0" rtlCol="0">
              <a:spAutoFit/>
            </a:bodyPr>
            <a:lstStyle/>
            <a:p>
              <a:pPr marL="12700">
                <a:lnSpc>
                  <a:spcPct val="100000"/>
                </a:lnSpc>
                <a:spcBef>
                  <a:spcPts val="125"/>
                </a:spcBef>
              </a:pPr>
              <a:r>
                <a:rPr b="1" spc="-10" dirty="0">
                  <a:solidFill>
                    <a:srgbClr val="FF0000"/>
                  </a:solidFill>
                  <a:latin typeface="Arial"/>
                  <a:cs typeface="Arial"/>
                </a:rPr>
                <a:t>Challenges</a:t>
              </a:r>
              <a:endParaRPr dirty="0">
                <a:latin typeface="Arial"/>
                <a:cs typeface="Arial"/>
              </a:endParaRPr>
            </a:p>
          </p:txBody>
        </p:sp>
      </p:grpSp>
      <p:pic>
        <p:nvPicPr>
          <p:cNvPr id="19" name="Picture 18" descr="A black and red logo&#10;&#10;AI-generated content may be incorrect.">
            <a:extLst>
              <a:ext uri="{FF2B5EF4-FFF2-40B4-BE49-F238E27FC236}">
                <a16:creationId xmlns:a16="http://schemas.microsoft.com/office/drawing/2014/main" id="{8DA77A34-9887-7919-EE15-C7FA79962ECC}"/>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84375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black and red logo&#10;&#10;AI-generated content may be incorrect.">
            <a:extLst>
              <a:ext uri="{FF2B5EF4-FFF2-40B4-BE49-F238E27FC236}">
                <a16:creationId xmlns:a16="http://schemas.microsoft.com/office/drawing/2014/main" id="{F77F4599-5C75-B0CF-622C-4D623FA3A481}"/>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pic>
        <p:nvPicPr>
          <p:cNvPr id="3" name="Picture 2">
            <a:extLst>
              <a:ext uri="{FF2B5EF4-FFF2-40B4-BE49-F238E27FC236}">
                <a16:creationId xmlns:a16="http://schemas.microsoft.com/office/drawing/2014/main" id="{C776BD6A-89BC-68E7-3A91-6ECE9C7EE352}"/>
              </a:ext>
            </a:extLst>
          </p:cNvPr>
          <p:cNvPicPr>
            <a:picLocks noChangeAspect="1"/>
          </p:cNvPicPr>
          <p:nvPr/>
        </p:nvPicPr>
        <p:blipFill>
          <a:blip r:embed="rId3"/>
          <a:srcRect b="1497"/>
          <a:stretch>
            <a:fillRect/>
          </a:stretch>
        </p:blipFill>
        <p:spPr>
          <a:xfrm>
            <a:off x="650972" y="627736"/>
            <a:ext cx="10890056" cy="6127595"/>
          </a:xfrm>
          <a:prstGeom prst="rect">
            <a:avLst/>
          </a:prstGeom>
        </p:spPr>
      </p:pic>
      <p:sp>
        <p:nvSpPr>
          <p:cNvPr id="4" name="object 2" descr="$PPTXTitle">
            <a:extLst>
              <a:ext uri="{FF2B5EF4-FFF2-40B4-BE49-F238E27FC236}">
                <a16:creationId xmlns:a16="http://schemas.microsoft.com/office/drawing/2014/main" id="{5DCF7223-EEDE-52BB-6F78-B693F7E611E9}"/>
              </a:ext>
            </a:extLst>
          </p:cNvPr>
          <p:cNvSpPr txBox="1">
            <a:spLocks/>
          </p:cNvSpPr>
          <p:nvPr/>
        </p:nvSpPr>
        <p:spPr>
          <a:xfrm>
            <a:off x="0" y="0"/>
            <a:ext cx="121920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68020" algn="ctr">
              <a:lnSpc>
                <a:spcPct val="100000"/>
              </a:lnSpc>
              <a:spcBef>
                <a:spcPts val="95"/>
              </a:spcBef>
            </a:pPr>
            <a:r>
              <a:rPr lang="en-US" sz="4000" b="1" dirty="0"/>
              <a:t>Basic Elements of the Problem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descr="$PPTXTitle">
            <a:extLst>
              <a:ext uri="{FF2B5EF4-FFF2-40B4-BE49-F238E27FC236}">
                <a16:creationId xmlns:a16="http://schemas.microsoft.com/office/drawing/2014/main" id="{60860DBF-7A25-C2C6-AB22-A921CDFA26BF}"/>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1. Initial Problem Perception</a:t>
            </a:r>
          </a:p>
        </p:txBody>
      </p:sp>
      <p:sp>
        <p:nvSpPr>
          <p:cNvPr id="8" name="TextBox 7">
            <a:extLst>
              <a:ext uri="{FF2B5EF4-FFF2-40B4-BE49-F238E27FC236}">
                <a16:creationId xmlns:a16="http://schemas.microsoft.com/office/drawing/2014/main" id="{F969EEAC-01CA-DB88-9046-C1B6BEEB3DF7}"/>
              </a:ext>
            </a:extLst>
          </p:cNvPr>
          <p:cNvSpPr txBox="1"/>
          <p:nvPr/>
        </p:nvSpPr>
        <p:spPr>
          <a:xfrm>
            <a:off x="838200" y="1549301"/>
            <a:ext cx="8096250" cy="374128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t>Clarify the problem --&gt; to understand the problem</a:t>
            </a:r>
          </a:p>
          <a:p>
            <a:pPr marL="285750" indent="-285750">
              <a:lnSpc>
                <a:spcPct val="150000"/>
              </a:lnSpc>
              <a:buFont typeface="Arial" panose="020B0604020202020204" pitchFamily="34" charset="0"/>
              <a:buChar char="•"/>
            </a:pPr>
            <a:r>
              <a:rPr lang="en-US" sz="2000" dirty="0"/>
              <a:t>Divide problem into small/focus problem </a:t>
            </a:r>
            <a:r>
              <a:rPr lang="en-US" sz="2000" dirty="0">
                <a:sym typeface="Wingdings" panose="05000000000000000000" pitchFamily="2" charset="2"/>
              </a:rPr>
              <a:t> stratification</a:t>
            </a:r>
          </a:p>
          <a:p>
            <a:pPr marL="285750" indent="-285750">
              <a:lnSpc>
                <a:spcPct val="150000"/>
              </a:lnSpc>
              <a:buFont typeface="Arial" panose="020B0604020202020204" pitchFamily="34" charset="0"/>
              <a:buChar char="•"/>
            </a:pPr>
            <a:r>
              <a:rPr lang="en-US" sz="2000" dirty="0">
                <a:sym typeface="Wingdings" panose="05000000000000000000" pitchFamily="2" charset="2"/>
              </a:rPr>
              <a:t>Don’t jump to the conclusion</a:t>
            </a:r>
          </a:p>
          <a:p>
            <a:pPr marL="285750" indent="-285750">
              <a:lnSpc>
                <a:spcPct val="150000"/>
              </a:lnSpc>
              <a:buFont typeface="Arial" panose="020B0604020202020204" pitchFamily="34" charset="0"/>
              <a:buChar char="•"/>
            </a:pPr>
            <a:r>
              <a:rPr lang="en-US" sz="2000" dirty="0">
                <a:sym typeface="Wingdings" panose="05000000000000000000" pitchFamily="2" charset="2"/>
              </a:rPr>
              <a:t>Try to find </a:t>
            </a:r>
            <a:r>
              <a:rPr lang="en-US" sz="2000" i="1" dirty="0">
                <a:sym typeface="Wingdings" panose="05000000000000000000" pitchFamily="2" charset="2"/>
              </a:rPr>
              <a:t>What Actual Happened </a:t>
            </a:r>
            <a:r>
              <a:rPr lang="en-US" sz="2000" dirty="0">
                <a:sym typeface="Wingdings" panose="05000000000000000000" pitchFamily="2" charset="2"/>
              </a:rPr>
              <a:t>(WAH)</a:t>
            </a:r>
          </a:p>
          <a:p>
            <a:pPr marL="285750" indent="-285750">
              <a:lnSpc>
                <a:spcPct val="150000"/>
              </a:lnSpc>
              <a:buFont typeface="Arial" panose="020B0604020202020204" pitchFamily="34" charset="0"/>
              <a:buChar char="•"/>
            </a:pPr>
            <a:r>
              <a:rPr lang="en-US" sz="2000" dirty="0">
                <a:sym typeface="Wingdings" panose="05000000000000000000" pitchFamily="2" charset="2"/>
              </a:rPr>
              <a:t>Try to find </a:t>
            </a:r>
            <a:r>
              <a:rPr lang="en-US" sz="2000" i="1" dirty="0">
                <a:sym typeface="Wingdings" panose="05000000000000000000" pitchFamily="2" charset="2"/>
              </a:rPr>
              <a:t>What Should be Happen </a:t>
            </a:r>
            <a:r>
              <a:rPr lang="en-US" sz="2000" dirty="0">
                <a:sym typeface="Wingdings" panose="05000000000000000000" pitchFamily="2" charset="2"/>
              </a:rPr>
              <a:t>(WSBH)</a:t>
            </a:r>
          </a:p>
          <a:p>
            <a:pPr marL="285750" indent="-285750">
              <a:lnSpc>
                <a:spcPct val="150000"/>
              </a:lnSpc>
              <a:buFont typeface="Arial" panose="020B0604020202020204" pitchFamily="34" charset="0"/>
              <a:buChar char="•"/>
            </a:pPr>
            <a:r>
              <a:rPr lang="en-US" sz="2000" dirty="0">
                <a:sym typeface="Wingdings" panose="05000000000000000000" pitchFamily="2" charset="2"/>
              </a:rPr>
              <a:t>Visualize process flow</a:t>
            </a:r>
          </a:p>
          <a:p>
            <a:pPr marL="285750" indent="-285750">
              <a:lnSpc>
                <a:spcPct val="150000"/>
              </a:lnSpc>
              <a:buFont typeface="Arial" panose="020B0604020202020204" pitchFamily="34" charset="0"/>
              <a:buChar char="•"/>
            </a:pPr>
            <a:r>
              <a:rPr lang="en-US" sz="2000" dirty="0">
                <a:sym typeface="Wingdings" panose="05000000000000000000" pitchFamily="2" charset="2"/>
              </a:rPr>
              <a:t>Asked questions</a:t>
            </a:r>
          </a:p>
          <a:p>
            <a:pPr marL="285750" indent="-285750">
              <a:lnSpc>
                <a:spcPct val="150000"/>
              </a:lnSpc>
              <a:buFont typeface="Arial" panose="020B0604020202020204" pitchFamily="34" charset="0"/>
              <a:buChar char="•"/>
            </a:pPr>
            <a:r>
              <a:rPr lang="en-US" sz="2000" dirty="0">
                <a:sym typeface="Wingdings" panose="05000000000000000000" pitchFamily="2" charset="2"/>
              </a:rPr>
              <a:t>GENBA – GENCHI - GENBUTSU</a:t>
            </a:r>
            <a:endParaRPr lang="en-ID" sz="2000" dirty="0"/>
          </a:p>
        </p:txBody>
      </p:sp>
      <p:pic>
        <p:nvPicPr>
          <p:cNvPr id="10" name="Picture 9">
            <a:extLst>
              <a:ext uri="{FF2B5EF4-FFF2-40B4-BE49-F238E27FC236}">
                <a16:creationId xmlns:a16="http://schemas.microsoft.com/office/drawing/2014/main" id="{9CC249E3-CC73-2146-0E01-96CDB476F147}"/>
              </a:ext>
            </a:extLst>
          </p:cNvPr>
          <p:cNvPicPr>
            <a:picLocks noChangeAspect="1"/>
          </p:cNvPicPr>
          <p:nvPr/>
        </p:nvPicPr>
        <p:blipFill>
          <a:blip r:embed="rId2"/>
          <a:stretch>
            <a:fillRect/>
          </a:stretch>
        </p:blipFill>
        <p:spPr>
          <a:xfrm>
            <a:off x="7080447" y="2714625"/>
            <a:ext cx="3974706" cy="3619500"/>
          </a:xfrm>
          <a:prstGeom prst="rect">
            <a:avLst/>
          </a:prstGeom>
        </p:spPr>
      </p:pic>
      <p:pic>
        <p:nvPicPr>
          <p:cNvPr id="11" name="Picture 10" descr="A black and red logo&#10;&#10;AI-generated content may be incorrect.">
            <a:extLst>
              <a:ext uri="{FF2B5EF4-FFF2-40B4-BE49-F238E27FC236}">
                <a16:creationId xmlns:a16="http://schemas.microsoft.com/office/drawing/2014/main" id="{2189393A-DA7F-88BD-8079-6AF94DA305D7}"/>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3410078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A5DAEF-E03A-C2E0-F652-0CAB0A7E3823}"/>
              </a:ext>
            </a:extLst>
          </p:cNvPr>
          <p:cNvPicPr>
            <a:picLocks noChangeAspect="1"/>
          </p:cNvPicPr>
          <p:nvPr/>
        </p:nvPicPr>
        <p:blipFill>
          <a:blip r:embed="rId2"/>
          <a:stretch>
            <a:fillRect/>
          </a:stretch>
        </p:blipFill>
        <p:spPr>
          <a:xfrm>
            <a:off x="1685925" y="1731920"/>
            <a:ext cx="8820150" cy="4760955"/>
          </a:xfrm>
          <a:prstGeom prst="rect">
            <a:avLst/>
          </a:prstGeom>
        </p:spPr>
      </p:pic>
      <p:sp>
        <p:nvSpPr>
          <p:cNvPr id="6" name="object 2" descr="$PPTXTitle">
            <a:extLst>
              <a:ext uri="{FF2B5EF4-FFF2-40B4-BE49-F238E27FC236}">
                <a16:creationId xmlns:a16="http://schemas.microsoft.com/office/drawing/2014/main" id="{5D3CEF93-EC7A-0206-AB30-6AF2EC0AF638}"/>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1. Initial Problem Perception - Example</a:t>
            </a:r>
          </a:p>
        </p:txBody>
      </p:sp>
      <p:sp>
        <p:nvSpPr>
          <p:cNvPr id="7" name="Rectangle 6">
            <a:extLst>
              <a:ext uri="{FF2B5EF4-FFF2-40B4-BE49-F238E27FC236}">
                <a16:creationId xmlns:a16="http://schemas.microsoft.com/office/drawing/2014/main" id="{90962F27-C483-3EA7-00D6-EC47501395DB}"/>
              </a:ext>
            </a:extLst>
          </p:cNvPr>
          <p:cNvSpPr/>
          <p:nvPr/>
        </p:nvSpPr>
        <p:spPr>
          <a:xfrm>
            <a:off x="6934200" y="5114925"/>
            <a:ext cx="1609725" cy="10290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8" name="Picture 7" descr="A black and red logo&#10;&#10;AI-generated content may be incorrect.">
            <a:extLst>
              <a:ext uri="{FF2B5EF4-FFF2-40B4-BE49-F238E27FC236}">
                <a16:creationId xmlns:a16="http://schemas.microsoft.com/office/drawing/2014/main" id="{5E1CC4D4-F8B7-90AE-060A-DB1BCA3FE99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764354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58E85-8A30-8581-03A1-1EF69D28DCCF}"/>
            </a:ext>
          </a:extLst>
        </p:cNvPr>
        <p:cNvGrpSpPr/>
        <p:nvPr/>
      </p:nvGrpSpPr>
      <p:grpSpPr>
        <a:xfrm>
          <a:off x="0" y="0"/>
          <a:ext cx="0" cy="0"/>
          <a:chOff x="0" y="0"/>
          <a:chExt cx="0" cy="0"/>
        </a:xfrm>
      </p:grpSpPr>
      <p:sp>
        <p:nvSpPr>
          <p:cNvPr id="6" name="object 2" descr="$PPTXTitle">
            <a:extLst>
              <a:ext uri="{FF2B5EF4-FFF2-40B4-BE49-F238E27FC236}">
                <a16:creationId xmlns:a16="http://schemas.microsoft.com/office/drawing/2014/main" id="{FBE0B57F-359B-CA02-369F-512263CBABAE}"/>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1. Initial Problem Perception - Example</a:t>
            </a:r>
          </a:p>
        </p:txBody>
      </p:sp>
      <p:pic>
        <p:nvPicPr>
          <p:cNvPr id="3" name="Picture 2">
            <a:extLst>
              <a:ext uri="{FF2B5EF4-FFF2-40B4-BE49-F238E27FC236}">
                <a16:creationId xmlns:a16="http://schemas.microsoft.com/office/drawing/2014/main" id="{918254FF-998A-425E-FBF3-79CDE90A93CC}"/>
              </a:ext>
            </a:extLst>
          </p:cNvPr>
          <p:cNvPicPr>
            <a:picLocks noChangeAspect="1"/>
          </p:cNvPicPr>
          <p:nvPr/>
        </p:nvPicPr>
        <p:blipFill>
          <a:blip r:embed="rId2"/>
          <a:stretch>
            <a:fillRect/>
          </a:stretch>
        </p:blipFill>
        <p:spPr>
          <a:xfrm>
            <a:off x="1691362" y="1457325"/>
            <a:ext cx="8955390" cy="5286375"/>
          </a:xfrm>
          <a:prstGeom prst="rect">
            <a:avLst/>
          </a:prstGeom>
        </p:spPr>
      </p:pic>
      <p:sp>
        <p:nvSpPr>
          <p:cNvPr id="4" name="TextBox 3">
            <a:extLst>
              <a:ext uri="{FF2B5EF4-FFF2-40B4-BE49-F238E27FC236}">
                <a16:creationId xmlns:a16="http://schemas.microsoft.com/office/drawing/2014/main" id="{CF08A00E-030D-E39F-AE36-8523F823F8F0}"/>
              </a:ext>
            </a:extLst>
          </p:cNvPr>
          <p:cNvSpPr txBox="1"/>
          <p:nvPr/>
        </p:nvSpPr>
        <p:spPr>
          <a:xfrm>
            <a:off x="3895725" y="1847850"/>
            <a:ext cx="6515099" cy="369332"/>
          </a:xfrm>
          <a:prstGeom prst="rect">
            <a:avLst/>
          </a:prstGeom>
          <a:solidFill>
            <a:schemeClr val="bg1"/>
          </a:solidFill>
        </p:spPr>
        <p:txBody>
          <a:bodyPr wrap="square" rtlCol="0">
            <a:spAutoFit/>
          </a:bodyPr>
          <a:lstStyle/>
          <a:p>
            <a:r>
              <a:rPr lang="en-US" dirty="0"/>
              <a:t>The vehicle is very slow, unable to carry the heavy stuff !!#@*/#!!</a:t>
            </a:r>
            <a:endParaRPr lang="en-ID" dirty="0"/>
          </a:p>
        </p:txBody>
      </p:sp>
      <p:pic>
        <p:nvPicPr>
          <p:cNvPr id="7" name="Picture 6" descr="A black and red logo&#10;&#10;AI-generated content may be incorrect.">
            <a:extLst>
              <a:ext uri="{FF2B5EF4-FFF2-40B4-BE49-F238E27FC236}">
                <a16:creationId xmlns:a16="http://schemas.microsoft.com/office/drawing/2014/main" id="{E7BA430F-A825-3B6F-2BD3-3FB1F8AAD80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531375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51D66-CB8C-D4F1-013F-74692BA482EB}"/>
            </a:ext>
          </a:extLst>
        </p:cNvPr>
        <p:cNvGrpSpPr/>
        <p:nvPr/>
      </p:nvGrpSpPr>
      <p:grpSpPr>
        <a:xfrm>
          <a:off x="0" y="0"/>
          <a:ext cx="0" cy="0"/>
          <a:chOff x="0" y="0"/>
          <a:chExt cx="0" cy="0"/>
        </a:xfrm>
      </p:grpSpPr>
      <p:sp>
        <p:nvSpPr>
          <p:cNvPr id="6" name="object 2" descr="$PPTXTitle">
            <a:extLst>
              <a:ext uri="{FF2B5EF4-FFF2-40B4-BE49-F238E27FC236}">
                <a16:creationId xmlns:a16="http://schemas.microsoft.com/office/drawing/2014/main" id="{109299BD-9A4C-BA33-181A-817E58E5FF48}"/>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2. Real Problem</a:t>
            </a:r>
          </a:p>
        </p:txBody>
      </p:sp>
      <p:pic>
        <p:nvPicPr>
          <p:cNvPr id="5" name="Picture 4">
            <a:extLst>
              <a:ext uri="{FF2B5EF4-FFF2-40B4-BE49-F238E27FC236}">
                <a16:creationId xmlns:a16="http://schemas.microsoft.com/office/drawing/2014/main" id="{307A4772-9D49-57BD-CEA0-46D14645B626}"/>
              </a:ext>
            </a:extLst>
          </p:cNvPr>
          <p:cNvPicPr>
            <a:picLocks noChangeAspect="1"/>
          </p:cNvPicPr>
          <p:nvPr/>
        </p:nvPicPr>
        <p:blipFill>
          <a:blip r:embed="rId2"/>
          <a:stretch>
            <a:fillRect/>
          </a:stretch>
        </p:blipFill>
        <p:spPr>
          <a:xfrm>
            <a:off x="1490662" y="1571790"/>
            <a:ext cx="9210675" cy="4703434"/>
          </a:xfrm>
          <a:prstGeom prst="rect">
            <a:avLst/>
          </a:prstGeom>
        </p:spPr>
      </p:pic>
      <p:pic>
        <p:nvPicPr>
          <p:cNvPr id="7" name="Picture 6" descr="A black and red logo&#10;&#10;AI-generated content may be incorrect.">
            <a:extLst>
              <a:ext uri="{FF2B5EF4-FFF2-40B4-BE49-F238E27FC236}">
                <a16:creationId xmlns:a16="http://schemas.microsoft.com/office/drawing/2014/main" id="{BFB0DCF5-76E0-6B20-F92D-165826F5D09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2792583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A431F-1805-BAC8-C99D-F3B173F9338B}"/>
            </a:ext>
          </a:extLst>
        </p:cNvPr>
        <p:cNvGrpSpPr/>
        <p:nvPr/>
      </p:nvGrpSpPr>
      <p:grpSpPr>
        <a:xfrm>
          <a:off x="0" y="0"/>
          <a:ext cx="0" cy="0"/>
          <a:chOff x="0" y="0"/>
          <a:chExt cx="0" cy="0"/>
        </a:xfrm>
      </p:grpSpPr>
      <p:sp>
        <p:nvSpPr>
          <p:cNvPr id="6" name="object 2" descr="$PPTXTitle">
            <a:extLst>
              <a:ext uri="{FF2B5EF4-FFF2-40B4-BE49-F238E27FC236}">
                <a16:creationId xmlns:a16="http://schemas.microsoft.com/office/drawing/2014/main" id="{E4E520D8-F26B-5511-3D27-DD14595C1A9F}"/>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3. Point of Cause (PoC)</a:t>
            </a:r>
          </a:p>
        </p:txBody>
      </p:sp>
      <p:pic>
        <p:nvPicPr>
          <p:cNvPr id="3" name="Picture 2">
            <a:extLst>
              <a:ext uri="{FF2B5EF4-FFF2-40B4-BE49-F238E27FC236}">
                <a16:creationId xmlns:a16="http://schemas.microsoft.com/office/drawing/2014/main" id="{673BCB7A-5421-5B50-D11A-998F32664046}"/>
              </a:ext>
            </a:extLst>
          </p:cNvPr>
          <p:cNvPicPr>
            <a:picLocks noChangeAspect="1"/>
          </p:cNvPicPr>
          <p:nvPr/>
        </p:nvPicPr>
        <p:blipFill>
          <a:blip r:embed="rId2"/>
          <a:stretch>
            <a:fillRect/>
          </a:stretch>
        </p:blipFill>
        <p:spPr>
          <a:xfrm>
            <a:off x="772643" y="1542364"/>
            <a:ext cx="3751731" cy="2572436"/>
          </a:xfrm>
          <a:prstGeom prst="rect">
            <a:avLst/>
          </a:prstGeom>
        </p:spPr>
      </p:pic>
      <p:pic>
        <p:nvPicPr>
          <p:cNvPr id="7" name="Picture 6">
            <a:extLst>
              <a:ext uri="{FF2B5EF4-FFF2-40B4-BE49-F238E27FC236}">
                <a16:creationId xmlns:a16="http://schemas.microsoft.com/office/drawing/2014/main" id="{38A659CA-5115-AE50-545D-83B91EE85DF2}"/>
              </a:ext>
            </a:extLst>
          </p:cNvPr>
          <p:cNvPicPr>
            <a:picLocks noChangeAspect="1"/>
          </p:cNvPicPr>
          <p:nvPr/>
        </p:nvPicPr>
        <p:blipFill>
          <a:blip r:embed="rId3"/>
          <a:stretch>
            <a:fillRect/>
          </a:stretch>
        </p:blipFill>
        <p:spPr>
          <a:xfrm>
            <a:off x="4524374" y="1615797"/>
            <a:ext cx="7515225" cy="3626406"/>
          </a:xfrm>
          <a:prstGeom prst="rect">
            <a:avLst/>
          </a:prstGeom>
        </p:spPr>
      </p:pic>
      <p:sp>
        <p:nvSpPr>
          <p:cNvPr id="2" name="Rectangle 1">
            <a:extLst>
              <a:ext uri="{FF2B5EF4-FFF2-40B4-BE49-F238E27FC236}">
                <a16:creationId xmlns:a16="http://schemas.microsoft.com/office/drawing/2014/main" id="{FFBB1EE7-E394-2D69-3E94-F4CDBA5EF210}"/>
              </a:ext>
            </a:extLst>
          </p:cNvPr>
          <p:cNvSpPr/>
          <p:nvPr/>
        </p:nvSpPr>
        <p:spPr>
          <a:xfrm>
            <a:off x="6457950" y="3295650"/>
            <a:ext cx="228600" cy="247650"/>
          </a:xfrm>
          <a:prstGeom prst="rect">
            <a:avLst/>
          </a:prstGeom>
          <a:solidFill>
            <a:srgbClr val="BFBFBF"/>
          </a:solidFill>
          <a:ln>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 name="Picture 3" descr="A black and red logo&#10;&#10;AI-generated content may be incorrect.">
            <a:extLst>
              <a:ext uri="{FF2B5EF4-FFF2-40B4-BE49-F238E27FC236}">
                <a16:creationId xmlns:a16="http://schemas.microsoft.com/office/drawing/2014/main" id="{0072EB46-CC1D-7B31-61BB-F63B4F9E11F6}"/>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6580091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DED48-0C70-B37B-6897-E8D5820A084D}"/>
            </a:ext>
          </a:extLst>
        </p:cNvPr>
        <p:cNvGrpSpPr/>
        <p:nvPr/>
      </p:nvGrpSpPr>
      <p:grpSpPr>
        <a:xfrm>
          <a:off x="0" y="0"/>
          <a:ext cx="0" cy="0"/>
          <a:chOff x="0" y="0"/>
          <a:chExt cx="0" cy="0"/>
        </a:xfrm>
      </p:grpSpPr>
      <p:sp>
        <p:nvSpPr>
          <p:cNvPr id="6" name="object 2" descr="$PPTXTitle">
            <a:extLst>
              <a:ext uri="{FF2B5EF4-FFF2-40B4-BE49-F238E27FC236}">
                <a16:creationId xmlns:a16="http://schemas.microsoft.com/office/drawing/2014/main" id="{A0FA2EAA-AA4A-8834-45B7-3889E790FCC9}"/>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3. Point of Cause (PoC) - Example</a:t>
            </a:r>
          </a:p>
        </p:txBody>
      </p:sp>
      <p:pic>
        <p:nvPicPr>
          <p:cNvPr id="9" name="Picture 8">
            <a:extLst>
              <a:ext uri="{FF2B5EF4-FFF2-40B4-BE49-F238E27FC236}">
                <a16:creationId xmlns:a16="http://schemas.microsoft.com/office/drawing/2014/main" id="{01D1A787-F4BC-D773-02F2-56EA65632336}"/>
              </a:ext>
            </a:extLst>
          </p:cNvPr>
          <p:cNvPicPr>
            <a:picLocks noChangeAspect="1"/>
          </p:cNvPicPr>
          <p:nvPr/>
        </p:nvPicPr>
        <p:blipFill>
          <a:blip r:embed="rId2"/>
          <a:stretch>
            <a:fillRect/>
          </a:stretch>
        </p:blipFill>
        <p:spPr>
          <a:xfrm>
            <a:off x="0" y="2185035"/>
            <a:ext cx="8496300" cy="4672965"/>
          </a:xfrm>
          <a:prstGeom prst="rect">
            <a:avLst/>
          </a:prstGeom>
        </p:spPr>
      </p:pic>
      <p:pic>
        <p:nvPicPr>
          <p:cNvPr id="10" name="Picture 9" descr="A black and red logo&#10;&#10;AI-generated content may be incorrect.">
            <a:extLst>
              <a:ext uri="{FF2B5EF4-FFF2-40B4-BE49-F238E27FC236}">
                <a16:creationId xmlns:a16="http://schemas.microsoft.com/office/drawing/2014/main" id="{FC6DD7F5-F986-D987-618D-ECF948FDC0B1}"/>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242565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F3D9E-77ED-2816-0628-C974FFE062CB}"/>
            </a:ext>
          </a:extLst>
        </p:cNvPr>
        <p:cNvGrpSpPr/>
        <p:nvPr/>
      </p:nvGrpSpPr>
      <p:grpSpPr>
        <a:xfrm>
          <a:off x="0" y="0"/>
          <a:ext cx="0" cy="0"/>
          <a:chOff x="0" y="0"/>
          <a:chExt cx="0" cy="0"/>
        </a:xfrm>
      </p:grpSpPr>
      <p:sp>
        <p:nvSpPr>
          <p:cNvPr id="6" name="object 2" descr="$PPTXTitle">
            <a:extLst>
              <a:ext uri="{FF2B5EF4-FFF2-40B4-BE49-F238E27FC236}">
                <a16:creationId xmlns:a16="http://schemas.microsoft.com/office/drawing/2014/main" id="{CBC8939E-ED8D-3755-7F03-8DBD97056A5E}"/>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3. Point of Cause (PoC) - Example</a:t>
            </a:r>
          </a:p>
        </p:txBody>
      </p:sp>
      <p:pic>
        <p:nvPicPr>
          <p:cNvPr id="5" name="Picture 4">
            <a:extLst>
              <a:ext uri="{FF2B5EF4-FFF2-40B4-BE49-F238E27FC236}">
                <a16:creationId xmlns:a16="http://schemas.microsoft.com/office/drawing/2014/main" id="{2939B81F-3F21-569A-38AA-409FA2946C71}"/>
              </a:ext>
            </a:extLst>
          </p:cNvPr>
          <p:cNvPicPr>
            <a:picLocks noChangeAspect="1"/>
          </p:cNvPicPr>
          <p:nvPr/>
        </p:nvPicPr>
        <p:blipFill>
          <a:blip r:embed="rId2"/>
          <a:stretch>
            <a:fillRect/>
          </a:stretch>
        </p:blipFill>
        <p:spPr>
          <a:xfrm>
            <a:off x="1929418" y="1341774"/>
            <a:ext cx="8333163" cy="5218439"/>
          </a:xfrm>
          <a:prstGeom prst="rect">
            <a:avLst/>
          </a:prstGeom>
        </p:spPr>
      </p:pic>
      <p:sp>
        <p:nvSpPr>
          <p:cNvPr id="7" name="Rectangle 6">
            <a:extLst>
              <a:ext uri="{FF2B5EF4-FFF2-40B4-BE49-F238E27FC236}">
                <a16:creationId xmlns:a16="http://schemas.microsoft.com/office/drawing/2014/main" id="{0D18128C-9F84-D7D9-441C-878F25EE2A40}"/>
              </a:ext>
            </a:extLst>
          </p:cNvPr>
          <p:cNvSpPr/>
          <p:nvPr/>
        </p:nvSpPr>
        <p:spPr>
          <a:xfrm>
            <a:off x="6010273" y="5339388"/>
            <a:ext cx="326470" cy="353676"/>
          </a:xfrm>
          <a:prstGeom prst="rect">
            <a:avLst/>
          </a:prstGeom>
          <a:solidFill>
            <a:srgbClr val="F1F1F1"/>
          </a:solidFill>
          <a:ln>
            <a:solidFill>
              <a:srgbClr val="F4EE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Arrow: Right 7">
            <a:extLst>
              <a:ext uri="{FF2B5EF4-FFF2-40B4-BE49-F238E27FC236}">
                <a16:creationId xmlns:a16="http://schemas.microsoft.com/office/drawing/2014/main" id="{E76A2D8C-C284-A488-2FE2-35E6A216EC43}"/>
              </a:ext>
            </a:extLst>
          </p:cNvPr>
          <p:cNvSpPr/>
          <p:nvPr/>
        </p:nvSpPr>
        <p:spPr>
          <a:xfrm rot="8351707">
            <a:off x="9158011" y="1654789"/>
            <a:ext cx="1438275" cy="629441"/>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ID"/>
          </a:p>
        </p:txBody>
      </p:sp>
      <p:sp>
        <p:nvSpPr>
          <p:cNvPr id="10" name="TextBox 9">
            <a:extLst>
              <a:ext uri="{FF2B5EF4-FFF2-40B4-BE49-F238E27FC236}">
                <a16:creationId xmlns:a16="http://schemas.microsoft.com/office/drawing/2014/main" id="{2450A963-5CB1-9422-E2B8-3AC6ABD2D551}"/>
              </a:ext>
            </a:extLst>
          </p:cNvPr>
          <p:cNvSpPr txBox="1"/>
          <p:nvPr/>
        </p:nvSpPr>
        <p:spPr>
          <a:xfrm>
            <a:off x="10408284" y="1049386"/>
            <a:ext cx="945515" cy="584775"/>
          </a:xfrm>
          <a:prstGeom prst="rect">
            <a:avLst/>
          </a:prstGeom>
          <a:noFill/>
        </p:spPr>
        <p:txBody>
          <a:bodyPr wrap="none" rtlCol="0">
            <a:spAutoFit/>
          </a:bodyPr>
          <a:lstStyle/>
          <a:p>
            <a:r>
              <a:rPr lang="en-US" sz="3200" b="1" dirty="0"/>
              <a:t>PoC</a:t>
            </a:r>
            <a:endParaRPr lang="en-ID" sz="3200" b="1" dirty="0"/>
          </a:p>
        </p:txBody>
      </p:sp>
      <p:pic>
        <p:nvPicPr>
          <p:cNvPr id="11" name="Picture 10" descr="A black and red logo&#10;&#10;AI-generated content may be incorrect.">
            <a:extLst>
              <a:ext uri="{FF2B5EF4-FFF2-40B4-BE49-F238E27FC236}">
                <a16:creationId xmlns:a16="http://schemas.microsoft.com/office/drawing/2014/main" id="{0F4D8820-A558-4CCD-C39F-0EE64A84236D}"/>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40264417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014D87-BC54-FF03-9A55-8CE05465AD57}"/>
              </a:ext>
            </a:extLst>
          </p:cNvPr>
          <p:cNvPicPr>
            <a:picLocks noChangeAspect="1"/>
          </p:cNvPicPr>
          <p:nvPr/>
        </p:nvPicPr>
        <p:blipFill>
          <a:blip r:embed="rId2"/>
          <a:stretch>
            <a:fillRect/>
          </a:stretch>
        </p:blipFill>
        <p:spPr>
          <a:xfrm>
            <a:off x="1193920" y="1825625"/>
            <a:ext cx="3476145" cy="3609975"/>
          </a:xfrm>
          <a:prstGeom prst="rect">
            <a:avLst/>
          </a:prstGeom>
        </p:spPr>
      </p:pic>
      <p:pic>
        <p:nvPicPr>
          <p:cNvPr id="7" name="Picture 6">
            <a:extLst>
              <a:ext uri="{FF2B5EF4-FFF2-40B4-BE49-F238E27FC236}">
                <a16:creationId xmlns:a16="http://schemas.microsoft.com/office/drawing/2014/main" id="{592A84F5-89AC-570B-B898-B6B3DE057C94}"/>
              </a:ext>
            </a:extLst>
          </p:cNvPr>
          <p:cNvPicPr>
            <a:picLocks noChangeAspect="1"/>
          </p:cNvPicPr>
          <p:nvPr/>
        </p:nvPicPr>
        <p:blipFill>
          <a:blip r:embed="rId3"/>
          <a:stretch>
            <a:fillRect/>
          </a:stretch>
        </p:blipFill>
        <p:spPr>
          <a:xfrm>
            <a:off x="5095875" y="1825625"/>
            <a:ext cx="5618126" cy="4486231"/>
          </a:xfrm>
          <a:prstGeom prst="rect">
            <a:avLst/>
          </a:prstGeom>
        </p:spPr>
      </p:pic>
      <p:sp>
        <p:nvSpPr>
          <p:cNvPr id="8" name="object 2" descr="$PPTXTitle">
            <a:extLst>
              <a:ext uri="{FF2B5EF4-FFF2-40B4-BE49-F238E27FC236}">
                <a16:creationId xmlns:a16="http://schemas.microsoft.com/office/drawing/2014/main" id="{1D0ADAE7-3F59-A0F5-571D-42B826696B4E}"/>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3. Point of Cause (PoC)</a:t>
            </a:r>
          </a:p>
        </p:txBody>
      </p:sp>
      <p:sp>
        <p:nvSpPr>
          <p:cNvPr id="9" name="Rectangle 8">
            <a:extLst>
              <a:ext uri="{FF2B5EF4-FFF2-40B4-BE49-F238E27FC236}">
                <a16:creationId xmlns:a16="http://schemas.microsoft.com/office/drawing/2014/main" id="{4EF94020-08ED-30EB-EE92-FB000600DAE2}"/>
              </a:ext>
            </a:extLst>
          </p:cNvPr>
          <p:cNvSpPr/>
          <p:nvPr/>
        </p:nvSpPr>
        <p:spPr>
          <a:xfrm>
            <a:off x="7248525" y="5934075"/>
            <a:ext cx="847725" cy="3777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11" name="Straight Connector 10">
            <a:extLst>
              <a:ext uri="{FF2B5EF4-FFF2-40B4-BE49-F238E27FC236}">
                <a16:creationId xmlns:a16="http://schemas.microsoft.com/office/drawing/2014/main" id="{30801895-7BE3-84D6-C259-80CE02BEA604}"/>
              </a:ext>
            </a:extLst>
          </p:cNvPr>
          <p:cNvCxnSpPr/>
          <p:nvPr/>
        </p:nvCxnSpPr>
        <p:spPr>
          <a:xfrm>
            <a:off x="7239000" y="6124575"/>
            <a:ext cx="1228725" cy="0"/>
          </a:xfrm>
          <a:prstGeom prst="line">
            <a:avLst/>
          </a:prstGeom>
          <a:ln>
            <a:solidFill>
              <a:srgbClr val="838183"/>
            </a:solidFill>
          </a:ln>
        </p:spPr>
        <p:style>
          <a:lnRef idx="2">
            <a:schemeClr val="accent1"/>
          </a:lnRef>
          <a:fillRef idx="0">
            <a:schemeClr val="accent1"/>
          </a:fillRef>
          <a:effectRef idx="1">
            <a:schemeClr val="accent1"/>
          </a:effectRef>
          <a:fontRef idx="minor">
            <a:schemeClr val="tx1"/>
          </a:fontRef>
        </p:style>
      </p:cxnSp>
      <p:pic>
        <p:nvPicPr>
          <p:cNvPr id="12" name="Picture 11" descr="A black and red logo&#10;&#10;AI-generated content may be incorrect.">
            <a:extLst>
              <a:ext uri="{FF2B5EF4-FFF2-40B4-BE49-F238E27FC236}">
                <a16:creationId xmlns:a16="http://schemas.microsoft.com/office/drawing/2014/main" id="{EFC6A228-F953-0B26-D574-EC887E67BBA0}"/>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2827528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55739-1594-FFE9-1E37-C07AEB97FA11}"/>
            </a:ext>
          </a:extLst>
        </p:cNvPr>
        <p:cNvGrpSpPr/>
        <p:nvPr/>
      </p:nvGrpSpPr>
      <p:grpSpPr>
        <a:xfrm>
          <a:off x="0" y="0"/>
          <a:ext cx="0" cy="0"/>
          <a:chOff x="0" y="0"/>
          <a:chExt cx="0" cy="0"/>
        </a:xfrm>
      </p:grpSpPr>
      <p:sp>
        <p:nvSpPr>
          <p:cNvPr id="6" name="object 2" descr="$PPTXTitle">
            <a:extLst>
              <a:ext uri="{FF2B5EF4-FFF2-40B4-BE49-F238E27FC236}">
                <a16:creationId xmlns:a16="http://schemas.microsoft.com/office/drawing/2014/main" id="{D6F8E6AE-81A5-0E4B-1859-EFD6B8BF43A3}"/>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4. Direct Cause</a:t>
            </a:r>
          </a:p>
        </p:txBody>
      </p:sp>
      <p:pic>
        <p:nvPicPr>
          <p:cNvPr id="3" name="Picture 2">
            <a:extLst>
              <a:ext uri="{FF2B5EF4-FFF2-40B4-BE49-F238E27FC236}">
                <a16:creationId xmlns:a16="http://schemas.microsoft.com/office/drawing/2014/main" id="{97A18E6A-3D74-6B2C-B0D5-619AA6214774}"/>
              </a:ext>
            </a:extLst>
          </p:cNvPr>
          <p:cNvPicPr>
            <a:picLocks noChangeAspect="1"/>
          </p:cNvPicPr>
          <p:nvPr/>
        </p:nvPicPr>
        <p:blipFill>
          <a:blip r:embed="rId2"/>
          <a:stretch>
            <a:fillRect/>
          </a:stretch>
        </p:blipFill>
        <p:spPr>
          <a:xfrm>
            <a:off x="609600" y="1396563"/>
            <a:ext cx="10744200" cy="5461437"/>
          </a:xfrm>
          <a:prstGeom prst="rect">
            <a:avLst/>
          </a:prstGeom>
        </p:spPr>
      </p:pic>
      <p:sp>
        <p:nvSpPr>
          <p:cNvPr id="5" name="Rectangle 4">
            <a:extLst>
              <a:ext uri="{FF2B5EF4-FFF2-40B4-BE49-F238E27FC236}">
                <a16:creationId xmlns:a16="http://schemas.microsoft.com/office/drawing/2014/main" id="{BE731D25-8351-5C32-DD34-070FE7E5077E}"/>
              </a:ext>
            </a:extLst>
          </p:cNvPr>
          <p:cNvSpPr/>
          <p:nvPr/>
        </p:nvSpPr>
        <p:spPr>
          <a:xfrm>
            <a:off x="9705975" y="5534025"/>
            <a:ext cx="676275" cy="457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7" name="Picture 6" descr="A black and red logo&#10;&#10;AI-generated content may be incorrect.">
            <a:extLst>
              <a:ext uri="{FF2B5EF4-FFF2-40B4-BE49-F238E27FC236}">
                <a16:creationId xmlns:a16="http://schemas.microsoft.com/office/drawing/2014/main" id="{74687DD1-1747-199D-AC04-1406BFC83756}"/>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17588372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45214-9B93-32D4-7205-3DA5579DB4A5}"/>
            </a:ext>
          </a:extLst>
        </p:cNvPr>
        <p:cNvGrpSpPr/>
        <p:nvPr/>
      </p:nvGrpSpPr>
      <p:grpSpPr>
        <a:xfrm>
          <a:off x="0" y="0"/>
          <a:ext cx="0" cy="0"/>
          <a:chOff x="0" y="0"/>
          <a:chExt cx="0" cy="0"/>
        </a:xfrm>
      </p:grpSpPr>
      <p:sp>
        <p:nvSpPr>
          <p:cNvPr id="6" name="object 2" descr="$PPTXTitle">
            <a:extLst>
              <a:ext uri="{FF2B5EF4-FFF2-40B4-BE49-F238E27FC236}">
                <a16:creationId xmlns:a16="http://schemas.microsoft.com/office/drawing/2014/main" id="{705A93E2-2B88-C06F-DD21-77140D0CA0BE}"/>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5. Root Cause</a:t>
            </a:r>
          </a:p>
        </p:txBody>
      </p:sp>
      <p:pic>
        <p:nvPicPr>
          <p:cNvPr id="4" name="Picture 3">
            <a:extLst>
              <a:ext uri="{FF2B5EF4-FFF2-40B4-BE49-F238E27FC236}">
                <a16:creationId xmlns:a16="http://schemas.microsoft.com/office/drawing/2014/main" id="{5CD6D560-80AB-165D-661D-9B2472312134}"/>
              </a:ext>
            </a:extLst>
          </p:cNvPr>
          <p:cNvPicPr>
            <a:picLocks noChangeAspect="1"/>
          </p:cNvPicPr>
          <p:nvPr/>
        </p:nvPicPr>
        <p:blipFill>
          <a:blip r:embed="rId2"/>
          <a:stretch>
            <a:fillRect/>
          </a:stretch>
        </p:blipFill>
        <p:spPr>
          <a:xfrm>
            <a:off x="1162049" y="1341774"/>
            <a:ext cx="6915151" cy="3409466"/>
          </a:xfrm>
          <a:prstGeom prst="rect">
            <a:avLst/>
          </a:prstGeom>
        </p:spPr>
      </p:pic>
      <p:pic>
        <p:nvPicPr>
          <p:cNvPr id="7" name="Picture 6" descr="A black and red logo&#10;&#10;AI-generated content may be incorrect.">
            <a:extLst>
              <a:ext uri="{FF2B5EF4-FFF2-40B4-BE49-F238E27FC236}">
                <a16:creationId xmlns:a16="http://schemas.microsoft.com/office/drawing/2014/main" id="{7EC60A77-0DCA-C8F9-C57D-2DED4C29DC5E}"/>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4070915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2DF04-27B2-CFCF-3844-D0F7C17FEB97}"/>
            </a:ext>
          </a:extLst>
        </p:cNvPr>
        <p:cNvGrpSpPr/>
        <p:nvPr/>
      </p:nvGrpSpPr>
      <p:grpSpPr>
        <a:xfrm>
          <a:off x="0" y="0"/>
          <a:ext cx="0" cy="0"/>
          <a:chOff x="0" y="0"/>
          <a:chExt cx="0" cy="0"/>
        </a:xfrm>
      </p:grpSpPr>
      <p:sp>
        <p:nvSpPr>
          <p:cNvPr id="6" name="object 2" descr="$PPTXTitle">
            <a:extLst>
              <a:ext uri="{FF2B5EF4-FFF2-40B4-BE49-F238E27FC236}">
                <a16:creationId xmlns:a16="http://schemas.microsoft.com/office/drawing/2014/main" id="{66FB9802-BC3B-0AFE-536C-9421C81C3271}"/>
              </a:ext>
            </a:extLst>
          </p:cNvPr>
          <p:cNvSpPr txBox="1">
            <a:spLocks/>
          </p:cNvSpPr>
          <p:nvPr/>
        </p:nvSpPr>
        <p:spPr>
          <a:xfrm>
            <a:off x="838200" y="714038"/>
            <a:ext cx="10515600" cy="627736"/>
          </a:xfrm>
          <a:prstGeom prst="rect">
            <a:avLst/>
          </a:prstGeom>
        </p:spPr>
        <p:txBody>
          <a:bodyPr vert="horz" wrap="square" lIns="0" tIns="120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95"/>
              </a:spcBef>
            </a:pPr>
            <a:r>
              <a:rPr lang="en-US" sz="4000" b="1" dirty="0"/>
              <a:t>5. Root Cause</a:t>
            </a:r>
          </a:p>
        </p:txBody>
      </p:sp>
      <p:sp>
        <p:nvSpPr>
          <p:cNvPr id="5" name="Rectangle 4">
            <a:extLst>
              <a:ext uri="{FF2B5EF4-FFF2-40B4-BE49-F238E27FC236}">
                <a16:creationId xmlns:a16="http://schemas.microsoft.com/office/drawing/2014/main" id="{F60E94D1-BDB6-2C75-0588-B3F9D6231DC5}"/>
              </a:ext>
            </a:extLst>
          </p:cNvPr>
          <p:cNvSpPr/>
          <p:nvPr/>
        </p:nvSpPr>
        <p:spPr>
          <a:xfrm>
            <a:off x="9705975" y="5534025"/>
            <a:ext cx="676275" cy="457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3" name="Picture 2">
            <a:extLst>
              <a:ext uri="{FF2B5EF4-FFF2-40B4-BE49-F238E27FC236}">
                <a16:creationId xmlns:a16="http://schemas.microsoft.com/office/drawing/2014/main" id="{FB604CD8-AD75-5E33-AE78-57D464D5C879}"/>
              </a:ext>
            </a:extLst>
          </p:cNvPr>
          <p:cNvPicPr>
            <a:picLocks noChangeAspect="1"/>
          </p:cNvPicPr>
          <p:nvPr/>
        </p:nvPicPr>
        <p:blipFill>
          <a:blip r:embed="rId2"/>
          <a:stretch>
            <a:fillRect/>
          </a:stretch>
        </p:blipFill>
        <p:spPr>
          <a:xfrm>
            <a:off x="1323974" y="1341774"/>
            <a:ext cx="10144125" cy="5295332"/>
          </a:xfrm>
          <a:prstGeom prst="rect">
            <a:avLst/>
          </a:prstGeom>
        </p:spPr>
      </p:pic>
      <p:sp>
        <p:nvSpPr>
          <p:cNvPr id="4" name="Rectangle 3">
            <a:extLst>
              <a:ext uri="{FF2B5EF4-FFF2-40B4-BE49-F238E27FC236}">
                <a16:creationId xmlns:a16="http://schemas.microsoft.com/office/drawing/2014/main" id="{6106D34F-EAD1-C2D2-2A2A-DA7E438BA9BE}"/>
              </a:ext>
            </a:extLst>
          </p:cNvPr>
          <p:cNvSpPr/>
          <p:nvPr/>
        </p:nvSpPr>
        <p:spPr>
          <a:xfrm>
            <a:off x="9620250" y="1341774"/>
            <a:ext cx="1847849" cy="75372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7" name="Picture 6" descr="A black and red logo&#10;&#10;AI-generated content may be incorrect.">
            <a:extLst>
              <a:ext uri="{FF2B5EF4-FFF2-40B4-BE49-F238E27FC236}">
                <a16:creationId xmlns:a16="http://schemas.microsoft.com/office/drawing/2014/main" id="{927C35DB-5EA3-A388-009A-92119407D57C}"/>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2908372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1901" y="75065"/>
            <a:ext cx="3796000" cy="2450132"/>
          </a:xfrm>
          <a:prstGeom prst="rect">
            <a:avLst/>
          </a:prstGeom>
        </p:spPr>
        <p:txBody>
          <a:bodyPr vert="horz" wrap="square" lIns="0" tIns="89636" rIns="0" bIns="0" rtlCol="0" anchor="ctr">
            <a:spAutoFit/>
          </a:bodyPr>
          <a:lstStyle/>
          <a:p>
            <a:pPr marL="16913" marR="6765" algn="just">
              <a:lnSpc>
                <a:spcPts val="4608"/>
              </a:lnSpc>
              <a:spcBef>
                <a:spcPts val="706"/>
              </a:spcBef>
            </a:pPr>
            <a:r>
              <a:rPr sz="4261" b="1" dirty="0">
                <a:solidFill>
                  <a:srgbClr val="000000"/>
                </a:solidFill>
                <a:latin typeface="Times New Roman"/>
                <a:cs typeface="Times New Roman"/>
              </a:rPr>
              <a:t>Factors</a:t>
            </a:r>
            <a:r>
              <a:rPr sz="4261" b="1" spc="-40" dirty="0">
                <a:solidFill>
                  <a:srgbClr val="000000"/>
                </a:solidFill>
                <a:latin typeface="Times New Roman"/>
                <a:cs typeface="Times New Roman"/>
              </a:rPr>
              <a:t> </a:t>
            </a:r>
            <a:r>
              <a:rPr sz="4261" b="1" dirty="0">
                <a:solidFill>
                  <a:srgbClr val="000000"/>
                </a:solidFill>
                <a:latin typeface="Times New Roman"/>
                <a:cs typeface="Times New Roman"/>
              </a:rPr>
              <a:t>that</a:t>
            </a:r>
            <a:r>
              <a:rPr sz="4261" b="1" spc="-33" dirty="0">
                <a:solidFill>
                  <a:srgbClr val="000000"/>
                </a:solidFill>
                <a:latin typeface="Times New Roman"/>
                <a:cs typeface="Times New Roman"/>
              </a:rPr>
              <a:t> can </a:t>
            </a:r>
            <a:r>
              <a:rPr sz="4261" b="1" dirty="0">
                <a:solidFill>
                  <a:srgbClr val="000000"/>
                </a:solidFill>
                <a:latin typeface="Times New Roman"/>
                <a:cs typeface="Times New Roman"/>
              </a:rPr>
              <a:t>contribute</a:t>
            </a:r>
            <a:r>
              <a:rPr sz="4261" b="1" spc="-60" dirty="0">
                <a:solidFill>
                  <a:srgbClr val="000000"/>
                </a:solidFill>
                <a:latin typeface="Times New Roman"/>
                <a:cs typeface="Times New Roman"/>
              </a:rPr>
              <a:t> </a:t>
            </a:r>
            <a:r>
              <a:rPr lang="en-US" sz="4261" b="1" spc="-60" dirty="0">
                <a:solidFill>
                  <a:srgbClr val="000000"/>
                </a:solidFill>
                <a:latin typeface="Times New Roman"/>
                <a:cs typeface="Times New Roman"/>
              </a:rPr>
              <a:t>as causes </a:t>
            </a:r>
            <a:r>
              <a:rPr sz="4261" b="1" dirty="0">
                <a:solidFill>
                  <a:srgbClr val="000000"/>
                </a:solidFill>
                <a:latin typeface="Times New Roman"/>
                <a:cs typeface="Times New Roman"/>
              </a:rPr>
              <a:t>to</a:t>
            </a:r>
            <a:r>
              <a:rPr sz="4261" b="1" spc="-53" dirty="0">
                <a:solidFill>
                  <a:srgbClr val="000000"/>
                </a:solidFill>
                <a:latin typeface="Times New Roman"/>
                <a:cs typeface="Times New Roman"/>
              </a:rPr>
              <a:t> </a:t>
            </a:r>
            <a:r>
              <a:rPr sz="4261" b="1" spc="-33" dirty="0">
                <a:solidFill>
                  <a:srgbClr val="000000"/>
                </a:solidFill>
                <a:latin typeface="Times New Roman"/>
                <a:cs typeface="Times New Roman"/>
              </a:rPr>
              <a:t>an </a:t>
            </a:r>
            <a:r>
              <a:rPr sz="4261" b="1" spc="-13" dirty="0">
                <a:solidFill>
                  <a:srgbClr val="000000"/>
                </a:solidFill>
                <a:latin typeface="Times New Roman"/>
                <a:cs typeface="Times New Roman"/>
              </a:rPr>
              <a:t>incident.</a:t>
            </a:r>
            <a:endParaRPr sz="4261" dirty="0">
              <a:latin typeface="Times New Roman"/>
              <a:cs typeface="Times New Roman"/>
            </a:endParaRPr>
          </a:p>
        </p:txBody>
      </p:sp>
      <p:grpSp>
        <p:nvGrpSpPr>
          <p:cNvPr id="3" name="object 3"/>
          <p:cNvGrpSpPr/>
          <p:nvPr/>
        </p:nvGrpSpPr>
        <p:grpSpPr>
          <a:xfrm>
            <a:off x="617561" y="2511154"/>
            <a:ext cx="3529629" cy="147137"/>
            <a:chOff x="458098" y="1885690"/>
            <a:chExt cx="2650490" cy="110489"/>
          </a:xfrm>
        </p:grpSpPr>
        <p:sp>
          <p:nvSpPr>
            <p:cNvPr id="4" name="object 4"/>
            <p:cNvSpPr/>
            <p:nvPr/>
          </p:nvSpPr>
          <p:spPr>
            <a:xfrm>
              <a:off x="480237" y="1907829"/>
              <a:ext cx="2606040" cy="66040"/>
            </a:xfrm>
            <a:custGeom>
              <a:avLst/>
              <a:gdLst/>
              <a:ahLst/>
              <a:cxnLst/>
              <a:rect l="l" t="t" r="r" b="b"/>
              <a:pathLst>
                <a:path w="2606040" h="66039">
                  <a:moveTo>
                    <a:pt x="0" y="32211"/>
                  </a:moveTo>
                  <a:lnTo>
                    <a:pt x="53828" y="27097"/>
                  </a:lnTo>
                  <a:lnTo>
                    <a:pt x="109419" y="22762"/>
                  </a:lnTo>
                  <a:lnTo>
                    <a:pt x="166150" y="19252"/>
                  </a:lnTo>
                  <a:lnTo>
                    <a:pt x="223399" y="16613"/>
                  </a:lnTo>
                  <a:lnTo>
                    <a:pt x="280543" y="14888"/>
                  </a:lnTo>
                  <a:lnTo>
                    <a:pt x="336959" y="14123"/>
                  </a:lnTo>
                  <a:lnTo>
                    <a:pt x="392025" y="14363"/>
                  </a:lnTo>
                  <a:lnTo>
                    <a:pt x="445119" y="15653"/>
                  </a:lnTo>
                  <a:lnTo>
                    <a:pt x="495619" y="18038"/>
                  </a:lnTo>
                  <a:lnTo>
                    <a:pt x="542900" y="21563"/>
                  </a:lnTo>
                  <a:lnTo>
                    <a:pt x="586342" y="26272"/>
                  </a:lnTo>
                  <a:lnTo>
                    <a:pt x="625322" y="32211"/>
                  </a:lnTo>
                  <a:lnTo>
                    <a:pt x="695456" y="31525"/>
                  </a:lnTo>
                  <a:lnTo>
                    <a:pt x="756621" y="31663"/>
                  </a:lnTo>
                  <a:lnTo>
                    <a:pt x="810406" y="32417"/>
                  </a:lnTo>
                  <a:lnTo>
                    <a:pt x="858401" y="33574"/>
                  </a:lnTo>
                  <a:lnTo>
                    <a:pt x="902197" y="34927"/>
                  </a:lnTo>
                  <a:lnTo>
                    <a:pt x="943382" y="36264"/>
                  </a:lnTo>
                  <a:lnTo>
                    <a:pt x="983548" y="37376"/>
                  </a:lnTo>
                  <a:lnTo>
                    <a:pt x="1024284" y="38053"/>
                  </a:lnTo>
                  <a:lnTo>
                    <a:pt x="1067179" y="38085"/>
                  </a:lnTo>
                  <a:lnTo>
                    <a:pt x="1113824" y="37262"/>
                  </a:lnTo>
                  <a:lnTo>
                    <a:pt x="1165809" y="35374"/>
                  </a:lnTo>
                  <a:lnTo>
                    <a:pt x="1224724" y="32211"/>
                  </a:lnTo>
                  <a:lnTo>
                    <a:pt x="1285137" y="30217"/>
                  </a:lnTo>
                  <a:lnTo>
                    <a:pt x="1339723" y="29610"/>
                  </a:lnTo>
                  <a:lnTo>
                    <a:pt x="1389659" y="30084"/>
                  </a:lnTo>
                  <a:lnTo>
                    <a:pt x="1436123" y="31331"/>
                  </a:lnTo>
                  <a:lnTo>
                    <a:pt x="1480292" y="33042"/>
                  </a:lnTo>
                  <a:lnTo>
                    <a:pt x="1523344" y="34911"/>
                  </a:lnTo>
                  <a:lnTo>
                    <a:pt x="1566456" y="36631"/>
                  </a:lnTo>
                  <a:lnTo>
                    <a:pt x="1610805" y="37892"/>
                  </a:lnTo>
                  <a:lnTo>
                    <a:pt x="1657569" y="38389"/>
                  </a:lnTo>
                  <a:lnTo>
                    <a:pt x="1707926" y="37812"/>
                  </a:lnTo>
                  <a:lnTo>
                    <a:pt x="1763052" y="35856"/>
                  </a:lnTo>
                  <a:lnTo>
                    <a:pt x="1824126" y="32211"/>
                  </a:lnTo>
                  <a:lnTo>
                    <a:pt x="1872860" y="20278"/>
                  </a:lnTo>
                  <a:lnTo>
                    <a:pt x="1920771" y="11405"/>
                  </a:lnTo>
                  <a:lnTo>
                    <a:pt x="1968039" y="5277"/>
                  </a:lnTo>
                  <a:lnTo>
                    <a:pt x="2014844" y="1581"/>
                  </a:lnTo>
                  <a:lnTo>
                    <a:pt x="2061367" y="0"/>
                  </a:lnTo>
                  <a:lnTo>
                    <a:pt x="2107787" y="219"/>
                  </a:lnTo>
                  <a:lnTo>
                    <a:pt x="2154286" y="1926"/>
                  </a:lnTo>
                  <a:lnTo>
                    <a:pt x="2201043" y="4803"/>
                  </a:lnTo>
                  <a:lnTo>
                    <a:pt x="2248239" y="8537"/>
                  </a:lnTo>
                  <a:lnTo>
                    <a:pt x="2296053" y="12813"/>
                  </a:lnTo>
                  <a:lnTo>
                    <a:pt x="2344668" y="17315"/>
                  </a:lnTo>
                  <a:lnTo>
                    <a:pt x="2394261" y="21729"/>
                  </a:lnTo>
                  <a:lnTo>
                    <a:pt x="2445015" y="25741"/>
                  </a:lnTo>
                  <a:lnTo>
                    <a:pt x="2497109" y="29035"/>
                  </a:lnTo>
                  <a:lnTo>
                    <a:pt x="2550724" y="31297"/>
                  </a:lnTo>
                  <a:lnTo>
                    <a:pt x="2606040" y="32211"/>
                  </a:lnTo>
                  <a:lnTo>
                    <a:pt x="2605684" y="37609"/>
                  </a:lnTo>
                  <a:lnTo>
                    <a:pt x="2605684" y="40136"/>
                  </a:lnTo>
                  <a:lnTo>
                    <a:pt x="2606040" y="45889"/>
                  </a:lnTo>
                  <a:lnTo>
                    <a:pt x="2535742" y="47702"/>
                  </a:lnTo>
                  <a:lnTo>
                    <a:pt x="2472461" y="48612"/>
                  </a:lnTo>
                  <a:lnTo>
                    <a:pt x="2415213" y="48776"/>
                  </a:lnTo>
                  <a:lnTo>
                    <a:pt x="2363014" y="48349"/>
                  </a:lnTo>
                  <a:lnTo>
                    <a:pt x="2314880" y="47488"/>
                  </a:lnTo>
                  <a:lnTo>
                    <a:pt x="2269827" y="46348"/>
                  </a:lnTo>
                  <a:lnTo>
                    <a:pt x="2226871" y="45084"/>
                  </a:lnTo>
                  <a:lnTo>
                    <a:pt x="2185029" y="43854"/>
                  </a:lnTo>
                  <a:lnTo>
                    <a:pt x="2143315" y="42812"/>
                  </a:lnTo>
                  <a:lnTo>
                    <a:pt x="2100747" y="42115"/>
                  </a:lnTo>
                  <a:lnTo>
                    <a:pt x="2056339" y="41918"/>
                  </a:lnTo>
                  <a:lnTo>
                    <a:pt x="2009109" y="42377"/>
                  </a:lnTo>
                  <a:lnTo>
                    <a:pt x="1958072" y="43649"/>
                  </a:lnTo>
                  <a:lnTo>
                    <a:pt x="1902244" y="45889"/>
                  </a:lnTo>
                  <a:lnTo>
                    <a:pt x="1842839" y="49789"/>
                  </a:lnTo>
                  <a:lnTo>
                    <a:pt x="1786249" y="51330"/>
                  </a:lnTo>
                  <a:lnTo>
                    <a:pt x="1732219" y="50978"/>
                  </a:lnTo>
                  <a:lnTo>
                    <a:pt x="1680495" y="49199"/>
                  </a:lnTo>
                  <a:lnTo>
                    <a:pt x="1630824" y="46460"/>
                  </a:lnTo>
                  <a:lnTo>
                    <a:pt x="1582952" y="43226"/>
                  </a:lnTo>
                  <a:lnTo>
                    <a:pt x="1536626" y="39964"/>
                  </a:lnTo>
                  <a:lnTo>
                    <a:pt x="1491592" y="37139"/>
                  </a:lnTo>
                  <a:lnTo>
                    <a:pt x="1447596" y="35218"/>
                  </a:lnTo>
                  <a:lnTo>
                    <a:pt x="1404384" y="34666"/>
                  </a:lnTo>
                  <a:lnTo>
                    <a:pt x="1361704" y="35950"/>
                  </a:lnTo>
                  <a:lnTo>
                    <a:pt x="1319300" y="39536"/>
                  </a:lnTo>
                  <a:lnTo>
                    <a:pt x="1276921" y="45889"/>
                  </a:lnTo>
                  <a:lnTo>
                    <a:pt x="1222702" y="44754"/>
                  </a:lnTo>
                  <a:lnTo>
                    <a:pt x="1169596" y="43413"/>
                  </a:lnTo>
                  <a:lnTo>
                    <a:pt x="1117503" y="41990"/>
                  </a:lnTo>
                  <a:lnTo>
                    <a:pt x="1066321" y="40609"/>
                  </a:lnTo>
                  <a:lnTo>
                    <a:pt x="1015949" y="39392"/>
                  </a:lnTo>
                  <a:lnTo>
                    <a:pt x="966285" y="38464"/>
                  </a:lnTo>
                  <a:lnTo>
                    <a:pt x="917230" y="37949"/>
                  </a:lnTo>
                  <a:lnTo>
                    <a:pt x="868680" y="37970"/>
                  </a:lnTo>
                  <a:lnTo>
                    <a:pt x="820535" y="38651"/>
                  </a:lnTo>
                  <a:lnTo>
                    <a:pt x="772695" y="40115"/>
                  </a:lnTo>
                  <a:lnTo>
                    <a:pt x="725056" y="42487"/>
                  </a:lnTo>
                  <a:lnTo>
                    <a:pt x="677519" y="45889"/>
                  </a:lnTo>
                  <a:lnTo>
                    <a:pt x="626038" y="49393"/>
                  </a:lnTo>
                  <a:lnTo>
                    <a:pt x="573179" y="52972"/>
                  </a:lnTo>
                  <a:lnTo>
                    <a:pt x="519288" y="56448"/>
                  </a:lnTo>
                  <a:lnTo>
                    <a:pt x="464713" y="59640"/>
                  </a:lnTo>
                  <a:lnTo>
                    <a:pt x="409800" y="62368"/>
                  </a:lnTo>
                  <a:lnTo>
                    <a:pt x="354897" y="64452"/>
                  </a:lnTo>
                  <a:lnTo>
                    <a:pt x="300351" y="65712"/>
                  </a:lnTo>
                  <a:lnTo>
                    <a:pt x="246509" y="65968"/>
                  </a:lnTo>
                  <a:lnTo>
                    <a:pt x="193717" y="65040"/>
                  </a:lnTo>
                  <a:lnTo>
                    <a:pt x="142323" y="62748"/>
                  </a:lnTo>
                  <a:lnTo>
                    <a:pt x="92674" y="58913"/>
                  </a:lnTo>
                  <a:lnTo>
                    <a:pt x="45117" y="53353"/>
                  </a:lnTo>
                  <a:lnTo>
                    <a:pt x="0" y="45889"/>
                  </a:lnTo>
                  <a:lnTo>
                    <a:pt x="368" y="42651"/>
                  </a:lnTo>
                  <a:lnTo>
                    <a:pt x="723" y="37253"/>
                  </a:lnTo>
                  <a:lnTo>
                    <a:pt x="0" y="32211"/>
                  </a:lnTo>
                  <a:close/>
                </a:path>
              </a:pathLst>
            </a:custGeom>
            <a:ln w="44279">
              <a:solidFill>
                <a:srgbClr val="EC7C30"/>
              </a:solidFill>
            </a:ln>
          </p:spPr>
          <p:txBody>
            <a:bodyPr wrap="square" lIns="0" tIns="0" rIns="0" bIns="0" rtlCol="0"/>
            <a:lstStyle/>
            <a:p>
              <a:endParaRPr sz="2397"/>
            </a:p>
          </p:txBody>
        </p:sp>
        <p:sp>
          <p:nvSpPr>
            <p:cNvPr id="5" name="object 5"/>
            <p:cNvSpPr/>
            <p:nvPr/>
          </p:nvSpPr>
          <p:spPr>
            <a:xfrm>
              <a:off x="480237" y="1917322"/>
              <a:ext cx="2609215" cy="44450"/>
            </a:xfrm>
            <a:custGeom>
              <a:avLst/>
              <a:gdLst/>
              <a:ahLst/>
              <a:cxnLst/>
              <a:rect l="l" t="t" r="r" b="b"/>
              <a:pathLst>
                <a:path w="2609215" h="44450">
                  <a:moveTo>
                    <a:pt x="1528999" y="20867"/>
                  </a:moveTo>
                  <a:lnTo>
                    <a:pt x="1451681" y="20867"/>
                  </a:lnTo>
                  <a:lnTo>
                    <a:pt x="1376821" y="21422"/>
                  </a:lnTo>
                  <a:lnTo>
                    <a:pt x="1383534" y="21422"/>
                  </a:lnTo>
                  <a:lnTo>
                    <a:pt x="1298119" y="22794"/>
                  </a:lnTo>
                  <a:lnTo>
                    <a:pt x="1301208" y="22794"/>
                  </a:lnTo>
                  <a:lnTo>
                    <a:pt x="1232381" y="25990"/>
                  </a:lnTo>
                  <a:lnTo>
                    <a:pt x="1232589" y="25990"/>
                  </a:lnTo>
                  <a:lnTo>
                    <a:pt x="1276921" y="36396"/>
                  </a:lnTo>
                  <a:lnTo>
                    <a:pt x="1323999" y="41130"/>
                  </a:lnTo>
                  <a:lnTo>
                    <a:pt x="1324671" y="41130"/>
                  </a:lnTo>
                  <a:lnTo>
                    <a:pt x="1371885" y="43559"/>
                  </a:lnTo>
                  <a:lnTo>
                    <a:pt x="1422287" y="44258"/>
                  </a:lnTo>
                  <a:lnTo>
                    <a:pt x="1471160" y="43559"/>
                  </a:lnTo>
                  <a:lnTo>
                    <a:pt x="1472878" y="43559"/>
                  </a:lnTo>
                  <a:lnTo>
                    <a:pt x="1526906" y="41698"/>
                  </a:lnTo>
                  <a:lnTo>
                    <a:pt x="1740051" y="30858"/>
                  </a:lnTo>
                  <a:lnTo>
                    <a:pt x="1788476" y="29180"/>
                  </a:lnTo>
                  <a:lnTo>
                    <a:pt x="1783590" y="29180"/>
                  </a:lnTo>
                  <a:lnTo>
                    <a:pt x="1842090" y="28361"/>
                  </a:lnTo>
                  <a:lnTo>
                    <a:pt x="2191226" y="28361"/>
                  </a:lnTo>
                  <a:lnTo>
                    <a:pt x="2275246" y="26947"/>
                  </a:lnTo>
                  <a:lnTo>
                    <a:pt x="2606693" y="26947"/>
                  </a:lnTo>
                  <a:lnTo>
                    <a:pt x="2606340" y="24662"/>
                  </a:lnTo>
                  <a:lnTo>
                    <a:pt x="1764526" y="24662"/>
                  </a:lnTo>
                  <a:lnTo>
                    <a:pt x="1726120" y="24107"/>
                  </a:lnTo>
                  <a:lnTo>
                    <a:pt x="1724182" y="24107"/>
                  </a:lnTo>
                  <a:lnTo>
                    <a:pt x="1528999" y="20867"/>
                  </a:lnTo>
                  <a:close/>
                </a:path>
                <a:path w="2609215" h="44450">
                  <a:moveTo>
                    <a:pt x="1189266" y="20064"/>
                  </a:moveTo>
                  <a:lnTo>
                    <a:pt x="1048822" y="20064"/>
                  </a:lnTo>
                  <a:lnTo>
                    <a:pt x="1000285" y="24107"/>
                  </a:lnTo>
                  <a:lnTo>
                    <a:pt x="1000594" y="24107"/>
                  </a:lnTo>
                  <a:lnTo>
                    <a:pt x="905375" y="33624"/>
                  </a:lnTo>
                  <a:lnTo>
                    <a:pt x="855939" y="37989"/>
                  </a:lnTo>
                  <a:lnTo>
                    <a:pt x="805814" y="41130"/>
                  </a:lnTo>
                  <a:lnTo>
                    <a:pt x="791999" y="41466"/>
                  </a:lnTo>
                  <a:lnTo>
                    <a:pt x="829166" y="42518"/>
                  </a:lnTo>
                  <a:lnTo>
                    <a:pt x="872416" y="42667"/>
                  </a:lnTo>
                  <a:lnTo>
                    <a:pt x="916378" y="41887"/>
                  </a:lnTo>
                  <a:lnTo>
                    <a:pt x="961750" y="40325"/>
                  </a:lnTo>
                  <a:lnTo>
                    <a:pt x="1232589" y="25990"/>
                  </a:lnTo>
                  <a:lnTo>
                    <a:pt x="1232797" y="25990"/>
                  </a:lnTo>
                  <a:lnTo>
                    <a:pt x="1189266" y="20064"/>
                  </a:lnTo>
                  <a:close/>
                </a:path>
                <a:path w="2609215" h="44450">
                  <a:moveTo>
                    <a:pt x="563251" y="21039"/>
                  </a:moveTo>
                  <a:lnTo>
                    <a:pt x="599060" y="26563"/>
                  </a:lnTo>
                  <a:lnTo>
                    <a:pt x="651243" y="36396"/>
                  </a:lnTo>
                  <a:lnTo>
                    <a:pt x="704773" y="41130"/>
                  </a:lnTo>
                  <a:lnTo>
                    <a:pt x="707858" y="41130"/>
                  </a:lnTo>
                  <a:lnTo>
                    <a:pt x="754994" y="42366"/>
                  </a:lnTo>
                  <a:lnTo>
                    <a:pt x="791999" y="41466"/>
                  </a:lnTo>
                  <a:lnTo>
                    <a:pt x="741993" y="38848"/>
                  </a:lnTo>
                  <a:lnTo>
                    <a:pt x="696669" y="35035"/>
                  </a:lnTo>
                  <a:lnTo>
                    <a:pt x="649254" y="29707"/>
                  </a:lnTo>
                  <a:lnTo>
                    <a:pt x="599591" y="22794"/>
                  </a:lnTo>
                  <a:lnTo>
                    <a:pt x="600663" y="22794"/>
                  </a:lnTo>
                  <a:lnTo>
                    <a:pt x="563251" y="21039"/>
                  </a:lnTo>
                  <a:close/>
                </a:path>
                <a:path w="2609215" h="44450">
                  <a:moveTo>
                    <a:pt x="9387" y="22794"/>
                  </a:moveTo>
                  <a:lnTo>
                    <a:pt x="0" y="22794"/>
                  </a:lnTo>
                  <a:lnTo>
                    <a:pt x="81" y="28361"/>
                  </a:lnTo>
                  <a:lnTo>
                    <a:pt x="914" y="30858"/>
                  </a:lnTo>
                  <a:lnTo>
                    <a:pt x="853" y="32408"/>
                  </a:lnTo>
                  <a:lnTo>
                    <a:pt x="0" y="36396"/>
                  </a:lnTo>
                  <a:lnTo>
                    <a:pt x="33472" y="25526"/>
                  </a:lnTo>
                  <a:lnTo>
                    <a:pt x="44160" y="23070"/>
                  </a:lnTo>
                  <a:lnTo>
                    <a:pt x="9387" y="22794"/>
                  </a:lnTo>
                  <a:close/>
                </a:path>
                <a:path w="2609215" h="44450">
                  <a:moveTo>
                    <a:pt x="2191226" y="28361"/>
                  </a:moveTo>
                  <a:lnTo>
                    <a:pt x="1842090" y="28361"/>
                  </a:lnTo>
                  <a:lnTo>
                    <a:pt x="1895283" y="29180"/>
                  </a:lnTo>
                  <a:lnTo>
                    <a:pt x="1891872" y="29180"/>
                  </a:lnTo>
                  <a:lnTo>
                    <a:pt x="1936783" y="31665"/>
                  </a:lnTo>
                  <a:lnTo>
                    <a:pt x="1980361" y="36396"/>
                  </a:lnTo>
                  <a:lnTo>
                    <a:pt x="2130823" y="30120"/>
                  </a:lnTo>
                  <a:lnTo>
                    <a:pt x="2176372" y="28716"/>
                  </a:lnTo>
                  <a:lnTo>
                    <a:pt x="2175433" y="28716"/>
                  </a:lnTo>
                  <a:lnTo>
                    <a:pt x="2191226" y="28361"/>
                  </a:lnTo>
                  <a:close/>
                </a:path>
                <a:path w="2609215" h="44450">
                  <a:moveTo>
                    <a:pt x="2606693" y="26947"/>
                  </a:moveTo>
                  <a:lnTo>
                    <a:pt x="2333647" y="26947"/>
                  </a:lnTo>
                  <a:lnTo>
                    <a:pt x="2380505" y="27405"/>
                  </a:lnTo>
                  <a:lnTo>
                    <a:pt x="2377817" y="27405"/>
                  </a:lnTo>
                  <a:lnTo>
                    <a:pt x="2428646" y="28499"/>
                  </a:lnTo>
                  <a:lnTo>
                    <a:pt x="2484370" y="30346"/>
                  </a:lnTo>
                  <a:lnTo>
                    <a:pt x="2543315" y="32959"/>
                  </a:lnTo>
                  <a:lnTo>
                    <a:pt x="2606040" y="36396"/>
                  </a:lnTo>
                  <a:lnTo>
                    <a:pt x="2606078" y="30120"/>
                  </a:lnTo>
                  <a:lnTo>
                    <a:pt x="2606724" y="27560"/>
                  </a:lnTo>
                  <a:lnTo>
                    <a:pt x="2606693" y="26947"/>
                  </a:lnTo>
                  <a:close/>
                </a:path>
                <a:path w="2609215" h="44450">
                  <a:moveTo>
                    <a:pt x="2606051" y="22794"/>
                  </a:moveTo>
                  <a:lnTo>
                    <a:pt x="1874058" y="22794"/>
                  </a:lnTo>
                  <a:lnTo>
                    <a:pt x="1834850" y="24107"/>
                  </a:lnTo>
                  <a:lnTo>
                    <a:pt x="1795976" y="24662"/>
                  </a:lnTo>
                  <a:lnTo>
                    <a:pt x="2606340" y="24662"/>
                  </a:lnTo>
                  <a:lnTo>
                    <a:pt x="2606094" y="23070"/>
                  </a:lnTo>
                  <a:lnTo>
                    <a:pt x="2606051" y="22794"/>
                  </a:lnTo>
                  <a:close/>
                </a:path>
                <a:path w="2609215" h="44450">
                  <a:moveTo>
                    <a:pt x="265518" y="0"/>
                  </a:moveTo>
                  <a:lnTo>
                    <a:pt x="212687" y="1418"/>
                  </a:lnTo>
                  <a:lnTo>
                    <a:pt x="162406" y="4633"/>
                  </a:lnTo>
                  <a:lnTo>
                    <a:pt x="115336" y="9692"/>
                  </a:lnTo>
                  <a:lnTo>
                    <a:pt x="71957" y="16682"/>
                  </a:lnTo>
                  <a:lnTo>
                    <a:pt x="44160" y="23070"/>
                  </a:lnTo>
                  <a:lnTo>
                    <a:pt x="43466" y="23070"/>
                  </a:lnTo>
                  <a:lnTo>
                    <a:pt x="87724" y="22794"/>
                  </a:lnTo>
                  <a:lnTo>
                    <a:pt x="219465" y="20064"/>
                  </a:lnTo>
                  <a:lnTo>
                    <a:pt x="218966" y="20064"/>
                  </a:lnTo>
                  <a:lnTo>
                    <a:pt x="324885" y="17928"/>
                  </a:lnTo>
                  <a:lnTo>
                    <a:pt x="539553" y="17549"/>
                  </a:lnTo>
                  <a:lnTo>
                    <a:pt x="489131" y="11341"/>
                  </a:lnTo>
                  <a:lnTo>
                    <a:pt x="432706" y="6047"/>
                  </a:lnTo>
                  <a:lnTo>
                    <a:pt x="376188" y="2361"/>
                  </a:lnTo>
                  <a:lnTo>
                    <a:pt x="320239" y="329"/>
                  </a:lnTo>
                  <a:lnTo>
                    <a:pt x="265518" y="0"/>
                  </a:lnTo>
                  <a:close/>
                </a:path>
                <a:path w="2609215" h="44450">
                  <a:moveTo>
                    <a:pt x="2174109" y="15467"/>
                  </a:moveTo>
                  <a:lnTo>
                    <a:pt x="2112095" y="15467"/>
                  </a:lnTo>
                  <a:lnTo>
                    <a:pt x="2058005" y="15837"/>
                  </a:lnTo>
                  <a:lnTo>
                    <a:pt x="2058903" y="15837"/>
                  </a:lnTo>
                  <a:lnTo>
                    <a:pt x="2006580" y="16682"/>
                  </a:lnTo>
                  <a:lnTo>
                    <a:pt x="1962844" y="17928"/>
                  </a:lnTo>
                  <a:lnTo>
                    <a:pt x="1960934" y="17928"/>
                  </a:lnTo>
                  <a:lnTo>
                    <a:pt x="1914001" y="20064"/>
                  </a:lnTo>
                  <a:lnTo>
                    <a:pt x="1875246" y="22794"/>
                  </a:lnTo>
                  <a:lnTo>
                    <a:pt x="2609205" y="22794"/>
                  </a:lnTo>
                  <a:lnTo>
                    <a:pt x="2364007" y="17549"/>
                  </a:lnTo>
                  <a:lnTo>
                    <a:pt x="2366316" y="17549"/>
                  </a:lnTo>
                  <a:lnTo>
                    <a:pt x="2174109" y="15467"/>
                  </a:lnTo>
                  <a:close/>
                </a:path>
                <a:path w="2609215" h="44450">
                  <a:moveTo>
                    <a:pt x="545968" y="18375"/>
                  </a:moveTo>
                  <a:lnTo>
                    <a:pt x="486793" y="18375"/>
                  </a:lnTo>
                  <a:lnTo>
                    <a:pt x="543564" y="20064"/>
                  </a:lnTo>
                  <a:lnTo>
                    <a:pt x="542467" y="20064"/>
                  </a:lnTo>
                  <a:lnTo>
                    <a:pt x="563251" y="21039"/>
                  </a:lnTo>
                  <a:lnTo>
                    <a:pt x="545968" y="18375"/>
                  </a:lnTo>
                  <a:close/>
                </a:path>
                <a:path w="2609215" h="44450">
                  <a:moveTo>
                    <a:pt x="1147120" y="17549"/>
                  </a:moveTo>
                  <a:lnTo>
                    <a:pt x="1096378" y="17549"/>
                  </a:lnTo>
                  <a:lnTo>
                    <a:pt x="1048347" y="20064"/>
                  </a:lnTo>
                  <a:lnTo>
                    <a:pt x="1191112" y="20064"/>
                  </a:lnTo>
                  <a:lnTo>
                    <a:pt x="1147120" y="17549"/>
                  </a:lnTo>
                  <a:close/>
                </a:path>
                <a:path w="2609215" h="44450">
                  <a:moveTo>
                    <a:pt x="539553" y="17549"/>
                  </a:moveTo>
                  <a:lnTo>
                    <a:pt x="432471" y="17549"/>
                  </a:lnTo>
                  <a:lnTo>
                    <a:pt x="489735" y="18375"/>
                  </a:lnTo>
                  <a:lnTo>
                    <a:pt x="546262" y="18375"/>
                  </a:lnTo>
                  <a:lnTo>
                    <a:pt x="539553" y="17549"/>
                  </a:lnTo>
                  <a:close/>
                </a:path>
              </a:pathLst>
            </a:custGeom>
            <a:solidFill>
              <a:srgbClr val="EC7C30"/>
            </a:solidFill>
          </p:spPr>
          <p:txBody>
            <a:bodyPr wrap="square" lIns="0" tIns="0" rIns="0" bIns="0" rtlCol="0"/>
            <a:lstStyle/>
            <a:p>
              <a:endParaRPr sz="2397"/>
            </a:p>
          </p:txBody>
        </p:sp>
      </p:grpSp>
      <p:sp>
        <p:nvSpPr>
          <p:cNvPr id="6" name="object 6"/>
          <p:cNvSpPr txBox="1"/>
          <p:nvPr/>
        </p:nvSpPr>
        <p:spPr>
          <a:xfrm>
            <a:off x="751901" y="3346622"/>
            <a:ext cx="3540622" cy="2098882"/>
          </a:xfrm>
          <a:prstGeom prst="rect">
            <a:avLst/>
          </a:prstGeom>
        </p:spPr>
        <p:txBody>
          <a:bodyPr vert="horz" wrap="square" lIns="0" tIns="54965" rIns="0" bIns="0" rtlCol="0">
            <a:spAutoFit/>
          </a:bodyPr>
          <a:lstStyle/>
          <a:p>
            <a:pPr marL="244387" marR="6765" indent="-228320">
              <a:lnSpc>
                <a:spcPts val="2449"/>
              </a:lnSpc>
              <a:spcBef>
                <a:spcPts val="433"/>
              </a:spcBef>
              <a:buFont typeface="Arial MT"/>
              <a:buChar char="•"/>
              <a:tabLst>
                <a:tab pos="244387" algn="l"/>
              </a:tabLst>
            </a:pPr>
            <a:r>
              <a:rPr sz="2264" b="1" dirty="0">
                <a:latin typeface="Calibri"/>
                <a:cs typeface="Calibri"/>
              </a:rPr>
              <a:t>Human</a:t>
            </a:r>
            <a:r>
              <a:rPr sz="2264" b="1" spc="-60" dirty="0">
                <a:latin typeface="Calibri"/>
                <a:cs typeface="Calibri"/>
              </a:rPr>
              <a:t> </a:t>
            </a:r>
            <a:r>
              <a:rPr sz="2264" b="1" dirty="0">
                <a:latin typeface="Calibri"/>
                <a:cs typeface="Calibri"/>
              </a:rPr>
              <a:t>factors</a:t>
            </a:r>
            <a:r>
              <a:rPr sz="2264" b="1" spc="-33" dirty="0">
                <a:latin typeface="Calibri"/>
                <a:cs typeface="Calibri"/>
              </a:rPr>
              <a:t> </a:t>
            </a:r>
            <a:r>
              <a:rPr sz="2264" dirty="0">
                <a:latin typeface="Calibri"/>
                <a:cs typeface="Calibri"/>
              </a:rPr>
              <a:t>are</a:t>
            </a:r>
            <a:r>
              <a:rPr sz="2264" spc="-47" dirty="0">
                <a:latin typeface="Calibri"/>
                <a:cs typeface="Calibri"/>
              </a:rPr>
              <a:t> </a:t>
            </a:r>
            <a:r>
              <a:rPr sz="2264" dirty="0">
                <a:latin typeface="Calibri"/>
                <a:cs typeface="Calibri"/>
              </a:rPr>
              <a:t>split</a:t>
            </a:r>
            <a:r>
              <a:rPr sz="2264" spc="-53" dirty="0">
                <a:latin typeface="Calibri"/>
                <a:cs typeface="Calibri"/>
              </a:rPr>
              <a:t> </a:t>
            </a:r>
            <a:r>
              <a:rPr sz="2264" spc="-27" dirty="0">
                <a:latin typeface="Calibri"/>
                <a:cs typeface="Calibri"/>
              </a:rPr>
              <a:t>into </a:t>
            </a:r>
            <a:r>
              <a:rPr sz="2264" spc="-13" dirty="0">
                <a:latin typeface="Calibri"/>
                <a:cs typeface="Calibri"/>
              </a:rPr>
              <a:t>components:</a:t>
            </a:r>
            <a:endParaRPr sz="2264">
              <a:latin typeface="Calibri"/>
              <a:cs typeface="Calibri"/>
            </a:endParaRPr>
          </a:p>
          <a:p>
            <a:pPr marL="701872" lvl="1" indent="-228320">
              <a:spcBef>
                <a:spcPts val="186"/>
              </a:spcBef>
              <a:buFont typeface="Arial MT"/>
              <a:buChar char="•"/>
              <a:tabLst>
                <a:tab pos="701872" algn="l"/>
              </a:tabLst>
            </a:pPr>
            <a:r>
              <a:rPr sz="2264" dirty="0">
                <a:latin typeface="Calibri"/>
                <a:cs typeface="Calibri"/>
              </a:rPr>
              <a:t>job</a:t>
            </a:r>
            <a:r>
              <a:rPr sz="2264" spc="-27" dirty="0">
                <a:latin typeface="Calibri"/>
                <a:cs typeface="Calibri"/>
              </a:rPr>
              <a:t> </a:t>
            </a:r>
            <a:r>
              <a:rPr sz="2264" spc="-13" dirty="0">
                <a:latin typeface="Calibri"/>
                <a:cs typeface="Calibri"/>
              </a:rPr>
              <a:t>factors;</a:t>
            </a:r>
            <a:endParaRPr sz="2264">
              <a:latin typeface="Calibri"/>
              <a:cs typeface="Calibri"/>
            </a:endParaRPr>
          </a:p>
          <a:p>
            <a:pPr marL="701872" lvl="1" indent="-228320">
              <a:spcBef>
                <a:spcPts val="233"/>
              </a:spcBef>
              <a:buFont typeface="Arial MT"/>
              <a:buChar char="•"/>
              <a:tabLst>
                <a:tab pos="701872" algn="l"/>
              </a:tabLst>
            </a:pPr>
            <a:r>
              <a:rPr sz="2264" dirty="0">
                <a:latin typeface="Calibri"/>
                <a:cs typeface="Calibri"/>
              </a:rPr>
              <a:t>individual</a:t>
            </a:r>
            <a:r>
              <a:rPr sz="2264" spc="-33" dirty="0">
                <a:latin typeface="Calibri"/>
                <a:cs typeface="Calibri"/>
              </a:rPr>
              <a:t> </a:t>
            </a:r>
            <a:r>
              <a:rPr sz="2264" spc="-13" dirty="0">
                <a:latin typeface="Calibri"/>
                <a:cs typeface="Calibri"/>
              </a:rPr>
              <a:t>factors;</a:t>
            </a:r>
            <a:r>
              <a:rPr sz="2264" spc="-40" dirty="0">
                <a:latin typeface="Calibri"/>
                <a:cs typeface="Calibri"/>
              </a:rPr>
              <a:t> </a:t>
            </a:r>
            <a:r>
              <a:rPr sz="2264" spc="-33" dirty="0">
                <a:latin typeface="Calibri"/>
                <a:cs typeface="Calibri"/>
              </a:rPr>
              <a:t>and</a:t>
            </a:r>
            <a:endParaRPr sz="2264">
              <a:latin typeface="Calibri"/>
              <a:cs typeface="Calibri"/>
            </a:endParaRPr>
          </a:p>
          <a:p>
            <a:pPr marL="701872" marR="341634" lvl="1" indent="-228320">
              <a:lnSpc>
                <a:spcPts val="2449"/>
              </a:lnSpc>
              <a:spcBef>
                <a:spcPts val="526"/>
              </a:spcBef>
              <a:buFont typeface="Arial MT"/>
              <a:buChar char="•"/>
              <a:tabLst>
                <a:tab pos="701872" algn="l"/>
              </a:tabLst>
            </a:pPr>
            <a:r>
              <a:rPr sz="2264" b="1" spc="-13" dirty="0">
                <a:latin typeface="Calibri"/>
                <a:cs typeface="Calibri"/>
              </a:rPr>
              <a:t>Organisation</a:t>
            </a:r>
            <a:r>
              <a:rPr sz="2264" b="1" spc="13" dirty="0">
                <a:latin typeface="Calibri"/>
                <a:cs typeface="Calibri"/>
              </a:rPr>
              <a:t> </a:t>
            </a:r>
            <a:r>
              <a:rPr sz="2264" spc="-33" dirty="0">
                <a:latin typeface="Calibri"/>
                <a:cs typeface="Calibri"/>
              </a:rPr>
              <a:t>and </a:t>
            </a:r>
            <a:r>
              <a:rPr sz="2264" dirty="0">
                <a:latin typeface="Calibri"/>
                <a:cs typeface="Calibri"/>
              </a:rPr>
              <a:t>management</a:t>
            </a:r>
            <a:r>
              <a:rPr sz="2264" spc="-113" dirty="0">
                <a:latin typeface="Calibri"/>
                <a:cs typeface="Calibri"/>
              </a:rPr>
              <a:t> </a:t>
            </a:r>
            <a:r>
              <a:rPr sz="2264" spc="-13" dirty="0">
                <a:latin typeface="Calibri"/>
                <a:cs typeface="Calibri"/>
              </a:rPr>
              <a:t>factors.</a:t>
            </a:r>
            <a:endParaRPr sz="2264">
              <a:latin typeface="Calibri"/>
              <a:cs typeface="Calibri"/>
            </a:endParaRPr>
          </a:p>
        </p:txBody>
      </p:sp>
      <p:pic>
        <p:nvPicPr>
          <p:cNvPr id="7" name="object 7"/>
          <p:cNvPicPr/>
          <p:nvPr/>
        </p:nvPicPr>
        <p:blipFill>
          <a:blip r:embed="rId2" cstate="print"/>
          <a:stretch>
            <a:fillRect/>
          </a:stretch>
        </p:blipFill>
        <p:spPr>
          <a:xfrm>
            <a:off x="5312690" y="0"/>
            <a:ext cx="6869880" cy="6848345"/>
          </a:xfrm>
          <a:prstGeom prst="rect">
            <a:avLst/>
          </a:prstGeom>
        </p:spPr>
      </p:pic>
      <p:pic>
        <p:nvPicPr>
          <p:cNvPr id="8" name="Picture 7" descr="A black and red logo&#10;&#10;AI-generated content may be incorrect.">
            <a:extLst>
              <a:ext uri="{FF2B5EF4-FFF2-40B4-BE49-F238E27FC236}">
                <a16:creationId xmlns:a16="http://schemas.microsoft.com/office/drawing/2014/main" id="{45834344-0B3D-3C2E-4C91-A1565DABC15A}"/>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red logo&#10;&#10;AI-generated content may be incorrect.">
            <a:extLst>
              <a:ext uri="{FF2B5EF4-FFF2-40B4-BE49-F238E27FC236}">
                <a16:creationId xmlns:a16="http://schemas.microsoft.com/office/drawing/2014/main" id="{C8DB215F-0263-5D25-A304-52808FFB3C01}"/>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
        <p:nvSpPr>
          <p:cNvPr id="2" name="object 2"/>
          <p:cNvSpPr txBox="1">
            <a:spLocks noGrp="1"/>
          </p:cNvSpPr>
          <p:nvPr>
            <p:ph type="title"/>
          </p:nvPr>
        </p:nvSpPr>
        <p:spPr>
          <a:xfrm>
            <a:off x="1123738" y="837266"/>
            <a:ext cx="14003512" cy="1063173"/>
          </a:xfrm>
          <a:prstGeom prst="rect">
            <a:avLst/>
          </a:prstGeom>
        </p:spPr>
        <p:txBody>
          <a:bodyPr vert="horz" wrap="square" lIns="0" tIns="444053" rIns="0" bIns="0" rtlCol="0" anchor="ctr">
            <a:spAutoFit/>
          </a:bodyPr>
          <a:lstStyle/>
          <a:p>
            <a:pPr marL="137838">
              <a:lnSpc>
                <a:spcPct val="100000"/>
              </a:lnSpc>
              <a:spcBef>
                <a:spcPts val="133"/>
              </a:spcBef>
            </a:pPr>
            <a:r>
              <a:rPr sz="3995" dirty="0">
                <a:solidFill>
                  <a:srgbClr val="000000"/>
                </a:solidFill>
                <a:latin typeface="Times New Roman"/>
                <a:cs typeface="Times New Roman"/>
              </a:rPr>
              <a:t>Job</a:t>
            </a:r>
            <a:r>
              <a:rPr sz="3995" spc="-7" dirty="0">
                <a:solidFill>
                  <a:srgbClr val="000000"/>
                </a:solidFill>
                <a:latin typeface="Times New Roman"/>
                <a:cs typeface="Times New Roman"/>
              </a:rPr>
              <a:t> </a:t>
            </a:r>
            <a:r>
              <a:rPr sz="3995" spc="-13" dirty="0">
                <a:solidFill>
                  <a:srgbClr val="000000"/>
                </a:solidFill>
                <a:latin typeface="Times New Roman"/>
                <a:cs typeface="Times New Roman"/>
              </a:rPr>
              <a:t>factors</a:t>
            </a:r>
            <a:endParaRPr sz="3995">
              <a:latin typeface="Times New Roman"/>
              <a:cs typeface="Times New Roman"/>
            </a:endParaRPr>
          </a:p>
        </p:txBody>
      </p:sp>
      <p:sp>
        <p:nvSpPr>
          <p:cNvPr id="3" name="object 3"/>
          <p:cNvSpPr txBox="1"/>
          <p:nvPr/>
        </p:nvSpPr>
        <p:spPr>
          <a:xfrm>
            <a:off x="873197" y="3081029"/>
            <a:ext cx="4317749" cy="2935355"/>
          </a:xfrm>
          <a:prstGeom prst="rect">
            <a:avLst/>
          </a:prstGeom>
        </p:spPr>
        <p:txBody>
          <a:bodyPr vert="horz" wrap="square" lIns="0" tIns="50737" rIns="0" bIns="0" rtlCol="0">
            <a:spAutoFit/>
          </a:bodyPr>
          <a:lstStyle/>
          <a:p>
            <a:pPr marL="242696" marR="952179" indent="-226629">
              <a:lnSpc>
                <a:spcPts val="2157"/>
              </a:lnSpc>
              <a:spcBef>
                <a:spcPts val="400"/>
              </a:spcBef>
              <a:buFont typeface="Arial MT"/>
              <a:buChar char="•"/>
              <a:tabLst>
                <a:tab pos="244387" algn="l"/>
              </a:tabLst>
            </a:pPr>
            <a:r>
              <a:rPr sz="1998" dirty="0">
                <a:latin typeface="Calibri"/>
                <a:cs typeface="Calibri"/>
              </a:rPr>
              <a:t>Poor</a:t>
            </a:r>
            <a:r>
              <a:rPr sz="1998" spc="-60" dirty="0">
                <a:latin typeface="Calibri"/>
                <a:cs typeface="Calibri"/>
              </a:rPr>
              <a:t> </a:t>
            </a:r>
            <a:r>
              <a:rPr sz="1998" dirty="0">
                <a:latin typeface="Calibri"/>
                <a:cs typeface="Calibri"/>
              </a:rPr>
              <a:t>design</a:t>
            </a:r>
            <a:r>
              <a:rPr sz="1998" spc="-53" dirty="0">
                <a:latin typeface="Calibri"/>
                <a:cs typeface="Calibri"/>
              </a:rPr>
              <a:t> </a:t>
            </a:r>
            <a:r>
              <a:rPr sz="1998" dirty="0">
                <a:latin typeface="Calibri"/>
                <a:cs typeface="Calibri"/>
              </a:rPr>
              <a:t>of</a:t>
            </a:r>
            <a:r>
              <a:rPr sz="1998" spc="-60" dirty="0">
                <a:latin typeface="Calibri"/>
                <a:cs typeface="Calibri"/>
              </a:rPr>
              <a:t> </a:t>
            </a:r>
            <a:r>
              <a:rPr sz="1998" dirty="0">
                <a:latin typeface="Calibri"/>
                <a:cs typeface="Calibri"/>
              </a:rPr>
              <a:t>equipment</a:t>
            </a:r>
            <a:r>
              <a:rPr sz="1998" spc="-60" dirty="0">
                <a:latin typeface="Calibri"/>
                <a:cs typeface="Calibri"/>
              </a:rPr>
              <a:t> </a:t>
            </a:r>
            <a:r>
              <a:rPr sz="1998" spc="-33" dirty="0">
                <a:latin typeface="Calibri"/>
                <a:cs typeface="Calibri"/>
              </a:rPr>
              <a:t>and 	</a:t>
            </a:r>
            <a:r>
              <a:rPr sz="1998" spc="-13" dirty="0">
                <a:latin typeface="Calibri"/>
                <a:cs typeface="Calibri"/>
              </a:rPr>
              <a:t>instruments.</a:t>
            </a:r>
            <a:endParaRPr sz="1998">
              <a:latin typeface="Calibri"/>
              <a:cs typeface="Calibri"/>
            </a:endParaRPr>
          </a:p>
          <a:p>
            <a:pPr marL="243541" indent="-226629">
              <a:spcBef>
                <a:spcPts val="719"/>
              </a:spcBef>
              <a:buFont typeface="Arial MT"/>
              <a:buChar char="•"/>
              <a:tabLst>
                <a:tab pos="243541" algn="l"/>
              </a:tabLst>
            </a:pPr>
            <a:r>
              <a:rPr sz="1998" spc="-13" dirty="0">
                <a:latin typeface="Calibri"/>
                <a:cs typeface="Calibri"/>
              </a:rPr>
              <a:t>Interruptions</a:t>
            </a:r>
            <a:r>
              <a:rPr sz="1998" spc="13" dirty="0">
                <a:latin typeface="Calibri"/>
                <a:cs typeface="Calibri"/>
              </a:rPr>
              <a:t> </a:t>
            </a:r>
            <a:r>
              <a:rPr sz="1998" dirty="0">
                <a:latin typeface="Calibri"/>
                <a:cs typeface="Calibri"/>
              </a:rPr>
              <a:t>and</a:t>
            </a:r>
            <a:r>
              <a:rPr sz="1998" spc="20" dirty="0">
                <a:latin typeface="Calibri"/>
                <a:cs typeface="Calibri"/>
              </a:rPr>
              <a:t> </a:t>
            </a:r>
            <a:r>
              <a:rPr sz="1998" spc="-13" dirty="0">
                <a:latin typeface="Calibri"/>
                <a:cs typeface="Calibri"/>
              </a:rPr>
              <a:t>disturbances.</a:t>
            </a:r>
            <a:endParaRPr sz="1998">
              <a:latin typeface="Calibri"/>
              <a:cs typeface="Calibri"/>
            </a:endParaRPr>
          </a:p>
          <a:p>
            <a:pPr marL="243541" indent="-226629">
              <a:spcBef>
                <a:spcPts val="759"/>
              </a:spcBef>
              <a:buFont typeface="Arial MT"/>
              <a:buChar char="•"/>
              <a:tabLst>
                <a:tab pos="243541" algn="l"/>
              </a:tabLst>
            </a:pPr>
            <a:r>
              <a:rPr sz="1998" dirty="0">
                <a:latin typeface="Calibri"/>
                <a:cs typeface="Calibri"/>
              </a:rPr>
              <a:t>Unclear</a:t>
            </a:r>
            <a:r>
              <a:rPr sz="1998" spc="-47" dirty="0">
                <a:latin typeface="Calibri"/>
                <a:cs typeface="Calibri"/>
              </a:rPr>
              <a:t> </a:t>
            </a:r>
            <a:r>
              <a:rPr sz="1998" dirty="0">
                <a:latin typeface="Calibri"/>
                <a:cs typeface="Calibri"/>
              </a:rPr>
              <a:t>or</a:t>
            </a:r>
            <a:r>
              <a:rPr sz="1998" spc="-33" dirty="0">
                <a:latin typeface="Calibri"/>
                <a:cs typeface="Calibri"/>
              </a:rPr>
              <a:t> </a:t>
            </a:r>
            <a:r>
              <a:rPr sz="1998" dirty="0">
                <a:latin typeface="Calibri"/>
                <a:cs typeface="Calibri"/>
              </a:rPr>
              <a:t>missing</a:t>
            </a:r>
            <a:r>
              <a:rPr sz="1998" spc="-40" dirty="0">
                <a:latin typeface="Calibri"/>
                <a:cs typeface="Calibri"/>
              </a:rPr>
              <a:t> </a:t>
            </a:r>
            <a:r>
              <a:rPr sz="1998" spc="-13" dirty="0">
                <a:latin typeface="Calibri"/>
                <a:cs typeface="Calibri"/>
              </a:rPr>
              <a:t>instructions.</a:t>
            </a:r>
            <a:endParaRPr sz="1998">
              <a:latin typeface="Calibri"/>
              <a:cs typeface="Calibri"/>
            </a:endParaRPr>
          </a:p>
          <a:p>
            <a:pPr marL="243541" indent="-226629">
              <a:spcBef>
                <a:spcPts val="752"/>
              </a:spcBef>
              <a:buFont typeface="Arial MT"/>
              <a:buChar char="•"/>
              <a:tabLst>
                <a:tab pos="243541" algn="l"/>
              </a:tabLst>
            </a:pPr>
            <a:r>
              <a:rPr sz="1998" dirty="0">
                <a:latin typeface="Calibri"/>
                <a:cs typeface="Calibri"/>
              </a:rPr>
              <a:t>Poorly</a:t>
            </a:r>
            <a:r>
              <a:rPr sz="1998" spc="-33" dirty="0">
                <a:latin typeface="Calibri"/>
                <a:cs typeface="Calibri"/>
              </a:rPr>
              <a:t> </a:t>
            </a:r>
            <a:r>
              <a:rPr sz="1998" spc="-13" dirty="0">
                <a:latin typeface="Calibri"/>
                <a:cs typeface="Calibri"/>
              </a:rPr>
              <a:t>maintained</a:t>
            </a:r>
            <a:r>
              <a:rPr sz="1998" spc="-40" dirty="0">
                <a:latin typeface="Calibri"/>
                <a:cs typeface="Calibri"/>
              </a:rPr>
              <a:t> </a:t>
            </a:r>
            <a:r>
              <a:rPr sz="1998" dirty="0">
                <a:latin typeface="Calibri"/>
                <a:cs typeface="Calibri"/>
              </a:rPr>
              <a:t>or</a:t>
            </a:r>
            <a:r>
              <a:rPr sz="1998" spc="-27" dirty="0">
                <a:latin typeface="Calibri"/>
                <a:cs typeface="Calibri"/>
              </a:rPr>
              <a:t> </a:t>
            </a:r>
            <a:r>
              <a:rPr sz="1998" dirty="0">
                <a:latin typeface="Calibri"/>
                <a:cs typeface="Calibri"/>
              </a:rPr>
              <a:t>faulty</a:t>
            </a:r>
            <a:r>
              <a:rPr sz="1998" spc="-33" dirty="0">
                <a:latin typeface="Calibri"/>
                <a:cs typeface="Calibri"/>
              </a:rPr>
              <a:t> </a:t>
            </a:r>
            <a:r>
              <a:rPr sz="1998" spc="-13" dirty="0">
                <a:latin typeface="Calibri"/>
                <a:cs typeface="Calibri"/>
              </a:rPr>
              <a:t>equipment.</a:t>
            </a:r>
            <a:endParaRPr sz="1998">
              <a:latin typeface="Calibri"/>
              <a:cs typeface="Calibri"/>
            </a:endParaRPr>
          </a:p>
          <a:p>
            <a:pPr marL="243541" indent="-226629">
              <a:spcBef>
                <a:spcPts val="752"/>
              </a:spcBef>
              <a:buFont typeface="Arial MT"/>
              <a:buChar char="•"/>
              <a:tabLst>
                <a:tab pos="243541" algn="l"/>
              </a:tabLst>
            </a:pPr>
            <a:r>
              <a:rPr sz="1998" dirty="0">
                <a:latin typeface="Calibri"/>
                <a:cs typeface="Calibri"/>
              </a:rPr>
              <a:t>High</a:t>
            </a:r>
            <a:r>
              <a:rPr sz="1998" spc="-33" dirty="0">
                <a:latin typeface="Calibri"/>
                <a:cs typeface="Calibri"/>
              </a:rPr>
              <a:t> </a:t>
            </a:r>
            <a:r>
              <a:rPr sz="1998" spc="-13" dirty="0">
                <a:latin typeface="Calibri"/>
                <a:cs typeface="Calibri"/>
              </a:rPr>
              <a:t>demand/workload.</a:t>
            </a:r>
            <a:endParaRPr sz="1998">
              <a:latin typeface="Calibri"/>
              <a:cs typeface="Calibri"/>
            </a:endParaRPr>
          </a:p>
          <a:p>
            <a:pPr marL="242696" marR="257071" indent="-226629">
              <a:lnSpc>
                <a:spcPts val="2157"/>
              </a:lnSpc>
              <a:spcBef>
                <a:spcPts val="1025"/>
              </a:spcBef>
              <a:buFont typeface="Arial MT"/>
              <a:buChar char="•"/>
              <a:tabLst>
                <a:tab pos="244387" algn="l"/>
              </a:tabLst>
            </a:pPr>
            <a:r>
              <a:rPr sz="1998" dirty="0">
                <a:latin typeface="Calibri"/>
                <a:cs typeface="Calibri"/>
              </a:rPr>
              <a:t>Unpleasant</a:t>
            </a:r>
            <a:r>
              <a:rPr sz="1998" spc="-60" dirty="0">
                <a:latin typeface="Calibri"/>
                <a:cs typeface="Calibri"/>
              </a:rPr>
              <a:t> </a:t>
            </a:r>
            <a:r>
              <a:rPr sz="1998" dirty="0">
                <a:latin typeface="Calibri"/>
                <a:cs typeface="Calibri"/>
              </a:rPr>
              <a:t>working</a:t>
            </a:r>
            <a:r>
              <a:rPr sz="1998" spc="-53" dirty="0">
                <a:latin typeface="Calibri"/>
                <a:cs typeface="Calibri"/>
              </a:rPr>
              <a:t> </a:t>
            </a:r>
            <a:r>
              <a:rPr sz="1998" spc="-13" dirty="0">
                <a:latin typeface="Calibri"/>
                <a:cs typeface="Calibri"/>
              </a:rPr>
              <a:t>environment,</a:t>
            </a:r>
            <a:r>
              <a:rPr sz="1998" spc="-53" dirty="0">
                <a:latin typeface="Calibri"/>
                <a:cs typeface="Calibri"/>
              </a:rPr>
              <a:t> </a:t>
            </a:r>
            <a:r>
              <a:rPr sz="1998" spc="-33" dirty="0">
                <a:latin typeface="Calibri"/>
                <a:cs typeface="Calibri"/>
              </a:rPr>
              <a:t>eg 	</a:t>
            </a:r>
            <a:r>
              <a:rPr sz="1998" spc="-27" dirty="0">
                <a:latin typeface="Calibri"/>
                <a:cs typeface="Calibri"/>
              </a:rPr>
              <a:t>noisy,</a:t>
            </a:r>
            <a:r>
              <a:rPr sz="1998" spc="-53" dirty="0">
                <a:latin typeface="Calibri"/>
                <a:cs typeface="Calibri"/>
              </a:rPr>
              <a:t> </a:t>
            </a:r>
            <a:r>
              <a:rPr sz="1998" spc="-13" dirty="0">
                <a:latin typeface="Calibri"/>
                <a:cs typeface="Calibri"/>
              </a:rPr>
              <a:t>dirty,</a:t>
            </a:r>
            <a:r>
              <a:rPr sz="1998" spc="-47" dirty="0">
                <a:latin typeface="Calibri"/>
                <a:cs typeface="Calibri"/>
              </a:rPr>
              <a:t> </a:t>
            </a:r>
            <a:r>
              <a:rPr sz="1998" dirty="0">
                <a:latin typeface="Calibri"/>
                <a:cs typeface="Calibri"/>
              </a:rPr>
              <a:t>poor</a:t>
            </a:r>
            <a:r>
              <a:rPr sz="1998" spc="-47" dirty="0">
                <a:latin typeface="Calibri"/>
                <a:cs typeface="Calibri"/>
              </a:rPr>
              <a:t> </a:t>
            </a:r>
            <a:r>
              <a:rPr sz="1998" dirty="0">
                <a:latin typeface="Calibri"/>
                <a:cs typeface="Calibri"/>
              </a:rPr>
              <a:t>lighting,</a:t>
            </a:r>
            <a:r>
              <a:rPr sz="1998" spc="-47" dirty="0">
                <a:latin typeface="Calibri"/>
                <a:cs typeface="Calibri"/>
              </a:rPr>
              <a:t> </a:t>
            </a:r>
            <a:r>
              <a:rPr sz="1998" spc="-27" dirty="0">
                <a:latin typeface="Calibri"/>
                <a:cs typeface="Calibri"/>
              </a:rPr>
              <a:t>etc.</a:t>
            </a:r>
            <a:endParaRPr sz="1998">
              <a:latin typeface="Calibri"/>
              <a:cs typeface="Calibri"/>
            </a:endParaRPr>
          </a:p>
        </p:txBody>
      </p:sp>
      <p:pic>
        <p:nvPicPr>
          <p:cNvPr id="4" name="object 4"/>
          <p:cNvPicPr/>
          <p:nvPr/>
        </p:nvPicPr>
        <p:blipFill>
          <a:blip r:embed="rId3" cstate="print"/>
          <a:stretch>
            <a:fillRect/>
          </a:stretch>
        </p:blipFill>
        <p:spPr>
          <a:xfrm>
            <a:off x="6096000" y="9"/>
            <a:ext cx="6088483" cy="6848335"/>
          </a:xfrm>
          <a:prstGeom prst="rect">
            <a:avLst/>
          </a:prstGeom>
        </p:spPr>
      </p:pic>
    </p:spTree>
  </p:cSld>
  <p:clrMapOvr>
    <a:masterClrMapping/>
  </p:clrMapOvr>
  <p:transition>
    <p:dissolv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ack and red logo&#10;&#10;AI-generated content may be incorrect.">
            <a:extLst>
              <a:ext uri="{FF2B5EF4-FFF2-40B4-BE49-F238E27FC236}">
                <a16:creationId xmlns:a16="http://schemas.microsoft.com/office/drawing/2014/main" id="{EF22FE72-2CE8-C415-1772-AC0FAAA91F8A}"/>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
        <p:nvSpPr>
          <p:cNvPr id="2" name="object 2"/>
          <p:cNvSpPr txBox="1">
            <a:spLocks noGrp="1"/>
          </p:cNvSpPr>
          <p:nvPr>
            <p:ph type="title"/>
          </p:nvPr>
        </p:nvSpPr>
        <p:spPr>
          <a:xfrm>
            <a:off x="838200" y="267344"/>
            <a:ext cx="10515600" cy="1521126"/>
          </a:xfrm>
          <a:prstGeom prst="rect">
            <a:avLst/>
          </a:prstGeom>
        </p:spPr>
        <p:txBody>
          <a:bodyPr vert="horz" wrap="square" lIns="0" tIns="897577" rIns="0" bIns="0" rtlCol="0" anchor="ctr">
            <a:spAutoFit/>
          </a:bodyPr>
          <a:lstStyle/>
          <a:p>
            <a:pPr marL="137838">
              <a:lnSpc>
                <a:spcPct val="100000"/>
              </a:lnSpc>
              <a:spcBef>
                <a:spcPts val="133"/>
              </a:spcBef>
            </a:pPr>
            <a:r>
              <a:rPr sz="3995" dirty="0">
                <a:solidFill>
                  <a:srgbClr val="000000"/>
                </a:solidFill>
                <a:latin typeface="Times New Roman"/>
                <a:cs typeface="Times New Roman"/>
              </a:rPr>
              <a:t>Individual</a:t>
            </a:r>
            <a:r>
              <a:rPr sz="3995" spc="-246" dirty="0">
                <a:solidFill>
                  <a:srgbClr val="000000"/>
                </a:solidFill>
                <a:latin typeface="Times New Roman"/>
                <a:cs typeface="Times New Roman"/>
              </a:rPr>
              <a:t> </a:t>
            </a:r>
            <a:r>
              <a:rPr sz="3995" spc="-13" dirty="0">
                <a:solidFill>
                  <a:srgbClr val="000000"/>
                </a:solidFill>
                <a:latin typeface="Times New Roman"/>
                <a:cs typeface="Times New Roman"/>
              </a:rPr>
              <a:t>factors</a:t>
            </a:r>
            <a:endParaRPr sz="3995">
              <a:latin typeface="Times New Roman"/>
              <a:cs typeface="Times New Roman"/>
            </a:endParaRPr>
          </a:p>
        </p:txBody>
      </p:sp>
      <p:sp>
        <p:nvSpPr>
          <p:cNvPr id="3" name="object 3"/>
          <p:cNvSpPr txBox="1"/>
          <p:nvPr/>
        </p:nvSpPr>
        <p:spPr>
          <a:xfrm>
            <a:off x="873198" y="2654259"/>
            <a:ext cx="5074582" cy="3305787"/>
          </a:xfrm>
          <a:prstGeom prst="rect">
            <a:avLst/>
          </a:prstGeom>
        </p:spPr>
        <p:txBody>
          <a:bodyPr vert="horz" wrap="square" lIns="0" tIns="112468" rIns="0" bIns="0" rtlCol="0">
            <a:spAutoFit/>
          </a:bodyPr>
          <a:lstStyle/>
          <a:p>
            <a:pPr marL="243541" indent="-226629">
              <a:spcBef>
                <a:spcPts val="886"/>
              </a:spcBef>
              <a:buFont typeface="Arial MT"/>
              <a:buChar char="•"/>
              <a:tabLst>
                <a:tab pos="243541" algn="l"/>
              </a:tabLst>
            </a:pPr>
            <a:r>
              <a:rPr sz="1998" spc="-13" dirty="0">
                <a:latin typeface="Calibri"/>
                <a:cs typeface="Calibri"/>
              </a:rPr>
              <a:t>Overworked,</a:t>
            </a:r>
            <a:r>
              <a:rPr sz="1998" spc="-80" dirty="0">
                <a:latin typeface="Calibri"/>
                <a:cs typeface="Calibri"/>
              </a:rPr>
              <a:t> </a:t>
            </a:r>
            <a:r>
              <a:rPr sz="1998" dirty="0">
                <a:latin typeface="Calibri"/>
                <a:cs typeface="Calibri"/>
              </a:rPr>
              <a:t>tired</a:t>
            </a:r>
            <a:r>
              <a:rPr sz="1998" spc="-73" dirty="0">
                <a:latin typeface="Calibri"/>
                <a:cs typeface="Calibri"/>
              </a:rPr>
              <a:t> </a:t>
            </a:r>
            <a:r>
              <a:rPr sz="1998" spc="-13" dirty="0">
                <a:latin typeface="Calibri"/>
                <a:cs typeface="Calibri"/>
              </a:rPr>
              <a:t>workers.</a:t>
            </a:r>
            <a:endParaRPr sz="1998">
              <a:latin typeface="Calibri"/>
              <a:cs typeface="Calibri"/>
            </a:endParaRPr>
          </a:p>
          <a:p>
            <a:pPr marL="242696" marR="418587" indent="-226629">
              <a:lnSpc>
                <a:spcPts val="2157"/>
              </a:lnSpc>
              <a:spcBef>
                <a:spcPts val="1025"/>
              </a:spcBef>
              <a:buFont typeface="Arial MT"/>
              <a:buChar char="•"/>
              <a:tabLst>
                <a:tab pos="244387" algn="l"/>
              </a:tabLst>
            </a:pPr>
            <a:r>
              <a:rPr sz="1998" dirty="0">
                <a:latin typeface="Calibri"/>
                <a:cs typeface="Calibri"/>
              </a:rPr>
              <a:t>Lack</a:t>
            </a:r>
            <a:r>
              <a:rPr sz="1998" spc="-20" dirty="0">
                <a:latin typeface="Calibri"/>
                <a:cs typeface="Calibri"/>
              </a:rPr>
              <a:t> </a:t>
            </a:r>
            <a:r>
              <a:rPr sz="1998" dirty="0">
                <a:latin typeface="Calibri"/>
                <a:cs typeface="Calibri"/>
              </a:rPr>
              <a:t>of</a:t>
            </a:r>
            <a:r>
              <a:rPr sz="1998" spc="-27" dirty="0">
                <a:latin typeface="Calibri"/>
                <a:cs typeface="Calibri"/>
              </a:rPr>
              <a:t> </a:t>
            </a:r>
            <a:r>
              <a:rPr sz="1998" spc="-13" dirty="0">
                <a:latin typeface="Calibri"/>
                <a:cs typeface="Calibri"/>
              </a:rPr>
              <a:t>competence</a:t>
            </a:r>
            <a:r>
              <a:rPr sz="1998" spc="-20" dirty="0">
                <a:latin typeface="Calibri"/>
                <a:cs typeface="Calibri"/>
              </a:rPr>
              <a:t> </a:t>
            </a:r>
            <a:r>
              <a:rPr sz="1998" dirty="0">
                <a:latin typeface="Calibri"/>
                <a:cs typeface="Calibri"/>
              </a:rPr>
              <a:t>in</a:t>
            </a:r>
            <a:r>
              <a:rPr sz="1998" spc="-20" dirty="0">
                <a:latin typeface="Calibri"/>
                <a:cs typeface="Calibri"/>
              </a:rPr>
              <a:t> </a:t>
            </a:r>
            <a:r>
              <a:rPr sz="1998" dirty="0">
                <a:latin typeface="Calibri"/>
                <a:cs typeface="Calibri"/>
              </a:rPr>
              <a:t>the</a:t>
            </a:r>
            <a:r>
              <a:rPr sz="1998" spc="-20" dirty="0">
                <a:latin typeface="Calibri"/>
                <a:cs typeface="Calibri"/>
              </a:rPr>
              <a:t> </a:t>
            </a:r>
            <a:r>
              <a:rPr sz="1998" dirty="0">
                <a:latin typeface="Calibri"/>
                <a:cs typeface="Calibri"/>
              </a:rPr>
              <a:t>work</a:t>
            </a:r>
            <a:r>
              <a:rPr sz="1998" spc="-20" dirty="0">
                <a:latin typeface="Calibri"/>
                <a:cs typeface="Calibri"/>
              </a:rPr>
              <a:t> </a:t>
            </a:r>
            <a:r>
              <a:rPr sz="1998" spc="-27" dirty="0">
                <a:latin typeface="Calibri"/>
                <a:cs typeface="Calibri"/>
              </a:rPr>
              <a:t>activity,</a:t>
            </a:r>
            <a:r>
              <a:rPr sz="1998" spc="-20" dirty="0">
                <a:latin typeface="Calibri"/>
                <a:cs typeface="Calibri"/>
              </a:rPr>
              <a:t> </a:t>
            </a:r>
            <a:r>
              <a:rPr sz="1998" spc="-33" dirty="0">
                <a:latin typeface="Calibri"/>
                <a:cs typeface="Calibri"/>
              </a:rPr>
              <a:t>or 	</a:t>
            </a:r>
            <a:r>
              <a:rPr sz="1998" dirty="0">
                <a:latin typeface="Calibri"/>
                <a:cs typeface="Calibri"/>
              </a:rPr>
              <a:t>with</a:t>
            </a:r>
            <a:r>
              <a:rPr sz="1998" spc="-33" dirty="0">
                <a:latin typeface="Calibri"/>
                <a:cs typeface="Calibri"/>
              </a:rPr>
              <a:t> </a:t>
            </a:r>
            <a:r>
              <a:rPr sz="1998" dirty="0">
                <a:latin typeface="Calibri"/>
                <a:cs typeface="Calibri"/>
              </a:rPr>
              <a:t>a</a:t>
            </a:r>
            <a:r>
              <a:rPr sz="1998" spc="-33" dirty="0">
                <a:latin typeface="Calibri"/>
                <a:cs typeface="Calibri"/>
              </a:rPr>
              <a:t> </a:t>
            </a:r>
            <a:r>
              <a:rPr sz="1998" dirty="0">
                <a:latin typeface="Calibri"/>
                <a:cs typeface="Calibri"/>
              </a:rPr>
              <a:t>piece</a:t>
            </a:r>
            <a:r>
              <a:rPr sz="1998" spc="-40" dirty="0">
                <a:latin typeface="Calibri"/>
                <a:cs typeface="Calibri"/>
              </a:rPr>
              <a:t> </a:t>
            </a:r>
            <a:r>
              <a:rPr sz="1998" dirty="0">
                <a:latin typeface="Calibri"/>
                <a:cs typeface="Calibri"/>
              </a:rPr>
              <a:t>of</a:t>
            </a:r>
            <a:r>
              <a:rPr sz="1998" spc="-33" dirty="0">
                <a:latin typeface="Calibri"/>
                <a:cs typeface="Calibri"/>
              </a:rPr>
              <a:t> </a:t>
            </a:r>
            <a:r>
              <a:rPr sz="1998" spc="-13" dirty="0">
                <a:latin typeface="Calibri"/>
                <a:cs typeface="Calibri"/>
              </a:rPr>
              <a:t>equipment.</a:t>
            </a:r>
            <a:endParaRPr sz="1998">
              <a:latin typeface="Calibri"/>
              <a:cs typeface="Calibri"/>
            </a:endParaRPr>
          </a:p>
          <a:p>
            <a:pPr marL="242696" marR="6765" indent="-226629">
              <a:lnSpc>
                <a:spcPts val="2157"/>
              </a:lnSpc>
              <a:spcBef>
                <a:spcPts val="992"/>
              </a:spcBef>
              <a:buFont typeface="Arial MT"/>
              <a:buChar char="•"/>
              <a:tabLst>
                <a:tab pos="244387" algn="l"/>
              </a:tabLst>
            </a:pPr>
            <a:r>
              <a:rPr sz="1998" spc="-33" dirty="0">
                <a:latin typeface="Calibri"/>
                <a:cs typeface="Calibri"/>
              </a:rPr>
              <a:t>Workers</a:t>
            </a:r>
            <a:r>
              <a:rPr sz="1998" spc="-47" dirty="0">
                <a:latin typeface="Calibri"/>
                <a:cs typeface="Calibri"/>
              </a:rPr>
              <a:t> </a:t>
            </a:r>
            <a:r>
              <a:rPr sz="1998" dirty="0">
                <a:latin typeface="Calibri"/>
                <a:cs typeface="Calibri"/>
              </a:rPr>
              <a:t>carrying</a:t>
            </a:r>
            <a:r>
              <a:rPr sz="1998" spc="-47" dirty="0">
                <a:latin typeface="Calibri"/>
                <a:cs typeface="Calibri"/>
              </a:rPr>
              <a:t> </a:t>
            </a:r>
            <a:r>
              <a:rPr sz="1998" dirty="0">
                <a:latin typeface="Calibri"/>
                <a:cs typeface="Calibri"/>
              </a:rPr>
              <a:t>out</a:t>
            </a:r>
            <a:r>
              <a:rPr sz="1998" spc="-47" dirty="0">
                <a:latin typeface="Calibri"/>
                <a:cs typeface="Calibri"/>
              </a:rPr>
              <a:t> </a:t>
            </a:r>
            <a:r>
              <a:rPr sz="1998" dirty="0">
                <a:latin typeface="Calibri"/>
                <a:cs typeface="Calibri"/>
              </a:rPr>
              <a:t>activities</a:t>
            </a:r>
            <a:r>
              <a:rPr sz="1998" spc="-47" dirty="0">
                <a:latin typeface="Calibri"/>
                <a:cs typeface="Calibri"/>
              </a:rPr>
              <a:t> </a:t>
            </a:r>
            <a:r>
              <a:rPr sz="1998" dirty="0">
                <a:latin typeface="Calibri"/>
                <a:cs typeface="Calibri"/>
              </a:rPr>
              <a:t>that</a:t>
            </a:r>
            <a:r>
              <a:rPr sz="1998" spc="-47" dirty="0">
                <a:latin typeface="Calibri"/>
                <a:cs typeface="Calibri"/>
              </a:rPr>
              <a:t> </a:t>
            </a:r>
            <a:r>
              <a:rPr sz="1998" dirty="0">
                <a:latin typeface="Calibri"/>
                <a:cs typeface="Calibri"/>
              </a:rPr>
              <a:t>are</a:t>
            </a:r>
            <a:r>
              <a:rPr sz="1998" spc="-47" dirty="0">
                <a:latin typeface="Calibri"/>
                <a:cs typeface="Calibri"/>
              </a:rPr>
              <a:t> </a:t>
            </a:r>
            <a:r>
              <a:rPr sz="1998" spc="-13" dirty="0">
                <a:latin typeface="Calibri"/>
                <a:cs typeface="Calibri"/>
              </a:rPr>
              <a:t>beyond 	</a:t>
            </a:r>
            <a:r>
              <a:rPr sz="1998" dirty="0">
                <a:latin typeface="Calibri"/>
                <a:cs typeface="Calibri"/>
              </a:rPr>
              <a:t>their</a:t>
            </a:r>
            <a:r>
              <a:rPr sz="1998" spc="-33" dirty="0">
                <a:latin typeface="Calibri"/>
                <a:cs typeface="Calibri"/>
              </a:rPr>
              <a:t> </a:t>
            </a:r>
            <a:r>
              <a:rPr sz="1998" spc="-13" dirty="0">
                <a:latin typeface="Calibri"/>
                <a:cs typeface="Calibri"/>
              </a:rPr>
              <a:t>capability.</a:t>
            </a:r>
            <a:endParaRPr sz="1998">
              <a:latin typeface="Calibri"/>
              <a:cs typeface="Calibri"/>
            </a:endParaRPr>
          </a:p>
          <a:p>
            <a:pPr marL="243541" indent="-226629">
              <a:spcBef>
                <a:spcPts val="719"/>
              </a:spcBef>
              <a:buFont typeface="Arial MT"/>
              <a:buChar char="•"/>
              <a:tabLst>
                <a:tab pos="243541" algn="l"/>
              </a:tabLst>
            </a:pPr>
            <a:r>
              <a:rPr sz="1998" spc="-13" dirty="0">
                <a:latin typeface="Calibri"/>
                <a:cs typeface="Calibri"/>
              </a:rPr>
              <a:t>Complacency.</a:t>
            </a:r>
            <a:endParaRPr sz="1998">
              <a:latin typeface="Calibri"/>
              <a:cs typeface="Calibri"/>
            </a:endParaRPr>
          </a:p>
          <a:p>
            <a:pPr marL="243541" indent="-226629">
              <a:spcBef>
                <a:spcPts val="752"/>
              </a:spcBef>
              <a:buFont typeface="Arial MT"/>
              <a:buChar char="•"/>
              <a:tabLst>
                <a:tab pos="243541" algn="l"/>
              </a:tabLst>
            </a:pPr>
            <a:r>
              <a:rPr sz="1998" dirty="0">
                <a:latin typeface="Calibri"/>
                <a:cs typeface="Calibri"/>
              </a:rPr>
              <a:t>Low</a:t>
            </a:r>
            <a:r>
              <a:rPr sz="1998" spc="-47" dirty="0">
                <a:latin typeface="Calibri"/>
                <a:cs typeface="Calibri"/>
              </a:rPr>
              <a:t> </a:t>
            </a:r>
            <a:r>
              <a:rPr sz="1998" spc="-13" dirty="0">
                <a:latin typeface="Calibri"/>
                <a:cs typeface="Calibri"/>
              </a:rPr>
              <a:t>morale/boredom.</a:t>
            </a:r>
            <a:endParaRPr sz="1998">
              <a:latin typeface="Calibri"/>
              <a:cs typeface="Calibri"/>
            </a:endParaRPr>
          </a:p>
          <a:p>
            <a:pPr marL="242696" marR="395755" indent="-226629">
              <a:lnSpc>
                <a:spcPts val="2157"/>
              </a:lnSpc>
              <a:spcBef>
                <a:spcPts val="1025"/>
              </a:spcBef>
              <a:buFont typeface="Arial MT"/>
              <a:buChar char="•"/>
              <a:tabLst>
                <a:tab pos="244387" algn="l"/>
              </a:tabLst>
            </a:pPr>
            <a:r>
              <a:rPr sz="1998" dirty="0">
                <a:latin typeface="Calibri"/>
                <a:cs typeface="Calibri"/>
              </a:rPr>
              <a:t>Medical</a:t>
            </a:r>
            <a:r>
              <a:rPr sz="1998" spc="-20" dirty="0">
                <a:latin typeface="Calibri"/>
                <a:cs typeface="Calibri"/>
              </a:rPr>
              <a:t> </a:t>
            </a:r>
            <a:r>
              <a:rPr sz="1998" spc="-13" dirty="0">
                <a:latin typeface="Calibri"/>
                <a:cs typeface="Calibri"/>
              </a:rPr>
              <a:t>conditions/medication </a:t>
            </a:r>
            <a:r>
              <a:rPr sz="1998" dirty="0">
                <a:latin typeface="Calibri"/>
                <a:cs typeface="Calibri"/>
              </a:rPr>
              <a:t>that</a:t>
            </a:r>
            <a:r>
              <a:rPr sz="1998" spc="-13" dirty="0">
                <a:latin typeface="Calibri"/>
                <a:cs typeface="Calibri"/>
              </a:rPr>
              <a:t> causes 	drowsiness.</a:t>
            </a:r>
            <a:endParaRPr sz="1998">
              <a:latin typeface="Calibri"/>
              <a:cs typeface="Calibri"/>
            </a:endParaRPr>
          </a:p>
        </p:txBody>
      </p:sp>
      <p:grpSp>
        <p:nvGrpSpPr>
          <p:cNvPr id="4" name="object 4"/>
          <p:cNvGrpSpPr/>
          <p:nvPr/>
        </p:nvGrpSpPr>
        <p:grpSpPr>
          <a:xfrm>
            <a:off x="6675134" y="0"/>
            <a:ext cx="5509232" cy="6849544"/>
            <a:chOff x="5006886" y="0"/>
            <a:chExt cx="4137025" cy="5143500"/>
          </a:xfrm>
        </p:grpSpPr>
        <p:pic>
          <p:nvPicPr>
            <p:cNvPr id="5" name="object 5"/>
            <p:cNvPicPr/>
            <p:nvPr/>
          </p:nvPicPr>
          <p:blipFill>
            <a:blip r:embed="rId3" cstate="print"/>
            <a:stretch>
              <a:fillRect/>
            </a:stretch>
          </p:blipFill>
          <p:spPr>
            <a:xfrm>
              <a:off x="5006886" y="14"/>
              <a:ext cx="4136745" cy="5143309"/>
            </a:xfrm>
            <a:prstGeom prst="rect">
              <a:avLst/>
            </a:prstGeom>
          </p:spPr>
        </p:pic>
        <p:pic>
          <p:nvPicPr>
            <p:cNvPr id="6" name="object 6"/>
            <p:cNvPicPr/>
            <p:nvPr/>
          </p:nvPicPr>
          <p:blipFill>
            <a:blip r:embed="rId4" cstate="print"/>
            <a:stretch>
              <a:fillRect/>
            </a:stretch>
          </p:blipFill>
          <p:spPr>
            <a:xfrm>
              <a:off x="5143309" y="0"/>
              <a:ext cx="4000309" cy="5142600"/>
            </a:xfrm>
            <a:prstGeom prst="rect">
              <a:avLst/>
            </a:prstGeom>
          </p:spPr>
        </p:pic>
      </p:grpSp>
    </p:spTree>
  </p:cSld>
  <p:clrMapOvr>
    <a:masterClrMapping/>
  </p:clrMapOvr>
  <p:transition>
    <p:dissolv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red logo&#10;&#10;AI-generated content may be incorrect.">
            <a:extLst>
              <a:ext uri="{FF2B5EF4-FFF2-40B4-BE49-F238E27FC236}">
                <a16:creationId xmlns:a16="http://schemas.microsoft.com/office/drawing/2014/main" id="{1BA7C9C8-D966-313E-93D4-5F060192A54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
        <p:nvSpPr>
          <p:cNvPr id="2" name="object 2"/>
          <p:cNvSpPr txBox="1">
            <a:spLocks noGrp="1"/>
          </p:cNvSpPr>
          <p:nvPr>
            <p:ph type="title"/>
          </p:nvPr>
        </p:nvSpPr>
        <p:spPr>
          <a:xfrm>
            <a:off x="1123738" y="770173"/>
            <a:ext cx="14003512" cy="1197360"/>
          </a:xfrm>
          <a:prstGeom prst="rect">
            <a:avLst/>
          </a:prstGeom>
        </p:spPr>
        <p:txBody>
          <a:bodyPr vert="horz" wrap="square" lIns="0" tIns="515982" rIns="0" bIns="0" rtlCol="0" anchor="ctr">
            <a:spAutoFit/>
          </a:bodyPr>
          <a:lstStyle/>
          <a:p>
            <a:pPr marL="213944">
              <a:lnSpc>
                <a:spcPct val="100000"/>
              </a:lnSpc>
              <a:spcBef>
                <a:spcPts val="133"/>
              </a:spcBef>
            </a:pPr>
            <a:r>
              <a:rPr sz="4395" dirty="0">
                <a:solidFill>
                  <a:srgbClr val="000000"/>
                </a:solidFill>
                <a:latin typeface="Times New Roman"/>
                <a:cs typeface="Times New Roman"/>
              </a:rPr>
              <a:t>Organisational</a:t>
            </a:r>
            <a:r>
              <a:rPr sz="4395" spc="-166" dirty="0">
                <a:solidFill>
                  <a:srgbClr val="000000"/>
                </a:solidFill>
                <a:latin typeface="Times New Roman"/>
                <a:cs typeface="Times New Roman"/>
              </a:rPr>
              <a:t> </a:t>
            </a:r>
            <a:r>
              <a:rPr sz="4395" spc="-13" dirty="0">
                <a:solidFill>
                  <a:srgbClr val="000000"/>
                </a:solidFill>
                <a:latin typeface="Times New Roman"/>
                <a:cs typeface="Times New Roman"/>
              </a:rPr>
              <a:t>factors</a:t>
            </a:r>
            <a:endParaRPr sz="4395">
              <a:latin typeface="Times New Roman"/>
              <a:cs typeface="Times New Roman"/>
            </a:endParaRPr>
          </a:p>
        </p:txBody>
      </p:sp>
      <p:sp>
        <p:nvSpPr>
          <p:cNvPr id="3" name="object 3"/>
          <p:cNvSpPr txBox="1"/>
          <p:nvPr/>
        </p:nvSpPr>
        <p:spPr>
          <a:xfrm>
            <a:off x="949422" y="2243405"/>
            <a:ext cx="4331279" cy="2780643"/>
          </a:xfrm>
          <a:prstGeom prst="rect">
            <a:avLst/>
          </a:prstGeom>
        </p:spPr>
        <p:txBody>
          <a:bodyPr vert="horz" wrap="square" lIns="0" tIns="112468" rIns="0" bIns="0" rtlCol="0">
            <a:spAutoFit/>
          </a:bodyPr>
          <a:lstStyle/>
          <a:p>
            <a:pPr marL="243541" indent="-226629">
              <a:spcBef>
                <a:spcPts val="886"/>
              </a:spcBef>
              <a:buFont typeface="Arial MT"/>
              <a:buChar char="•"/>
              <a:tabLst>
                <a:tab pos="243541" algn="l"/>
              </a:tabLst>
            </a:pPr>
            <a:r>
              <a:rPr sz="1998" dirty="0">
                <a:latin typeface="Calibri"/>
                <a:cs typeface="Calibri"/>
              </a:rPr>
              <a:t>Lack</a:t>
            </a:r>
            <a:r>
              <a:rPr sz="1998" spc="-13" dirty="0">
                <a:latin typeface="Calibri"/>
                <a:cs typeface="Calibri"/>
              </a:rPr>
              <a:t> </a:t>
            </a:r>
            <a:r>
              <a:rPr sz="1998" dirty="0">
                <a:latin typeface="Calibri"/>
                <a:cs typeface="Calibri"/>
              </a:rPr>
              <a:t>of</a:t>
            </a:r>
            <a:r>
              <a:rPr sz="1998" spc="-13" dirty="0">
                <a:latin typeface="Calibri"/>
                <a:cs typeface="Calibri"/>
              </a:rPr>
              <a:t> appropriate planning.</a:t>
            </a:r>
            <a:endParaRPr sz="1998">
              <a:latin typeface="Calibri"/>
              <a:cs typeface="Calibri"/>
            </a:endParaRPr>
          </a:p>
          <a:p>
            <a:pPr marL="242696" marR="241850" indent="-226629">
              <a:lnSpc>
                <a:spcPts val="2157"/>
              </a:lnSpc>
              <a:spcBef>
                <a:spcPts val="1025"/>
              </a:spcBef>
              <a:buFont typeface="Arial MT"/>
              <a:buChar char="•"/>
              <a:tabLst>
                <a:tab pos="244387" algn="l"/>
              </a:tabLst>
            </a:pPr>
            <a:r>
              <a:rPr sz="1998" dirty="0">
                <a:latin typeface="Calibri"/>
                <a:cs typeface="Calibri"/>
              </a:rPr>
              <a:t>Lack</a:t>
            </a:r>
            <a:r>
              <a:rPr sz="1998" spc="-47" dirty="0">
                <a:latin typeface="Calibri"/>
                <a:cs typeface="Calibri"/>
              </a:rPr>
              <a:t> </a:t>
            </a:r>
            <a:r>
              <a:rPr sz="1998" dirty="0">
                <a:latin typeface="Calibri"/>
                <a:cs typeface="Calibri"/>
              </a:rPr>
              <a:t>of</a:t>
            </a:r>
            <a:r>
              <a:rPr sz="1998" spc="-53" dirty="0">
                <a:latin typeface="Calibri"/>
                <a:cs typeface="Calibri"/>
              </a:rPr>
              <a:t> </a:t>
            </a:r>
            <a:r>
              <a:rPr sz="1998" dirty="0">
                <a:latin typeface="Calibri"/>
                <a:cs typeface="Calibri"/>
              </a:rPr>
              <a:t>a</a:t>
            </a:r>
            <a:r>
              <a:rPr sz="1998" spc="-40" dirty="0">
                <a:latin typeface="Calibri"/>
                <a:cs typeface="Calibri"/>
              </a:rPr>
              <a:t> </a:t>
            </a:r>
            <a:r>
              <a:rPr sz="1998" dirty="0">
                <a:latin typeface="Calibri"/>
                <a:cs typeface="Calibri"/>
              </a:rPr>
              <a:t>safe</a:t>
            </a:r>
            <a:r>
              <a:rPr sz="1998" spc="-53" dirty="0">
                <a:latin typeface="Calibri"/>
                <a:cs typeface="Calibri"/>
              </a:rPr>
              <a:t> </a:t>
            </a:r>
            <a:r>
              <a:rPr sz="1998" spc="-13" dirty="0">
                <a:latin typeface="Calibri"/>
                <a:cs typeface="Calibri"/>
              </a:rPr>
              <a:t>system</a:t>
            </a:r>
            <a:r>
              <a:rPr sz="1998" spc="-47" dirty="0">
                <a:latin typeface="Calibri"/>
                <a:cs typeface="Calibri"/>
              </a:rPr>
              <a:t> </a:t>
            </a:r>
            <a:r>
              <a:rPr sz="1998" dirty="0">
                <a:latin typeface="Calibri"/>
                <a:cs typeface="Calibri"/>
              </a:rPr>
              <a:t>of</a:t>
            </a:r>
            <a:r>
              <a:rPr sz="1998" spc="-40" dirty="0">
                <a:latin typeface="Calibri"/>
                <a:cs typeface="Calibri"/>
              </a:rPr>
              <a:t> </a:t>
            </a:r>
            <a:r>
              <a:rPr sz="1998" dirty="0">
                <a:latin typeface="Calibri"/>
                <a:cs typeface="Calibri"/>
              </a:rPr>
              <a:t>work</a:t>
            </a:r>
            <a:r>
              <a:rPr sz="1998" spc="-47" dirty="0">
                <a:latin typeface="Calibri"/>
                <a:cs typeface="Calibri"/>
              </a:rPr>
              <a:t> </a:t>
            </a:r>
            <a:r>
              <a:rPr sz="1998" dirty="0">
                <a:latin typeface="Calibri"/>
                <a:cs typeface="Calibri"/>
              </a:rPr>
              <a:t>in</a:t>
            </a:r>
            <a:r>
              <a:rPr sz="1998" spc="-40" dirty="0">
                <a:latin typeface="Calibri"/>
                <a:cs typeface="Calibri"/>
              </a:rPr>
              <a:t> </a:t>
            </a:r>
            <a:r>
              <a:rPr sz="1998" spc="-13" dirty="0">
                <a:latin typeface="Calibri"/>
                <a:cs typeface="Calibri"/>
              </a:rPr>
              <a:t>place 	</a:t>
            </a:r>
            <a:r>
              <a:rPr sz="1998" dirty="0">
                <a:latin typeface="Calibri"/>
                <a:cs typeface="Calibri"/>
              </a:rPr>
              <a:t>prior</a:t>
            </a:r>
            <a:r>
              <a:rPr sz="1998" spc="-33" dirty="0">
                <a:latin typeface="Calibri"/>
                <a:cs typeface="Calibri"/>
              </a:rPr>
              <a:t> </a:t>
            </a:r>
            <a:r>
              <a:rPr sz="1998" dirty="0">
                <a:latin typeface="Calibri"/>
                <a:cs typeface="Calibri"/>
              </a:rPr>
              <a:t>to</a:t>
            </a:r>
            <a:r>
              <a:rPr sz="1998" spc="-33" dirty="0">
                <a:latin typeface="Calibri"/>
                <a:cs typeface="Calibri"/>
              </a:rPr>
              <a:t> </a:t>
            </a:r>
            <a:r>
              <a:rPr sz="1998" dirty="0">
                <a:latin typeface="Calibri"/>
                <a:cs typeface="Calibri"/>
              </a:rPr>
              <a:t>work</a:t>
            </a:r>
            <a:r>
              <a:rPr sz="1998" spc="-40" dirty="0">
                <a:latin typeface="Calibri"/>
                <a:cs typeface="Calibri"/>
              </a:rPr>
              <a:t> </a:t>
            </a:r>
            <a:r>
              <a:rPr sz="1998" spc="-13" dirty="0">
                <a:latin typeface="Calibri"/>
                <a:cs typeface="Calibri"/>
              </a:rPr>
              <a:t>starting.</a:t>
            </a:r>
            <a:endParaRPr sz="1998">
              <a:latin typeface="Calibri"/>
              <a:cs typeface="Calibri"/>
            </a:endParaRPr>
          </a:p>
          <a:p>
            <a:pPr marL="242696" marR="6765" indent="-226629">
              <a:lnSpc>
                <a:spcPts val="2157"/>
              </a:lnSpc>
              <a:spcBef>
                <a:spcPts val="992"/>
              </a:spcBef>
              <a:buFont typeface="Arial MT"/>
              <a:buChar char="•"/>
              <a:tabLst>
                <a:tab pos="244387" algn="l"/>
              </a:tabLst>
            </a:pPr>
            <a:r>
              <a:rPr sz="1998" dirty="0">
                <a:latin typeface="Calibri"/>
                <a:cs typeface="Calibri"/>
              </a:rPr>
              <a:t>Inadequate</a:t>
            </a:r>
            <a:r>
              <a:rPr sz="1998" spc="-53" dirty="0">
                <a:latin typeface="Calibri"/>
                <a:cs typeface="Calibri"/>
              </a:rPr>
              <a:t> </a:t>
            </a:r>
            <a:r>
              <a:rPr sz="1998" spc="-13" dirty="0">
                <a:latin typeface="Calibri"/>
                <a:cs typeface="Calibri"/>
              </a:rPr>
              <a:t>resources</a:t>
            </a:r>
            <a:r>
              <a:rPr sz="1998" spc="-40" dirty="0">
                <a:latin typeface="Calibri"/>
                <a:cs typeface="Calibri"/>
              </a:rPr>
              <a:t> </a:t>
            </a:r>
            <a:r>
              <a:rPr sz="1998" spc="-13" dirty="0">
                <a:latin typeface="Calibri"/>
                <a:cs typeface="Calibri"/>
              </a:rPr>
              <a:t>allocated</a:t>
            </a:r>
            <a:r>
              <a:rPr sz="1998" spc="-40" dirty="0">
                <a:latin typeface="Calibri"/>
                <a:cs typeface="Calibri"/>
              </a:rPr>
              <a:t> </a:t>
            </a:r>
            <a:r>
              <a:rPr sz="1998" dirty="0">
                <a:latin typeface="Calibri"/>
                <a:cs typeface="Calibri"/>
              </a:rPr>
              <a:t>to</a:t>
            </a:r>
            <a:r>
              <a:rPr sz="1998" spc="-40" dirty="0">
                <a:latin typeface="Calibri"/>
                <a:cs typeface="Calibri"/>
              </a:rPr>
              <a:t> </a:t>
            </a:r>
            <a:r>
              <a:rPr sz="1998" spc="-27" dirty="0">
                <a:latin typeface="Calibri"/>
                <a:cs typeface="Calibri"/>
              </a:rPr>
              <a:t>work 	</a:t>
            </a:r>
            <a:r>
              <a:rPr sz="1998" spc="-13" dirty="0">
                <a:latin typeface="Calibri"/>
                <a:cs typeface="Calibri"/>
              </a:rPr>
              <a:t>activities.</a:t>
            </a:r>
            <a:endParaRPr sz="1998">
              <a:latin typeface="Calibri"/>
              <a:cs typeface="Calibri"/>
            </a:endParaRPr>
          </a:p>
          <a:p>
            <a:pPr marL="242696" marR="11839" indent="-226629">
              <a:lnSpc>
                <a:spcPts val="2157"/>
              </a:lnSpc>
              <a:spcBef>
                <a:spcPts val="985"/>
              </a:spcBef>
              <a:buFont typeface="Arial MT"/>
              <a:buChar char="•"/>
              <a:tabLst>
                <a:tab pos="244387" algn="l"/>
              </a:tabLst>
            </a:pPr>
            <a:r>
              <a:rPr sz="1998" dirty="0">
                <a:latin typeface="Calibri"/>
                <a:cs typeface="Calibri"/>
              </a:rPr>
              <a:t>Poor</a:t>
            </a:r>
            <a:r>
              <a:rPr sz="1998" spc="-47" dirty="0">
                <a:latin typeface="Calibri"/>
                <a:cs typeface="Calibri"/>
              </a:rPr>
              <a:t> </a:t>
            </a:r>
            <a:r>
              <a:rPr sz="1998" dirty="0">
                <a:latin typeface="Calibri"/>
                <a:cs typeface="Calibri"/>
              </a:rPr>
              <a:t>design</a:t>
            </a:r>
            <a:r>
              <a:rPr sz="1998" spc="-53" dirty="0">
                <a:latin typeface="Calibri"/>
                <a:cs typeface="Calibri"/>
              </a:rPr>
              <a:t> </a:t>
            </a:r>
            <a:r>
              <a:rPr sz="1998" dirty="0">
                <a:latin typeface="Calibri"/>
                <a:cs typeface="Calibri"/>
              </a:rPr>
              <a:t>of</a:t>
            </a:r>
            <a:r>
              <a:rPr sz="1998" spc="-47" dirty="0">
                <a:latin typeface="Calibri"/>
                <a:cs typeface="Calibri"/>
              </a:rPr>
              <a:t> </a:t>
            </a:r>
            <a:r>
              <a:rPr sz="1998" dirty="0">
                <a:latin typeface="Calibri"/>
                <a:cs typeface="Calibri"/>
              </a:rPr>
              <a:t>equipment</a:t>
            </a:r>
            <a:r>
              <a:rPr sz="1998" spc="-53" dirty="0">
                <a:latin typeface="Calibri"/>
                <a:cs typeface="Calibri"/>
              </a:rPr>
              <a:t> </a:t>
            </a:r>
            <a:r>
              <a:rPr sz="1998" dirty="0">
                <a:latin typeface="Calibri"/>
                <a:cs typeface="Calibri"/>
              </a:rPr>
              <a:t>or</a:t>
            </a:r>
            <a:r>
              <a:rPr sz="1998" spc="-40" dirty="0">
                <a:latin typeface="Calibri"/>
                <a:cs typeface="Calibri"/>
              </a:rPr>
              <a:t> </a:t>
            </a:r>
            <a:r>
              <a:rPr sz="1998" spc="-13" dirty="0">
                <a:latin typeface="Calibri"/>
                <a:cs typeface="Calibri"/>
              </a:rPr>
              <a:t>workplace 	</a:t>
            </a:r>
            <a:r>
              <a:rPr sz="1998" dirty="0">
                <a:latin typeface="Calibri"/>
                <a:cs typeface="Calibri"/>
              </a:rPr>
              <a:t>layout,</a:t>
            </a:r>
            <a:r>
              <a:rPr sz="1998" spc="-40" dirty="0">
                <a:latin typeface="Calibri"/>
                <a:cs typeface="Calibri"/>
              </a:rPr>
              <a:t> </a:t>
            </a:r>
            <a:r>
              <a:rPr sz="1998" dirty="0">
                <a:latin typeface="Calibri"/>
                <a:cs typeface="Calibri"/>
              </a:rPr>
              <a:t>or</a:t>
            </a:r>
            <a:r>
              <a:rPr sz="1998" spc="-33" dirty="0">
                <a:latin typeface="Calibri"/>
                <a:cs typeface="Calibri"/>
              </a:rPr>
              <a:t> </a:t>
            </a:r>
            <a:r>
              <a:rPr sz="1998" dirty="0">
                <a:latin typeface="Calibri"/>
                <a:cs typeface="Calibri"/>
              </a:rPr>
              <a:t>poorly</a:t>
            </a:r>
            <a:r>
              <a:rPr sz="1998" spc="-33" dirty="0">
                <a:latin typeface="Calibri"/>
                <a:cs typeface="Calibri"/>
              </a:rPr>
              <a:t> </a:t>
            </a:r>
            <a:r>
              <a:rPr sz="1998" spc="-13" dirty="0">
                <a:latin typeface="Calibri"/>
                <a:cs typeface="Calibri"/>
              </a:rPr>
              <a:t>maintained 	equipment.</a:t>
            </a:r>
            <a:endParaRPr sz="1998">
              <a:latin typeface="Calibri"/>
              <a:cs typeface="Calibri"/>
            </a:endParaRPr>
          </a:p>
        </p:txBody>
      </p:sp>
      <p:pic>
        <p:nvPicPr>
          <p:cNvPr id="4" name="object 4"/>
          <p:cNvPicPr/>
          <p:nvPr/>
        </p:nvPicPr>
        <p:blipFill>
          <a:blip r:embed="rId3" cstate="print"/>
          <a:stretch>
            <a:fillRect/>
          </a:stretch>
        </p:blipFill>
        <p:spPr>
          <a:xfrm>
            <a:off x="6229279" y="16678"/>
            <a:ext cx="5954713" cy="6831667"/>
          </a:xfrm>
          <a:prstGeom prst="rect">
            <a:avLst/>
          </a:prstGeom>
        </p:spPr>
      </p:pic>
    </p:spTree>
  </p:cSld>
  <p:clrMapOvr>
    <a:masterClrMapping/>
  </p:clrMapOvr>
  <p:transition>
    <p:dissolv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p:cNvGraphicFramePr>
            <a:graphicFrameLocks noChangeAspect="1"/>
          </p:cNvGraphicFramePr>
          <p:nvPr>
            <p:custDataLst>
              <p:tags r:id="rId1"/>
            </p:custDataLst>
          </p:nvPr>
        </p:nvGraphicFramePr>
        <p:xfrm>
          <a:off x="1524033" y="0"/>
          <a:ext cx="161985" cy="161974"/>
        </p:xfrm>
        <a:graphic>
          <a:graphicData uri="http://schemas.openxmlformats.org/presentationml/2006/ole">
            <mc:AlternateContent xmlns:mc="http://schemas.openxmlformats.org/markup-compatibility/2006">
              <mc:Choice xmlns:v="urn:schemas-microsoft-com:vml" Requires="v">
                <p:oleObj name="think-cell Slide" r:id="rId5" imgW="360" imgH="360" progId="TCLayout.ActiveDocument.1">
                  <p:embed/>
                </p:oleObj>
              </mc:Choice>
              <mc:Fallback>
                <p:oleObj name="think-cell Slide" r:id="rId5" imgW="360" imgH="360" progId="TCLayout.ActiveDocument.1">
                  <p:embed/>
                  <p:pic>
                    <p:nvPicPr>
                      <p:cNvPr id="33" name="Object 32"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33" y="0"/>
                        <a:ext cx="161985"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23" hidden="1"/>
          <p:cNvSpPr/>
          <p:nvPr>
            <p:custDataLst>
              <p:tags r:id="rId2"/>
            </p:custDataLst>
          </p:nvPr>
        </p:nvSpPr>
        <p:spPr bwMode="gray">
          <a:xfrm>
            <a:off x="1524033" y="0"/>
            <a:ext cx="161985" cy="16197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noAutofit/>
          </a:bodyPr>
          <a:lstStyle/>
          <a:p>
            <a:pPr defTabSz="932467"/>
            <a:endParaRPr lang="en-GB" sz="1400" dirty="0">
              <a:solidFill>
                <a:srgbClr val="000000"/>
              </a:solidFill>
              <a:latin typeface="Arial" charset="0"/>
              <a:cs typeface="Arial"/>
              <a:sym typeface="Arial"/>
            </a:endParaRPr>
          </a:p>
        </p:txBody>
      </p:sp>
      <p:sp>
        <p:nvSpPr>
          <p:cNvPr id="68" name="Rectangle 67"/>
          <p:cNvSpPr>
            <a:spLocks/>
          </p:cNvSpPr>
          <p:nvPr/>
        </p:nvSpPr>
        <p:spPr bwMode="gray">
          <a:xfrm>
            <a:off x="2103121" y="891695"/>
            <a:ext cx="7938816" cy="5210188"/>
          </a:xfrm>
          <a:prstGeom prst="rect">
            <a:avLst/>
          </a:prstGeom>
          <a:solidFill>
            <a:schemeClr val="bg1"/>
          </a:solidFill>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2986" tIns="46496" rIns="92986" bIns="46496" numCol="1" rtlCol="0" anchor="ctr" anchorCtr="0" compatLnSpc="1">
            <a:prstTxWarp prst="textNoShape">
              <a:avLst/>
            </a:prstTxWarp>
            <a:noAutofit/>
          </a:bodyPr>
          <a:lstStyle/>
          <a:p>
            <a:pPr algn="ctr" defTabSz="932467"/>
            <a:endParaRPr lang="en-GB" sz="1400" dirty="0">
              <a:solidFill>
                <a:srgbClr val="FFFFFF"/>
              </a:solidFill>
            </a:endParaRPr>
          </a:p>
        </p:txBody>
      </p:sp>
      <p:sp>
        <p:nvSpPr>
          <p:cNvPr id="48" name="Title 1"/>
          <p:cNvSpPr>
            <a:spLocks noGrp="1"/>
          </p:cNvSpPr>
          <p:nvPr>
            <p:ph type="title"/>
          </p:nvPr>
        </p:nvSpPr>
        <p:spPr bwMode="gray">
          <a:xfrm>
            <a:off x="1995374" y="275882"/>
            <a:ext cx="8229600" cy="27879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385845"/>
            <a:r>
              <a:rPr lang="en-US" sz="2000" b="1" dirty="0"/>
              <a:t>Warm-up problem: My flashlight does not work! WHY?</a:t>
            </a:r>
          </a:p>
        </p:txBody>
      </p:sp>
      <p:pic>
        <p:nvPicPr>
          <p:cNvPr id="50"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96238" y="1164603"/>
            <a:ext cx="7259299" cy="4937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20"/>
          <p:cNvSpPr txBox="1"/>
          <p:nvPr/>
        </p:nvSpPr>
        <p:spPr bwMode="gray">
          <a:xfrm>
            <a:off x="8372901" y="27538"/>
            <a:ext cx="2286001" cy="430887"/>
          </a:xfrm>
          <a:prstGeom prst="rect">
            <a:avLst/>
          </a:prstGeom>
          <a:ln/>
        </p:spPr>
        <p:style>
          <a:lnRef idx="0">
            <a:schemeClr val="accent2"/>
          </a:lnRef>
          <a:fillRef idx="3">
            <a:schemeClr val="accent2"/>
          </a:fillRef>
          <a:effectRef idx="3">
            <a:schemeClr val="accent2"/>
          </a:effectRef>
          <a:fontRef idx="minor">
            <a:schemeClr val="lt1"/>
          </a:fontRef>
        </p:style>
        <p:txBody>
          <a:bodyPr vert="horz" wrap="square" lIns="0" tIns="0" rIns="0" bIns="0" numCol="1" anchor="t" anchorCtr="0" compatLnSpc="1">
            <a:prstTxWarp prst="textNoShape">
              <a:avLst/>
            </a:prstTxWarp>
            <a:spAutoFit/>
          </a:bodyPr>
          <a:lstStyle>
            <a:lvl1pPr lvl="0" algn="l" defTabSz="895350">
              <a:buClr>
                <a:schemeClr val="tx2"/>
              </a:buClr>
              <a:defRPr>
                <a:latin typeface="+mn-lt"/>
              </a:defRPr>
            </a:lvl1pPr>
            <a:lvl2pPr marL="193675" lvl="1" indent="-192088" algn="l" defTabSz="895350">
              <a:buClr>
                <a:schemeClr val="tx2"/>
              </a:buClr>
              <a:buSzPct val="125000"/>
              <a:buFont typeface="Arial" pitchFamily="34" charset="0"/>
              <a:buChar char="▪"/>
              <a:defRPr>
                <a:latin typeface="+mn-lt"/>
              </a:defRPr>
            </a:lvl2pPr>
            <a:lvl3pPr marL="457200" lvl="2" indent="-261938" algn="l" defTabSz="895350">
              <a:buClr>
                <a:schemeClr val="tx2"/>
              </a:buClr>
              <a:buSzPct val="120000"/>
              <a:buFont typeface="Arial" pitchFamily="34" charset="0"/>
              <a:buChar char="–"/>
              <a:defRPr>
                <a:latin typeface="+mn-lt"/>
              </a:defRPr>
            </a:lvl3pPr>
            <a:lvl4pPr marL="614363" lvl="3" indent="-155575" algn="l" defTabSz="895350">
              <a:buClr>
                <a:schemeClr val="tx2"/>
              </a:buClr>
              <a:buSzPct val="120000"/>
              <a:buFont typeface="Arial" pitchFamily="34" charset="0"/>
              <a:buChar char="▫"/>
              <a:defRPr>
                <a:latin typeface="+mn-lt"/>
              </a:defRPr>
            </a:lvl4pPr>
            <a:lvl5pPr marL="746125" lvl="4" indent="-130175" algn="l" defTabSz="895350">
              <a:buClr>
                <a:schemeClr val="tx2"/>
              </a:buClr>
              <a:buSzPct val="89000"/>
              <a:buFont typeface="Arial" pitchFamily="34" charset="0"/>
              <a:buChar char="-"/>
              <a:defRPr>
                <a:latin typeface="+mn-lt"/>
              </a:defRPr>
            </a:lvl5pPr>
            <a:lvl6pPr marL="1203325" indent="-130175" defTabSz="895350" fontAlgn="base">
              <a:spcBef>
                <a:spcPct val="0"/>
              </a:spcBef>
              <a:spcAft>
                <a:spcPct val="0"/>
              </a:spcAft>
              <a:buClr>
                <a:schemeClr val="tx2"/>
              </a:buClr>
              <a:buSzPct val="89000"/>
              <a:buFont typeface="Arial" pitchFamily="34" charset="0"/>
              <a:buChar char="-"/>
              <a:defRPr>
                <a:latin typeface="+mn-lt"/>
              </a:defRPr>
            </a:lvl6pPr>
            <a:lvl7pPr marL="1660525" indent="-130175" defTabSz="895350" fontAlgn="base">
              <a:spcBef>
                <a:spcPct val="0"/>
              </a:spcBef>
              <a:spcAft>
                <a:spcPct val="0"/>
              </a:spcAft>
              <a:buClr>
                <a:schemeClr val="tx2"/>
              </a:buClr>
              <a:buSzPct val="89000"/>
              <a:buFont typeface="Arial" pitchFamily="34" charset="0"/>
              <a:buChar char="-"/>
              <a:defRPr>
                <a:latin typeface="+mn-lt"/>
              </a:defRPr>
            </a:lvl7pPr>
            <a:lvl8pPr marL="2117725" indent="-130175" defTabSz="895350" fontAlgn="base">
              <a:spcBef>
                <a:spcPct val="0"/>
              </a:spcBef>
              <a:spcAft>
                <a:spcPct val="0"/>
              </a:spcAft>
              <a:buClr>
                <a:schemeClr val="tx2"/>
              </a:buClr>
              <a:buSzPct val="89000"/>
              <a:buFont typeface="Arial" pitchFamily="34" charset="0"/>
              <a:buChar char="-"/>
              <a:defRPr>
                <a:latin typeface="+mn-lt"/>
              </a:defRPr>
            </a:lvl8pPr>
            <a:lvl9pPr marL="2574925" indent="-130175" defTabSz="895350" fontAlgn="base">
              <a:spcBef>
                <a:spcPct val="0"/>
              </a:spcBef>
              <a:spcAft>
                <a:spcPct val="0"/>
              </a:spcAft>
              <a:buClr>
                <a:schemeClr val="tx2"/>
              </a:buClr>
              <a:buSzPct val="89000"/>
              <a:buFont typeface="Arial" pitchFamily="34" charset="0"/>
              <a:buChar char="-"/>
              <a:defRPr>
                <a:latin typeface="+mn-lt"/>
              </a:defRPr>
            </a:lvl9pPr>
          </a:lstStyle>
          <a:p>
            <a:pPr algn="ctr" fontAlgn="base">
              <a:spcBef>
                <a:spcPct val="0"/>
              </a:spcBef>
              <a:spcAft>
                <a:spcPct val="0"/>
              </a:spcAft>
              <a:buClr>
                <a:srgbClr val="F30617"/>
              </a:buClr>
            </a:pPr>
            <a:r>
              <a:rPr lang="en-US" sz="2800" b="1" dirty="0">
                <a:solidFill>
                  <a:schemeClr val="bg1"/>
                </a:solidFill>
                <a:effectLst>
                  <a:outerShdw blurRad="38100" dist="38100" dir="2700000" algn="tl">
                    <a:srgbClr val="000000">
                      <a:alpha val="43137"/>
                    </a:srgbClr>
                  </a:outerShdw>
                </a:effectLst>
              </a:rPr>
              <a:t>Exercise </a:t>
            </a:r>
          </a:p>
        </p:txBody>
      </p:sp>
      <p:pic>
        <p:nvPicPr>
          <p:cNvPr id="11" name="Picture 5" descr="C:\Users\tkrichti\AppData\Local\Microsoft\Windows\Temporary Internet Files\Content.IE5\5QYXU7S0\MC900434897[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40995" y="242979"/>
            <a:ext cx="2285714" cy="228571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red logo&#10;&#10;AI-generated content may be incorrect.">
            <a:extLst>
              <a:ext uri="{FF2B5EF4-FFF2-40B4-BE49-F238E27FC236}">
                <a16:creationId xmlns:a16="http://schemas.microsoft.com/office/drawing/2014/main" id="{92A8DD4E-72A0-6C4E-38A5-C35374BD05BF}"/>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2450152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p:cNvGraphicFramePr>
            <a:graphicFrameLocks noChangeAspect="1"/>
          </p:cNvGraphicFramePr>
          <p:nvPr>
            <p:custDataLst>
              <p:tags r:id="rId1"/>
            </p:custDataLst>
          </p:nvPr>
        </p:nvGraphicFramePr>
        <p:xfrm>
          <a:off x="1524033" y="0"/>
          <a:ext cx="161985" cy="161974"/>
        </p:xfrm>
        <a:graphic>
          <a:graphicData uri="http://schemas.openxmlformats.org/presentationml/2006/ole">
            <mc:AlternateContent xmlns:mc="http://schemas.openxmlformats.org/markup-compatibility/2006">
              <mc:Choice xmlns:v="urn:schemas-microsoft-com:vml" Requires="v">
                <p:oleObj name="think-cell Slide" r:id="rId5" imgW="360" imgH="360" progId="TCLayout.ActiveDocument.1">
                  <p:embed/>
                </p:oleObj>
              </mc:Choice>
              <mc:Fallback>
                <p:oleObj name="think-cell Slide" r:id="rId5" imgW="360" imgH="360" progId="TCLayout.ActiveDocument.1">
                  <p:embed/>
                  <p:pic>
                    <p:nvPicPr>
                      <p:cNvPr id="33" name="Object 32"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33" y="0"/>
                        <a:ext cx="161985"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23" hidden="1"/>
          <p:cNvSpPr/>
          <p:nvPr>
            <p:custDataLst>
              <p:tags r:id="rId2"/>
            </p:custDataLst>
          </p:nvPr>
        </p:nvSpPr>
        <p:spPr bwMode="gray">
          <a:xfrm>
            <a:off x="1524033" y="0"/>
            <a:ext cx="161985" cy="161974"/>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noAutofit/>
          </a:bodyPr>
          <a:lstStyle/>
          <a:p>
            <a:pPr defTabSz="932467"/>
            <a:endParaRPr lang="en-GB" sz="1400" dirty="0">
              <a:solidFill>
                <a:srgbClr val="000000"/>
              </a:solidFill>
              <a:latin typeface="Arial" charset="0"/>
              <a:cs typeface="Arial"/>
              <a:sym typeface="Arial"/>
            </a:endParaRPr>
          </a:p>
        </p:txBody>
      </p:sp>
      <p:sp>
        <p:nvSpPr>
          <p:cNvPr id="68" name="Rectangle 67"/>
          <p:cNvSpPr>
            <a:spLocks/>
          </p:cNvSpPr>
          <p:nvPr/>
        </p:nvSpPr>
        <p:spPr bwMode="gray">
          <a:xfrm>
            <a:off x="2103121" y="891695"/>
            <a:ext cx="7938816" cy="5210188"/>
          </a:xfrm>
          <a:prstGeom prst="rect">
            <a:avLst/>
          </a:prstGeom>
          <a:solidFill>
            <a:schemeClr val="bg1"/>
          </a:solidFill>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2986" tIns="46496" rIns="92986" bIns="46496" numCol="1" rtlCol="0" anchor="ctr" anchorCtr="0" compatLnSpc="1">
            <a:prstTxWarp prst="textNoShape">
              <a:avLst/>
            </a:prstTxWarp>
            <a:noAutofit/>
          </a:bodyPr>
          <a:lstStyle/>
          <a:p>
            <a:pPr algn="ctr" defTabSz="932467"/>
            <a:endParaRPr lang="en-GB" sz="1400" dirty="0">
              <a:solidFill>
                <a:srgbClr val="FFFFFF"/>
              </a:solidFill>
            </a:endParaRPr>
          </a:p>
        </p:txBody>
      </p:sp>
      <p:pic>
        <p:nvPicPr>
          <p:cNvPr id="11" name="Picture 4"/>
          <p:cNvPicPr>
            <a:picLocks noChangeAspect="1" noChangeArrowheads="1"/>
          </p:cNvPicPr>
          <p:nvPr/>
        </p:nvPicPr>
        <p:blipFill>
          <a:blip r:embed="rId7" cstate="print">
            <a:lum bright="72000" contrast="-56000"/>
            <a:extLst>
              <a:ext uri="{28A0092B-C50C-407E-A947-70E740481C1C}">
                <a14:useLocalDpi xmlns:a14="http://schemas.microsoft.com/office/drawing/2010/main" val="0"/>
              </a:ext>
            </a:extLst>
          </a:blip>
          <a:srcRect/>
          <a:stretch>
            <a:fillRect/>
          </a:stretch>
        </p:blipFill>
        <p:spPr bwMode="auto">
          <a:xfrm>
            <a:off x="2538053" y="1066333"/>
            <a:ext cx="7156455" cy="4867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reeform 17"/>
          <p:cNvSpPr>
            <a:spLocks/>
          </p:cNvSpPr>
          <p:nvPr/>
        </p:nvSpPr>
        <p:spPr bwMode="auto">
          <a:xfrm rot="218471">
            <a:off x="6539026" y="1393489"/>
            <a:ext cx="771044" cy="711068"/>
          </a:xfrm>
          <a:custGeom>
            <a:avLst/>
            <a:gdLst>
              <a:gd name="T0" fmla="*/ 825 w 828"/>
              <a:gd name="T1" fmla="*/ 300 h 751"/>
              <a:gd name="T2" fmla="*/ 781 w 828"/>
              <a:gd name="T3" fmla="*/ 184 h 751"/>
              <a:gd name="T4" fmla="*/ 698 w 828"/>
              <a:gd name="T5" fmla="*/ 83 h 751"/>
              <a:gd name="T6" fmla="*/ 588 w 828"/>
              <a:gd name="T7" fmla="*/ 16 h 751"/>
              <a:gd name="T8" fmla="*/ 495 w 828"/>
              <a:gd name="T9" fmla="*/ 5 h 751"/>
              <a:gd name="T10" fmla="*/ 449 w 828"/>
              <a:gd name="T11" fmla="*/ 37 h 751"/>
              <a:gd name="T12" fmla="*/ 433 w 828"/>
              <a:gd name="T13" fmla="*/ 83 h 751"/>
              <a:gd name="T14" fmla="*/ 456 w 828"/>
              <a:gd name="T15" fmla="*/ 201 h 751"/>
              <a:gd name="T16" fmla="*/ 557 w 828"/>
              <a:gd name="T17" fmla="*/ 337 h 751"/>
              <a:gd name="T18" fmla="*/ 680 w 828"/>
              <a:gd name="T19" fmla="*/ 406 h 751"/>
              <a:gd name="T20" fmla="*/ 706 w 828"/>
              <a:gd name="T21" fmla="*/ 343 h 751"/>
              <a:gd name="T22" fmla="*/ 663 w 828"/>
              <a:gd name="T23" fmla="*/ 263 h 751"/>
              <a:gd name="T24" fmla="*/ 614 w 828"/>
              <a:gd name="T25" fmla="*/ 204 h 751"/>
              <a:gd name="T26" fmla="*/ 536 w 828"/>
              <a:gd name="T27" fmla="*/ 149 h 751"/>
              <a:gd name="T28" fmla="*/ 434 w 828"/>
              <a:gd name="T29" fmla="*/ 132 h 751"/>
              <a:gd name="T30" fmla="*/ 372 w 828"/>
              <a:gd name="T31" fmla="*/ 170 h 751"/>
              <a:gd name="T32" fmla="*/ 349 w 828"/>
              <a:gd name="T33" fmla="*/ 274 h 751"/>
              <a:gd name="T34" fmla="*/ 420 w 828"/>
              <a:gd name="T35" fmla="*/ 399 h 751"/>
              <a:gd name="T36" fmla="*/ 513 w 828"/>
              <a:gd name="T37" fmla="*/ 477 h 751"/>
              <a:gd name="T38" fmla="*/ 565 w 828"/>
              <a:gd name="T39" fmla="*/ 451 h 751"/>
              <a:gd name="T40" fmla="*/ 540 w 828"/>
              <a:gd name="T41" fmla="*/ 383 h 751"/>
              <a:gd name="T42" fmla="*/ 443 w 828"/>
              <a:gd name="T43" fmla="*/ 284 h 751"/>
              <a:gd name="T44" fmla="*/ 355 w 828"/>
              <a:gd name="T45" fmla="*/ 276 h 751"/>
              <a:gd name="T46" fmla="*/ 304 w 828"/>
              <a:gd name="T47" fmla="*/ 317 h 751"/>
              <a:gd name="T48" fmla="*/ 290 w 828"/>
              <a:gd name="T49" fmla="*/ 372 h 751"/>
              <a:gd name="T50" fmla="*/ 342 w 828"/>
              <a:gd name="T51" fmla="*/ 474 h 751"/>
              <a:gd name="T52" fmla="*/ 400 w 828"/>
              <a:gd name="T53" fmla="*/ 514 h 751"/>
              <a:gd name="T54" fmla="*/ 428 w 828"/>
              <a:gd name="T55" fmla="*/ 488 h 751"/>
              <a:gd name="T56" fmla="*/ 401 w 828"/>
              <a:gd name="T57" fmla="*/ 431 h 751"/>
              <a:gd name="T58" fmla="*/ 338 w 828"/>
              <a:gd name="T59" fmla="*/ 398 h 751"/>
              <a:gd name="T60" fmla="*/ 275 w 828"/>
              <a:gd name="T61" fmla="*/ 437 h 751"/>
              <a:gd name="T62" fmla="*/ 266 w 828"/>
              <a:gd name="T63" fmla="*/ 506 h 751"/>
              <a:gd name="T64" fmla="*/ 274 w 828"/>
              <a:gd name="T65" fmla="*/ 527 h 751"/>
              <a:gd name="T66" fmla="*/ 0 w 828"/>
              <a:gd name="T67" fmla="*/ 751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8" h="751">
                <a:moveTo>
                  <a:pt x="825" y="358"/>
                </a:moveTo>
                <a:cubicBezTo>
                  <a:pt x="825" y="349"/>
                  <a:pt x="828" y="319"/>
                  <a:pt x="825" y="300"/>
                </a:cubicBezTo>
                <a:cubicBezTo>
                  <a:pt x="822" y="281"/>
                  <a:pt x="817" y="262"/>
                  <a:pt x="809" y="242"/>
                </a:cubicBezTo>
                <a:cubicBezTo>
                  <a:pt x="802" y="224"/>
                  <a:pt x="791" y="202"/>
                  <a:pt x="781" y="184"/>
                </a:cubicBezTo>
                <a:cubicBezTo>
                  <a:pt x="771" y="166"/>
                  <a:pt x="760" y="154"/>
                  <a:pt x="746" y="137"/>
                </a:cubicBezTo>
                <a:cubicBezTo>
                  <a:pt x="732" y="120"/>
                  <a:pt x="715" y="99"/>
                  <a:pt x="698" y="83"/>
                </a:cubicBezTo>
                <a:cubicBezTo>
                  <a:pt x="680" y="66"/>
                  <a:pt x="661" y="53"/>
                  <a:pt x="641" y="42"/>
                </a:cubicBezTo>
                <a:cubicBezTo>
                  <a:pt x="624" y="31"/>
                  <a:pt x="606" y="23"/>
                  <a:pt x="588" y="16"/>
                </a:cubicBezTo>
                <a:cubicBezTo>
                  <a:pt x="571" y="10"/>
                  <a:pt x="555" y="4"/>
                  <a:pt x="539" y="2"/>
                </a:cubicBezTo>
                <a:cubicBezTo>
                  <a:pt x="523" y="0"/>
                  <a:pt x="506" y="3"/>
                  <a:pt x="495" y="5"/>
                </a:cubicBezTo>
                <a:cubicBezTo>
                  <a:pt x="483" y="8"/>
                  <a:pt x="475" y="13"/>
                  <a:pt x="467" y="19"/>
                </a:cubicBezTo>
                <a:cubicBezTo>
                  <a:pt x="460" y="25"/>
                  <a:pt x="455" y="30"/>
                  <a:pt x="449" y="37"/>
                </a:cubicBezTo>
                <a:cubicBezTo>
                  <a:pt x="444" y="43"/>
                  <a:pt x="440" y="52"/>
                  <a:pt x="437" y="61"/>
                </a:cubicBezTo>
                <a:cubicBezTo>
                  <a:pt x="434" y="68"/>
                  <a:pt x="433" y="71"/>
                  <a:pt x="433" y="83"/>
                </a:cubicBezTo>
                <a:cubicBezTo>
                  <a:pt x="433" y="97"/>
                  <a:pt x="434" y="119"/>
                  <a:pt x="437" y="139"/>
                </a:cubicBezTo>
                <a:cubicBezTo>
                  <a:pt x="441" y="158"/>
                  <a:pt x="446" y="179"/>
                  <a:pt x="456" y="201"/>
                </a:cubicBezTo>
                <a:cubicBezTo>
                  <a:pt x="468" y="225"/>
                  <a:pt x="486" y="257"/>
                  <a:pt x="503" y="279"/>
                </a:cubicBezTo>
                <a:cubicBezTo>
                  <a:pt x="520" y="301"/>
                  <a:pt x="537" y="319"/>
                  <a:pt x="557" y="337"/>
                </a:cubicBezTo>
                <a:cubicBezTo>
                  <a:pt x="577" y="355"/>
                  <a:pt x="604" y="374"/>
                  <a:pt x="624" y="386"/>
                </a:cubicBezTo>
                <a:cubicBezTo>
                  <a:pt x="643" y="398"/>
                  <a:pt x="666" y="407"/>
                  <a:pt x="680" y="406"/>
                </a:cubicBezTo>
                <a:cubicBezTo>
                  <a:pt x="695" y="404"/>
                  <a:pt x="706" y="389"/>
                  <a:pt x="710" y="378"/>
                </a:cubicBezTo>
                <a:cubicBezTo>
                  <a:pt x="715" y="368"/>
                  <a:pt x="710" y="355"/>
                  <a:pt x="706" y="343"/>
                </a:cubicBezTo>
                <a:cubicBezTo>
                  <a:pt x="702" y="332"/>
                  <a:pt x="697" y="321"/>
                  <a:pt x="689" y="308"/>
                </a:cubicBezTo>
                <a:cubicBezTo>
                  <a:pt x="681" y="294"/>
                  <a:pt x="670" y="275"/>
                  <a:pt x="663" y="263"/>
                </a:cubicBezTo>
                <a:cubicBezTo>
                  <a:pt x="655" y="251"/>
                  <a:pt x="651" y="244"/>
                  <a:pt x="642" y="234"/>
                </a:cubicBezTo>
                <a:cubicBezTo>
                  <a:pt x="634" y="225"/>
                  <a:pt x="624" y="214"/>
                  <a:pt x="614" y="204"/>
                </a:cubicBezTo>
                <a:cubicBezTo>
                  <a:pt x="605" y="195"/>
                  <a:pt x="595" y="187"/>
                  <a:pt x="583" y="178"/>
                </a:cubicBezTo>
                <a:cubicBezTo>
                  <a:pt x="570" y="169"/>
                  <a:pt x="553" y="157"/>
                  <a:pt x="536" y="149"/>
                </a:cubicBezTo>
                <a:cubicBezTo>
                  <a:pt x="519" y="141"/>
                  <a:pt x="494" y="133"/>
                  <a:pt x="478" y="130"/>
                </a:cubicBezTo>
                <a:cubicBezTo>
                  <a:pt x="461" y="128"/>
                  <a:pt x="446" y="129"/>
                  <a:pt x="434" y="132"/>
                </a:cubicBezTo>
                <a:cubicBezTo>
                  <a:pt x="421" y="133"/>
                  <a:pt x="416" y="135"/>
                  <a:pt x="405" y="141"/>
                </a:cubicBezTo>
                <a:cubicBezTo>
                  <a:pt x="396" y="147"/>
                  <a:pt x="381" y="156"/>
                  <a:pt x="372" y="170"/>
                </a:cubicBezTo>
                <a:cubicBezTo>
                  <a:pt x="363" y="182"/>
                  <a:pt x="353" y="200"/>
                  <a:pt x="349" y="218"/>
                </a:cubicBezTo>
                <a:cubicBezTo>
                  <a:pt x="345" y="235"/>
                  <a:pt x="344" y="254"/>
                  <a:pt x="349" y="274"/>
                </a:cubicBezTo>
                <a:cubicBezTo>
                  <a:pt x="353" y="296"/>
                  <a:pt x="367" y="322"/>
                  <a:pt x="378" y="342"/>
                </a:cubicBezTo>
                <a:cubicBezTo>
                  <a:pt x="390" y="364"/>
                  <a:pt x="404" y="380"/>
                  <a:pt x="420" y="399"/>
                </a:cubicBezTo>
                <a:cubicBezTo>
                  <a:pt x="434" y="417"/>
                  <a:pt x="452" y="437"/>
                  <a:pt x="468" y="450"/>
                </a:cubicBezTo>
                <a:cubicBezTo>
                  <a:pt x="485" y="463"/>
                  <a:pt x="502" y="473"/>
                  <a:pt x="513" y="477"/>
                </a:cubicBezTo>
                <a:cubicBezTo>
                  <a:pt x="526" y="482"/>
                  <a:pt x="535" y="478"/>
                  <a:pt x="544" y="474"/>
                </a:cubicBezTo>
                <a:cubicBezTo>
                  <a:pt x="552" y="470"/>
                  <a:pt x="563" y="459"/>
                  <a:pt x="565" y="451"/>
                </a:cubicBezTo>
                <a:cubicBezTo>
                  <a:pt x="569" y="443"/>
                  <a:pt x="567" y="438"/>
                  <a:pt x="562" y="426"/>
                </a:cubicBezTo>
                <a:cubicBezTo>
                  <a:pt x="557" y="415"/>
                  <a:pt x="550" y="399"/>
                  <a:pt x="540" y="383"/>
                </a:cubicBezTo>
                <a:cubicBezTo>
                  <a:pt x="529" y="366"/>
                  <a:pt x="514" y="346"/>
                  <a:pt x="498" y="329"/>
                </a:cubicBezTo>
                <a:cubicBezTo>
                  <a:pt x="482" y="313"/>
                  <a:pt x="461" y="294"/>
                  <a:pt x="443" y="284"/>
                </a:cubicBezTo>
                <a:cubicBezTo>
                  <a:pt x="427" y="275"/>
                  <a:pt x="412" y="270"/>
                  <a:pt x="397" y="270"/>
                </a:cubicBezTo>
                <a:cubicBezTo>
                  <a:pt x="382" y="269"/>
                  <a:pt x="367" y="271"/>
                  <a:pt x="355" y="276"/>
                </a:cubicBezTo>
                <a:cubicBezTo>
                  <a:pt x="343" y="281"/>
                  <a:pt x="332" y="290"/>
                  <a:pt x="323" y="296"/>
                </a:cubicBezTo>
                <a:cubicBezTo>
                  <a:pt x="315" y="303"/>
                  <a:pt x="309" y="310"/>
                  <a:pt x="304" y="317"/>
                </a:cubicBezTo>
                <a:cubicBezTo>
                  <a:pt x="298" y="325"/>
                  <a:pt x="292" y="337"/>
                  <a:pt x="289" y="346"/>
                </a:cubicBezTo>
                <a:cubicBezTo>
                  <a:pt x="286" y="356"/>
                  <a:pt x="287" y="359"/>
                  <a:pt x="290" y="372"/>
                </a:cubicBezTo>
                <a:cubicBezTo>
                  <a:pt x="294" y="385"/>
                  <a:pt x="301" y="408"/>
                  <a:pt x="309" y="425"/>
                </a:cubicBezTo>
                <a:cubicBezTo>
                  <a:pt x="318" y="443"/>
                  <a:pt x="331" y="460"/>
                  <a:pt x="342" y="474"/>
                </a:cubicBezTo>
                <a:cubicBezTo>
                  <a:pt x="351" y="486"/>
                  <a:pt x="362" y="495"/>
                  <a:pt x="372" y="502"/>
                </a:cubicBezTo>
                <a:cubicBezTo>
                  <a:pt x="381" y="508"/>
                  <a:pt x="392" y="513"/>
                  <a:pt x="400" y="514"/>
                </a:cubicBezTo>
                <a:cubicBezTo>
                  <a:pt x="408" y="514"/>
                  <a:pt x="414" y="511"/>
                  <a:pt x="418" y="507"/>
                </a:cubicBezTo>
                <a:cubicBezTo>
                  <a:pt x="423" y="503"/>
                  <a:pt x="428" y="496"/>
                  <a:pt x="428" y="488"/>
                </a:cubicBezTo>
                <a:cubicBezTo>
                  <a:pt x="428" y="480"/>
                  <a:pt x="423" y="469"/>
                  <a:pt x="420" y="459"/>
                </a:cubicBezTo>
                <a:cubicBezTo>
                  <a:pt x="415" y="450"/>
                  <a:pt x="409" y="439"/>
                  <a:pt x="401" y="431"/>
                </a:cubicBezTo>
                <a:cubicBezTo>
                  <a:pt x="394" y="423"/>
                  <a:pt x="383" y="414"/>
                  <a:pt x="373" y="408"/>
                </a:cubicBezTo>
                <a:cubicBezTo>
                  <a:pt x="362" y="403"/>
                  <a:pt x="350" y="397"/>
                  <a:pt x="338" y="398"/>
                </a:cubicBezTo>
                <a:cubicBezTo>
                  <a:pt x="325" y="398"/>
                  <a:pt x="312" y="405"/>
                  <a:pt x="301" y="412"/>
                </a:cubicBezTo>
                <a:cubicBezTo>
                  <a:pt x="291" y="418"/>
                  <a:pt x="281" y="427"/>
                  <a:pt x="275" y="437"/>
                </a:cubicBezTo>
                <a:cubicBezTo>
                  <a:pt x="268" y="447"/>
                  <a:pt x="262" y="460"/>
                  <a:pt x="261" y="472"/>
                </a:cubicBezTo>
                <a:cubicBezTo>
                  <a:pt x="260" y="483"/>
                  <a:pt x="264" y="498"/>
                  <a:pt x="266" y="506"/>
                </a:cubicBezTo>
                <a:cubicBezTo>
                  <a:pt x="268" y="513"/>
                  <a:pt x="274" y="517"/>
                  <a:pt x="275" y="520"/>
                </a:cubicBezTo>
                <a:cubicBezTo>
                  <a:pt x="277" y="523"/>
                  <a:pt x="276" y="524"/>
                  <a:pt x="274" y="527"/>
                </a:cubicBezTo>
                <a:cubicBezTo>
                  <a:pt x="272" y="531"/>
                  <a:pt x="305" y="505"/>
                  <a:pt x="259" y="542"/>
                </a:cubicBezTo>
                <a:cubicBezTo>
                  <a:pt x="213" y="579"/>
                  <a:pt x="54" y="708"/>
                  <a:pt x="0" y="751"/>
                </a:cubicBezTo>
              </a:path>
            </a:pathLst>
          </a:custGeom>
          <a:noFill/>
          <a:ln w="12700" cmpd="sng">
            <a:solidFill>
              <a:schemeClr val="tx1"/>
            </a:solidFill>
            <a:round/>
            <a:headEnd/>
            <a:tailEnd type="none" w="lg" len="med"/>
          </a:ln>
          <a:effectLst>
            <a:prstShdw prst="shdw18" dist="17961" dir="135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lIns="92986" tIns="46496" rIns="92986" bIns="46496"/>
          <a:lstStyle/>
          <a:p>
            <a:pPr defTabSz="932467"/>
            <a:endParaRPr lang="en-US" sz="1600">
              <a:solidFill>
                <a:srgbClr val="000000"/>
              </a:solidFill>
              <a:latin typeface="Arial" charset="0"/>
              <a:cs typeface="Arial" charset="0"/>
            </a:endParaRPr>
          </a:p>
        </p:txBody>
      </p:sp>
      <p:sp>
        <p:nvSpPr>
          <p:cNvPr id="13" name="AutoShape 6"/>
          <p:cNvSpPr>
            <a:spLocks noChangeArrowheads="1"/>
          </p:cNvSpPr>
          <p:nvPr/>
        </p:nvSpPr>
        <p:spPr bwMode="auto">
          <a:xfrm rot="13857207">
            <a:off x="5086059" y="1169867"/>
            <a:ext cx="1004242" cy="3333632"/>
          </a:xfrm>
          <a:prstGeom prst="can">
            <a:avLst>
              <a:gd name="adj" fmla="val 54001"/>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986" tIns="46496" rIns="92986" bIns="46496" anchor="ctr"/>
          <a:lstStyle/>
          <a:p>
            <a:pPr defTabSz="932467"/>
            <a:endParaRPr lang="en-US" sz="1600">
              <a:solidFill>
                <a:srgbClr val="000000"/>
              </a:solidFill>
              <a:latin typeface="Arial" charset="0"/>
              <a:cs typeface="Arial" charset="0"/>
            </a:endParaRPr>
          </a:p>
        </p:txBody>
      </p:sp>
      <p:sp>
        <p:nvSpPr>
          <p:cNvPr id="14" name="Freeform 8"/>
          <p:cNvSpPr>
            <a:spLocks/>
          </p:cNvSpPr>
          <p:nvPr/>
        </p:nvSpPr>
        <p:spPr bwMode="auto">
          <a:xfrm>
            <a:off x="4016939" y="1766031"/>
            <a:ext cx="3296375" cy="2850751"/>
          </a:xfrm>
          <a:custGeom>
            <a:avLst/>
            <a:gdLst>
              <a:gd name="T0" fmla="*/ 1868 w 2172"/>
              <a:gd name="T1" fmla="*/ 0 h 1824"/>
              <a:gd name="T2" fmla="*/ 2098 w 2172"/>
              <a:gd name="T3" fmla="*/ 222 h 1824"/>
              <a:gd name="T4" fmla="*/ 1423 w 2172"/>
              <a:gd name="T5" fmla="*/ 831 h 1824"/>
              <a:gd name="T6" fmla="*/ 370 w 2172"/>
              <a:gd name="T7" fmla="*/ 1695 h 1824"/>
              <a:gd name="T8" fmla="*/ 98 w 2172"/>
              <a:gd name="T9" fmla="*/ 1605 h 1824"/>
              <a:gd name="T10" fmla="*/ 0 w 2172"/>
              <a:gd name="T11" fmla="*/ 1629 h 1824"/>
            </a:gdLst>
            <a:ahLst/>
            <a:cxnLst>
              <a:cxn ang="0">
                <a:pos x="T0" y="T1"/>
              </a:cxn>
              <a:cxn ang="0">
                <a:pos x="T2" y="T3"/>
              </a:cxn>
              <a:cxn ang="0">
                <a:pos x="T4" y="T5"/>
              </a:cxn>
              <a:cxn ang="0">
                <a:pos x="T6" y="T7"/>
              </a:cxn>
              <a:cxn ang="0">
                <a:pos x="T8" y="T9"/>
              </a:cxn>
              <a:cxn ang="0">
                <a:pos x="T10" y="T11"/>
              </a:cxn>
            </a:cxnLst>
            <a:rect l="0" t="0" r="r" b="b"/>
            <a:pathLst>
              <a:path w="2172" h="1824">
                <a:moveTo>
                  <a:pt x="1868" y="0"/>
                </a:moveTo>
                <a:cubicBezTo>
                  <a:pt x="2020" y="42"/>
                  <a:pt x="2172" y="84"/>
                  <a:pt x="2098" y="222"/>
                </a:cubicBezTo>
                <a:cubicBezTo>
                  <a:pt x="2024" y="360"/>
                  <a:pt x="1711" y="586"/>
                  <a:pt x="1423" y="831"/>
                </a:cubicBezTo>
                <a:cubicBezTo>
                  <a:pt x="1135" y="1076"/>
                  <a:pt x="591" y="1566"/>
                  <a:pt x="370" y="1695"/>
                </a:cubicBezTo>
                <a:cubicBezTo>
                  <a:pt x="149" y="1824"/>
                  <a:pt x="160" y="1616"/>
                  <a:pt x="98" y="1605"/>
                </a:cubicBezTo>
                <a:cubicBezTo>
                  <a:pt x="36" y="1594"/>
                  <a:pt x="18" y="1611"/>
                  <a:pt x="0" y="1629"/>
                </a:cubicBezTo>
              </a:path>
            </a:pathLst>
          </a:custGeom>
          <a:noFill/>
          <a:ln w="25400">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986" tIns="46496" rIns="92986" bIns="46496"/>
          <a:lstStyle/>
          <a:p>
            <a:pPr defTabSz="932467"/>
            <a:endParaRPr lang="en-US" sz="1600">
              <a:solidFill>
                <a:srgbClr val="000000"/>
              </a:solidFill>
              <a:latin typeface="Arial" charset="0"/>
              <a:cs typeface="Arial" charset="0"/>
            </a:endParaRPr>
          </a:p>
        </p:txBody>
      </p:sp>
      <p:sp>
        <p:nvSpPr>
          <p:cNvPr id="15" name="Litebulb"/>
          <p:cNvSpPr>
            <a:spLocks noEditPoints="1" noChangeArrowheads="1"/>
          </p:cNvSpPr>
          <p:nvPr/>
        </p:nvSpPr>
        <p:spPr bwMode="auto">
          <a:xfrm rot="13999513">
            <a:off x="3151152" y="3997205"/>
            <a:ext cx="738604" cy="1109591"/>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25400">
            <a:solidFill>
              <a:srgbClr val="000000"/>
            </a:solidFill>
            <a:miter lim="800000"/>
            <a:headEnd/>
            <a:tailEnd/>
          </a:ln>
        </p:spPr>
        <p:txBody>
          <a:bodyPr lIns="92986" tIns="46496" rIns="92986" bIns="46496"/>
          <a:lstStyle/>
          <a:p>
            <a:pPr defTabSz="932467"/>
            <a:endParaRPr lang="en-US" sz="1600">
              <a:solidFill>
                <a:srgbClr val="000000"/>
              </a:solidFill>
              <a:latin typeface="Arial" charset="0"/>
              <a:cs typeface="Arial" charset="0"/>
            </a:endParaRPr>
          </a:p>
        </p:txBody>
      </p:sp>
      <p:sp>
        <p:nvSpPr>
          <p:cNvPr id="16" name="AutoShape 13"/>
          <p:cNvSpPr>
            <a:spLocks noChangeArrowheads="1"/>
          </p:cNvSpPr>
          <p:nvPr/>
        </p:nvSpPr>
        <p:spPr bwMode="auto">
          <a:xfrm rot="13857207">
            <a:off x="4133589" y="3588263"/>
            <a:ext cx="511839" cy="437357"/>
          </a:xfrm>
          <a:prstGeom prst="can">
            <a:avLst>
              <a:gd name="adj" fmla="val 500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lIns="92986" tIns="46496" rIns="92986" bIns="46496" anchor="ctr"/>
          <a:lstStyle/>
          <a:p>
            <a:pPr defTabSz="932467"/>
            <a:endParaRPr lang="en-US" sz="1600">
              <a:solidFill>
                <a:srgbClr val="000000"/>
              </a:solidFill>
              <a:latin typeface="Arial" charset="0"/>
              <a:cs typeface="Arial" charset="0"/>
            </a:endParaRPr>
          </a:p>
        </p:txBody>
      </p:sp>
      <p:sp>
        <p:nvSpPr>
          <p:cNvPr id="17" name="Freeform 12"/>
          <p:cNvSpPr>
            <a:spLocks/>
          </p:cNvSpPr>
          <p:nvPr/>
        </p:nvSpPr>
        <p:spPr bwMode="auto">
          <a:xfrm>
            <a:off x="3950521" y="3793951"/>
            <a:ext cx="265654" cy="387119"/>
          </a:xfrm>
          <a:custGeom>
            <a:avLst/>
            <a:gdLst>
              <a:gd name="T0" fmla="*/ 304 w 304"/>
              <a:gd name="T1" fmla="*/ 0 h 329"/>
              <a:gd name="T2" fmla="*/ 65 w 304"/>
              <a:gd name="T3" fmla="*/ 82 h 329"/>
              <a:gd name="T4" fmla="*/ 49 w 304"/>
              <a:gd name="T5" fmla="*/ 247 h 329"/>
              <a:gd name="T6" fmla="*/ 0 w 304"/>
              <a:gd name="T7" fmla="*/ 329 h 329"/>
            </a:gdLst>
            <a:ahLst/>
            <a:cxnLst>
              <a:cxn ang="0">
                <a:pos x="T0" y="T1"/>
              </a:cxn>
              <a:cxn ang="0">
                <a:pos x="T2" y="T3"/>
              </a:cxn>
              <a:cxn ang="0">
                <a:pos x="T4" y="T5"/>
              </a:cxn>
              <a:cxn ang="0">
                <a:pos x="T6" y="T7"/>
              </a:cxn>
            </a:cxnLst>
            <a:rect l="0" t="0" r="r" b="b"/>
            <a:pathLst>
              <a:path w="304" h="329">
                <a:moveTo>
                  <a:pt x="304" y="0"/>
                </a:moveTo>
                <a:cubicBezTo>
                  <a:pt x="206" y="20"/>
                  <a:pt x="108" y="41"/>
                  <a:pt x="65" y="82"/>
                </a:cubicBezTo>
                <a:cubicBezTo>
                  <a:pt x="22" y="123"/>
                  <a:pt x="60" y="206"/>
                  <a:pt x="49" y="247"/>
                </a:cubicBezTo>
                <a:cubicBezTo>
                  <a:pt x="38" y="288"/>
                  <a:pt x="19" y="308"/>
                  <a:pt x="0" y="329"/>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986" tIns="46496" rIns="92986" bIns="46496"/>
          <a:lstStyle/>
          <a:p>
            <a:pPr defTabSz="932467"/>
            <a:endParaRPr lang="en-US" sz="1600">
              <a:solidFill>
                <a:srgbClr val="000000"/>
              </a:solidFill>
              <a:latin typeface="Arial" charset="0"/>
              <a:cs typeface="Arial" charset="0"/>
            </a:endParaRPr>
          </a:p>
        </p:txBody>
      </p:sp>
      <p:grpSp>
        <p:nvGrpSpPr>
          <p:cNvPr id="2" name="Group 16"/>
          <p:cNvGrpSpPr>
            <a:grpSpLocks/>
          </p:cNvGrpSpPr>
          <p:nvPr/>
        </p:nvGrpSpPr>
        <p:grpSpPr bwMode="auto">
          <a:xfrm rot="190789">
            <a:off x="5861944" y="3099092"/>
            <a:ext cx="680333" cy="233243"/>
            <a:chOff x="2654" y="1988"/>
            <a:chExt cx="420" cy="144"/>
          </a:xfrm>
        </p:grpSpPr>
        <p:sp>
          <p:nvSpPr>
            <p:cNvPr id="21" name="AutoShape 14"/>
            <p:cNvSpPr>
              <a:spLocks noChangeArrowheads="1"/>
            </p:cNvSpPr>
            <p:nvPr/>
          </p:nvSpPr>
          <p:spPr bwMode="auto">
            <a:xfrm rot="13525724">
              <a:off x="2792" y="1850"/>
              <a:ext cx="144" cy="420"/>
            </a:xfrm>
            <a:prstGeom prst="parallelogram">
              <a:avLst>
                <a:gd name="adj" fmla="val 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32467"/>
              <a:endParaRPr lang="en-US" sz="1600">
                <a:solidFill>
                  <a:srgbClr val="000000"/>
                </a:solidFill>
                <a:latin typeface="Arial" charset="0"/>
                <a:cs typeface="Arial" charset="0"/>
              </a:endParaRPr>
            </a:p>
          </p:txBody>
        </p:sp>
        <p:sp>
          <p:nvSpPr>
            <p:cNvPr id="22" name="AutoShape 15"/>
            <p:cNvSpPr>
              <a:spLocks noChangeArrowheads="1"/>
            </p:cNvSpPr>
            <p:nvPr/>
          </p:nvSpPr>
          <p:spPr bwMode="auto">
            <a:xfrm rot="13525724">
              <a:off x="2807" y="1989"/>
              <a:ext cx="76" cy="148"/>
            </a:xfrm>
            <a:prstGeom prst="parallelogram">
              <a:avLst>
                <a:gd name="adj" fmla="val 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defTabSz="932467"/>
              <a:endParaRPr lang="en-US" sz="1600">
                <a:solidFill>
                  <a:srgbClr val="000000"/>
                </a:solidFill>
                <a:latin typeface="Arial" charset="0"/>
                <a:cs typeface="Arial" charset="0"/>
              </a:endParaRPr>
            </a:p>
          </p:txBody>
        </p:sp>
      </p:grpSp>
      <p:sp>
        <p:nvSpPr>
          <p:cNvPr id="23" name="Title 1"/>
          <p:cNvSpPr>
            <a:spLocks noGrp="1"/>
          </p:cNvSpPr>
          <p:nvPr>
            <p:ph type="title"/>
          </p:nvPr>
        </p:nvSpPr>
        <p:spPr bwMode="gray">
          <a:xfrm>
            <a:off x="1995374" y="275882"/>
            <a:ext cx="8229600" cy="27879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385845"/>
            <a:r>
              <a:rPr lang="en-US" sz="2000" b="1" dirty="0"/>
              <a:t>Warm-up problem: My flashlight does not work! WHY?</a:t>
            </a:r>
          </a:p>
        </p:txBody>
      </p:sp>
      <p:sp>
        <p:nvSpPr>
          <p:cNvPr id="25" name="Rectangle 20"/>
          <p:cNvSpPr txBox="1"/>
          <p:nvPr/>
        </p:nvSpPr>
        <p:spPr bwMode="gray">
          <a:xfrm>
            <a:off x="8372901" y="27538"/>
            <a:ext cx="2286001" cy="430887"/>
          </a:xfrm>
          <a:prstGeom prst="rect">
            <a:avLst/>
          </a:prstGeom>
          <a:ln/>
        </p:spPr>
        <p:style>
          <a:lnRef idx="0">
            <a:schemeClr val="accent2"/>
          </a:lnRef>
          <a:fillRef idx="3">
            <a:schemeClr val="accent2"/>
          </a:fillRef>
          <a:effectRef idx="3">
            <a:schemeClr val="accent2"/>
          </a:effectRef>
          <a:fontRef idx="minor">
            <a:schemeClr val="lt1"/>
          </a:fontRef>
        </p:style>
        <p:txBody>
          <a:bodyPr vert="horz" wrap="square" lIns="0" tIns="0" rIns="0" bIns="0" numCol="1" anchor="t" anchorCtr="0" compatLnSpc="1">
            <a:prstTxWarp prst="textNoShape">
              <a:avLst/>
            </a:prstTxWarp>
            <a:spAutoFit/>
          </a:bodyPr>
          <a:lstStyle>
            <a:lvl1pPr lvl="0" algn="l" defTabSz="895350">
              <a:buClr>
                <a:schemeClr val="tx2"/>
              </a:buClr>
              <a:defRPr>
                <a:latin typeface="+mn-lt"/>
              </a:defRPr>
            </a:lvl1pPr>
            <a:lvl2pPr marL="193675" lvl="1" indent="-192088" algn="l" defTabSz="895350">
              <a:buClr>
                <a:schemeClr val="tx2"/>
              </a:buClr>
              <a:buSzPct val="125000"/>
              <a:buFont typeface="Arial" pitchFamily="34" charset="0"/>
              <a:buChar char="▪"/>
              <a:defRPr>
                <a:latin typeface="+mn-lt"/>
              </a:defRPr>
            </a:lvl2pPr>
            <a:lvl3pPr marL="457200" lvl="2" indent="-261938" algn="l" defTabSz="895350">
              <a:buClr>
                <a:schemeClr val="tx2"/>
              </a:buClr>
              <a:buSzPct val="120000"/>
              <a:buFont typeface="Arial" pitchFamily="34" charset="0"/>
              <a:buChar char="–"/>
              <a:defRPr>
                <a:latin typeface="+mn-lt"/>
              </a:defRPr>
            </a:lvl3pPr>
            <a:lvl4pPr marL="614363" lvl="3" indent="-155575" algn="l" defTabSz="895350">
              <a:buClr>
                <a:schemeClr val="tx2"/>
              </a:buClr>
              <a:buSzPct val="120000"/>
              <a:buFont typeface="Arial" pitchFamily="34" charset="0"/>
              <a:buChar char="▫"/>
              <a:defRPr>
                <a:latin typeface="+mn-lt"/>
              </a:defRPr>
            </a:lvl4pPr>
            <a:lvl5pPr marL="746125" lvl="4" indent="-130175" algn="l" defTabSz="895350">
              <a:buClr>
                <a:schemeClr val="tx2"/>
              </a:buClr>
              <a:buSzPct val="89000"/>
              <a:buFont typeface="Arial" pitchFamily="34" charset="0"/>
              <a:buChar char="-"/>
              <a:defRPr>
                <a:latin typeface="+mn-lt"/>
              </a:defRPr>
            </a:lvl5pPr>
            <a:lvl6pPr marL="1203325" indent="-130175" defTabSz="895350" fontAlgn="base">
              <a:spcBef>
                <a:spcPct val="0"/>
              </a:spcBef>
              <a:spcAft>
                <a:spcPct val="0"/>
              </a:spcAft>
              <a:buClr>
                <a:schemeClr val="tx2"/>
              </a:buClr>
              <a:buSzPct val="89000"/>
              <a:buFont typeface="Arial" pitchFamily="34" charset="0"/>
              <a:buChar char="-"/>
              <a:defRPr>
                <a:latin typeface="+mn-lt"/>
              </a:defRPr>
            </a:lvl6pPr>
            <a:lvl7pPr marL="1660525" indent="-130175" defTabSz="895350" fontAlgn="base">
              <a:spcBef>
                <a:spcPct val="0"/>
              </a:spcBef>
              <a:spcAft>
                <a:spcPct val="0"/>
              </a:spcAft>
              <a:buClr>
                <a:schemeClr val="tx2"/>
              </a:buClr>
              <a:buSzPct val="89000"/>
              <a:buFont typeface="Arial" pitchFamily="34" charset="0"/>
              <a:buChar char="-"/>
              <a:defRPr>
                <a:latin typeface="+mn-lt"/>
              </a:defRPr>
            </a:lvl7pPr>
            <a:lvl8pPr marL="2117725" indent="-130175" defTabSz="895350" fontAlgn="base">
              <a:spcBef>
                <a:spcPct val="0"/>
              </a:spcBef>
              <a:spcAft>
                <a:spcPct val="0"/>
              </a:spcAft>
              <a:buClr>
                <a:schemeClr val="tx2"/>
              </a:buClr>
              <a:buSzPct val="89000"/>
              <a:buFont typeface="Arial" pitchFamily="34" charset="0"/>
              <a:buChar char="-"/>
              <a:defRPr>
                <a:latin typeface="+mn-lt"/>
              </a:defRPr>
            </a:lvl8pPr>
            <a:lvl9pPr marL="2574925" indent="-130175" defTabSz="895350" fontAlgn="base">
              <a:spcBef>
                <a:spcPct val="0"/>
              </a:spcBef>
              <a:spcAft>
                <a:spcPct val="0"/>
              </a:spcAft>
              <a:buClr>
                <a:schemeClr val="tx2"/>
              </a:buClr>
              <a:buSzPct val="89000"/>
              <a:buFont typeface="Arial" pitchFamily="34" charset="0"/>
              <a:buChar char="-"/>
              <a:defRPr>
                <a:latin typeface="+mn-lt"/>
              </a:defRPr>
            </a:lvl9pPr>
          </a:lstStyle>
          <a:p>
            <a:pPr algn="ctr" fontAlgn="base">
              <a:spcBef>
                <a:spcPct val="0"/>
              </a:spcBef>
              <a:spcAft>
                <a:spcPct val="0"/>
              </a:spcAft>
              <a:buClr>
                <a:srgbClr val="F30617"/>
              </a:buClr>
            </a:pPr>
            <a:r>
              <a:rPr lang="en-US" sz="2800" b="1" dirty="0">
                <a:solidFill>
                  <a:schemeClr val="bg1"/>
                </a:solidFill>
                <a:effectLst>
                  <a:outerShdw blurRad="38100" dist="38100" dir="2700000" algn="tl">
                    <a:srgbClr val="000000">
                      <a:alpha val="43137"/>
                    </a:srgbClr>
                  </a:outerShdw>
                </a:effectLst>
              </a:rPr>
              <a:t>Exercise </a:t>
            </a:r>
          </a:p>
        </p:txBody>
      </p:sp>
      <p:pic>
        <p:nvPicPr>
          <p:cNvPr id="26" name="Picture 5" descr="C:\Users\tkrichti\AppData\Local\Microsoft\Windows\Temporary Internet Files\Content.IE5\5QYXU7S0\MC900434897[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40995" y="242979"/>
            <a:ext cx="2285714" cy="228571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black and red logo&#10;&#10;AI-generated content may be incorrect.">
            <a:extLst>
              <a:ext uri="{FF2B5EF4-FFF2-40B4-BE49-F238E27FC236}">
                <a16:creationId xmlns:a16="http://schemas.microsoft.com/office/drawing/2014/main" id="{458B7D29-EAF3-E0DB-98E2-E890A8A98894}"/>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34903505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7B96E-A478-9628-BD5D-CC33E877263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9A8E89F-54A4-7D3A-6DFD-3DDC452C7875}"/>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6D90DA7B-1F60-8598-CBBE-5465E4C9F785}"/>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7343A31A-E712-2987-7620-F07B96E6BB7E}"/>
              </a:ext>
            </a:extLst>
          </p:cNvPr>
          <p:cNvSpPr txBox="1"/>
          <p:nvPr/>
        </p:nvSpPr>
        <p:spPr>
          <a:xfrm>
            <a:off x="4881757" y="3838484"/>
            <a:ext cx="4243469" cy="720710"/>
          </a:xfrm>
          <a:prstGeom prst="rect">
            <a:avLst/>
          </a:prstGeom>
          <a:noFill/>
        </p:spPr>
        <p:txBody>
          <a:bodyPr wrap="none" rtlCol="0">
            <a:spAutoFit/>
          </a:bodyPr>
          <a:lstStyle/>
          <a:p>
            <a:pPr marL="12700">
              <a:lnSpc>
                <a:spcPct val="100000"/>
              </a:lnSpc>
              <a:spcBef>
                <a:spcPts val="100"/>
              </a:spcBef>
            </a:pPr>
            <a:r>
              <a:rPr lang="en-US" sz="2000" b="1" dirty="0">
                <a:latin typeface="Tahoma"/>
                <a:cs typeface="Tahoma"/>
              </a:rPr>
              <a:t>End of Module 2</a:t>
            </a:r>
          </a:p>
          <a:p>
            <a:pPr marL="12700">
              <a:lnSpc>
                <a:spcPct val="100000"/>
              </a:lnSpc>
              <a:spcBef>
                <a:spcPts val="100"/>
              </a:spcBef>
            </a:pPr>
            <a:r>
              <a:rPr lang="en-US" sz="2000" b="1" dirty="0">
                <a:latin typeface="Tahoma"/>
                <a:cs typeface="Tahoma"/>
              </a:rPr>
              <a:t>Discussion &amp; Questions Session</a:t>
            </a:r>
          </a:p>
        </p:txBody>
      </p:sp>
      <p:pic>
        <p:nvPicPr>
          <p:cNvPr id="2" name="Picture 1" descr="A black and red logo&#10;&#10;AI-generated content may be incorrect.">
            <a:extLst>
              <a:ext uri="{FF2B5EF4-FFF2-40B4-BE49-F238E27FC236}">
                <a16:creationId xmlns:a16="http://schemas.microsoft.com/office/drawing/2014/main" id="{201CBFD8-5750-7F55-6BEF-480238ABCD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3" name="TextBox 2">
            <a:extLst>
              <a:ext uri="{FF2B5EF4-FFF2-40B4-BE49-F238E27FC236}">
                <a16:creationId xmlns:a16="http://schemas.microsoft.com/office/drawing/2014/main" id="{F33E29B2-4816-4EDF-0DEE-79AD7F43ECCE}"/>
              </a:ext>
            </a:extLst>
          </p:cNvPr>
          <p:cNvSpPr txBox="1"/>
          <p:nvPr/>
        </p:nvSpPr>
        <p:spPr>
          <a:xfrm>
            <a:off x="4881757" y="4829531"/>
            <a:ext cx="6057492" cy="923330"/>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lumMod val="50000"/>
                  </a:schemeClr>
                </a:solidFill>
              </a:rPr>
              <a:t>Symptoms vs immediate, contributing, and root causes; </a:t>
            </a:r>
          </a:p>
          <a:p>
            <a:pPr marL="285750" indent="-285750">
              <a:buFont typeface="Arial" panose="020B0604020202020204" pitchFamily="34" charset="0"/>
              <a:buChar char="•"/>
            </a:pPr>
            <a:r>
              <a:rPr lang="en-US" dirty="0">
                <a:solidFill>
                  <a:schemeClr val="bg1">
                    <a:lumMod val="50000"/>
                  </a:schemeClr>
                </a:solidFill>
              </a:rPr>
              <a:t>Common human, technical, and organizational factors;</a:t>
            </a:r>
          </a:p>
          <a:p>
            <a:pPr marL="285750" indent="-285750">
              <a:buFont typeface="Arial" panose="020B0604020202020204" pitchFamily="34" charset="0"/>
              <a:buChar char="•"/>
            </a:pPr>
            <a:r>
              <a:rPr lang="en-US" dirty="0">
                <a:solidFill>
                  <a:schemeClr val="bg1">
                    <a:lumMod val="50000"/>
                  </a:schemeClr>
                </a:solidFill>
              </a:rPr>
              <a:t>Writing a clear problem statement.</a:t>
            </a:r>
          </a:p>
        </p:txBody>
      </p:sp>
    </p:spTree>
    <p:extLst>
      <p:ext uri="{BB962C8B-B14F-4D97-AF65-F5344CB8AC3E}">
        <p14:creationId xmlns:p14="http://schemas.microsoft.com/office/powerpoint/2010/main" val="32767762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4CB5C-3900-168C-26D1-99BAB9A77A4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60ABE4-F90E-B400-A90B-7340A43F706B}"/>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432FCF9A-3691-EA5E-D796-757484739BDD}"/>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8716C09B-74E1-A2F8-2C55-67BA67C6F841}"/>
              </a:ext>
            </a:extLst>
          </p:cNvPr>
          <p:cNvSpPr txBox="1"/>
          <p:nvPr/>
        </p:nvSpPr>
        <p:spPr>
          <a:xfrm>
            <a:off x="4881756" y="3838484"/>
            <a:ext cx="7310243" cy="720710"/>
          </a:xfrm>
          <a:prstGeom prst="rect">
            <a:avLst/>
          </a:prstGeom>
          <a:noFill/>
        </p:spPr>
        <p:txBody>
          <a:bodyPr wrap="square" rtlCol="0">
            <a:spAutoFit/>
          </a:bodyPr>
          <a:lstStyle/>
          <a:p>
            <a:pPr marL="12700">
              <a:lnSpc>
                <a:spcPct val="100000"/>
              </a:lnSpc>
              <a:spcBef>
                <a:spcPts val="100"/>
              </a:spcBef>
            </a:pPr>
            <a:r>
              <a:rPr lang="en-US" sz="2000" b="1" dirty="0">
                <a:latin typeface="Tahoma"/>
                <a:cs typeface="Tahoma"/>
              </a:rPr>
              <a:t>Module 3</a:t>
            </a:r>
          </a:p>
          <a:p>
            <a:pPr marL="12700">
              <a:lnSpc>
                <a:spcPct val="100000"/>
              </a:lnSpc>
              <a:spcBef>
                <a:spcPts val="100"/>
              </a:spcBef>
            </a:pPr>
            <a:r>
              <a:rPr lang="en-US" sz="2000" b="1" dirty="0">
                <a:latin typeface="Tahoma"/>
                <a:cs typeface="Tahoma"/>
              </a:rPr>
              <a:t>RCA Tools: 5 Whys and Fishbone</a:t>
            </a:r>
          </a:p>
        </p:txBody>
      </p:sp>
      <p:pic>
        <p:nvPicPr>
          <p:cNvPr id="2" name="Picture 1" descr="A black and red logo&#10;&#10;AI-generated content may be incorrect.">
            <a:extLst>
              <a:ext uri="{FF2B5EF4-FFF2-40B4-BE49-F238E27FC236}">
                <a16:creationId xmlns:a16="http://schemas.microsoft.com/office/drawing/2014/main" id="{F29A649B-9BF1-BAB0-89D8-5EBEB0AD7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3" name="TextBox 2">
            <a:extLst>
              <a:ext uri="{FF2B5EF4-FFF2-40B4-BE49-F238E27FC236}">
                <a16:creationId xmlns:a16="http://schemas.microsoft.com/office/drawing/2014/main" id="{89F67288-3E50-7476-DA6C-604664ADECEB}"/>
              </a:ext>
            </a:extLst>
          </p:cNvPr>
          <p:cNvSpPr txBox="1"/>
          <p:nvPr/>
        </p:nvSpPr>
        <p:spPr>
          <a:xfrm>
            <a:off x="4881757" y="4829531"/>
            <a:ext cx="4987391" cy="1200329"/>
          </a:xfrm>
          <a:prstGeom prst="rect">
            <a:avLst/>
          </a:prstGeom>
          <a:noFill/>
        </p:spPr>
        <p:txBody>
          <a:bodyPr wrap="none" rtlCol="0">
            <a:spAutoFit/>
          </a:bodyPr>
          <a:lstStyle/>
          <a:p>
            <a:pPr marL="285750" indent="-285750">
              <a:buFont typeface="Arial" panose="020B0604020202020204" pitchFamily="34" charset="0"/>
              <a:buChar char="•"/>
            </a:pPr>
            <a:r>
              <a:rPr lang="en-US" dirty="0"/>
              <a:t>Principles of 5 Whys;</a:t>
            </a:r>
          </a:p>
          <a:p>
            <a:pPr marL="285750" indent="-285750">
              <a:buFont typeface="Arial" panose="020B0604020202020204" pitchFamily="34" charset="0"/>
              <a:buChar char="•"/>
            </a:pPr>
            <a:r>
              <a:rPr lang="en-US" dirty="0"/>
              <a:t>Steps to build a Fishbone (Ishikawa) Diagram;</a:t>
            </a:r>
          </a:p>
          <a:p>
            <a:pPr marL="285750" indent="-285750">
              <a:buFont typeface="Arial" panose="020B0604020202020204" pitchFamily="34" charset="0"/>
              <a:buChar char="•"/>
            </a:pPr>
            <a:r>
              <a:rPr lang="en-US" dirty="0"/>
              <a:t>Basic cause-and-effect mapping;</a:t>
            </a:r>
          </a:p>
          <a:p>
            <a:pPr marL="285750" indent="-285750">
              <a:buFont typeface="Arial" panose="020B0604020202020204" pitchFamily="34" charset="0"/>
              <a:buChar char="•"/>
            </a:pPr>
            <a:r>
              <a:rPr lang="en-US" dirty="0"/>
              <a:t>Tips to avoid bias when brainstorming causes.</a:t>
            </a:r>
            <a:endParaRPr lang="en-ID" dirty="0"/>
          </a:p>
        </p:txBody>
      </p:sp>
    </p:spTree>
    <p:extLst>
      <p:ext uri="{BB962C8B-B14F-4D97-AF65-F5344CB8AC3E}">
        <p14:creationId xmlns:p14="http://schemas.microsoft.com/office/powerpoint/2010/main" val="2187318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ack and red logo&#10;&#10;AI-generated content may be incorrect.">
            <a:extLst>
              <a:ext uri="{FF2B5EF4-FFF2-40B4-BE49-F238E27FC236}">
                <a16:creationId xmlns:a16="http://schemas.microsoft.com/office/drawing/2014/main" id="{7D8BB7AF-F01E-6735-9C37-35636710379A}"/>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pic>
        <p:nvPicPr>
          <p:cNvPr id="2" name="object 2"/>
          <p:cNvPicPr/>
          <p:nvPr/>
        </p:nvPicPr>
        <p:blipFill>
          <a:blip r:embed="rId3" cstate="print"/>
          <a:stretch>
            <a:fillRect/>
          </a:stretch>
        </p:blipFill>
        <p:spPr>
          <a:xfrm>
            <a:off x="7516" y="6160280"/>
            <a:ext cx="12176493" cy="686627"/>
          </a:xfrm>
          <a:prstGeom prst="rect">
            <a:avLst/>
          </a:prstGeom>
        </p:spPr>
      </p:pic>
      <p:pic>
        <p:nvPicPr>
          <p:cNvPr id="3" name="object 3"/>
          <p:cNvPicPr/>
          <p:nvPr/>
        </p:nvPicPr>
        <p:blipFill>
          <a:blip r:embed="rId4" cstate="print"/>
          <a:stretch>
            <a:fillRect/>
          </a:stretch>
        </p:blipFill>
        <p:spPr>
          <a:xfrm>
            <a:off x="323789" y="517451"/>
            <a:ext cx="4860610" cy="3220906"/>
          </a:xfrm>
          <a:prstGeom prst="rect">
            <a:avLst/>
          </a:prstGeom>
        </p:spPr>
      </p:pic>
      <p:pic>
        <p:nvPicPr>
          <p:cNvPr id="4" name="object 4"/>
          <p:cNvPicPr/>
          <p:nvPr/>
        </p:nvPicPr>
        <p:blipFill>
          <a:blip r:embed="rId5" cstate="print"/>
          <a:stretch>
            <a:fillRect/>
          </a:stretch>
        </p:blipFill>
        <p:spPr>
          <a:xfrm>
            <a:off x="6041663" y="5581849"/>
            <a:ext cx="5742843" cy="532656"/>
          </a:xfrm>
          <a:prstGeom prst="rect">
            <a:avLst/>
          </a:prstGeom>
        </p:spPr>
      </p:pic>
      <p:pic>
        <p:nvPicPr>
          <p:cNvPr id="5" name="object 5"/>
          <p:cNvPicPr/>
          <p:nvPr/>
        </p:nvPicPr>
        <p:blipFill>
          <a:blip r:embed="rId6" cstate="print"/>
          <a:stretch>
            <a:fillRect/>
          </a:stretch>
        </p:blipFill>
        <p:spPr>
          <a:xfrm>
            <a:off x="5879367" y="3442899"/>
            <a:ext cx="6304642" cy="2047398"/>
          </a:xfrm>
          <a:prstGeom prst="rect">
            <a:avLst/>
          </a:prstGeom>
        </p:spPr>
      </p:pic>
      <p:sp>
        <p:nvSpPr>
          <p:cNvPr id="6" name="object 6"/>
          <p:cNvSpPr/>
          <p:nvPr/>
        </p:nvSpPr>
        <p:spPr>
          <a:xfrm>
            <a:off x="7517" y="394550"/>
            <a:ext cx="12173584" cy="0"/>
          </a:xfrm>
          <a:custGeom>
            <a:avLst/>
            <a:gdLst/>
            <a:ahLst/>
            <a:cxnLst/>
            <a:rect l="l" t="t" r="r" b="b"/>
            <a:pathLst>
              <a:path w="9141460">
                <a:moveTo>
                  <a:pt x="0" y="0"/>
                </a:moveTo>
                <a:lnTo>
                  <a:pt x="9140939" y="0"/>
                </a:lnTo>
              </a:path>
            </a:pathLst>
          </a:custGeom>
          <a:ln w="42290">
            <a:solidFill>
              <a:srgbClr val="2D2D2D"/>
            </a:solidFill>
          </a:ln>
        </p:spPr>
        <p:txBody>
          <a:bodyPr wrap="square" lIns="0" tIns="0" rIns="0" bIns="0" rtlCol="0"/>
          <a:lstStyle/>
          <a:p>
            <a:endParaRPr sz="2397"/>
          </a:p>
        </p:txBody>
      </p:sp>
      <p:sp>
        <p:nvSpPr>
          <p:cNvPr id="7" name="object 7"/>
          <p:cNvSpPr txBox="1"/>
          <p:nvPr/>
        </p:nvSpPr>
        <p:spPr>
          <a:xfrm>
            <a:off x="2303916" y="1591001"/>
            <a:ext cx="1096771" cy="950313"/>
          </a:xfrm>
          <a:prstGeom prst="rect">
            <a:avLst/>
          </a:prstGeom>
        </p:spPr>
        <p:txBody>
          <a:bodyPr vert="horz" wrap="square" lIns="0" tIns="60885" rIns="0" bIns="0" rtlCol="0">
            <a:spAutoFit/>
          </a:bodyPr>
          <a:lstStyle/>
          <a:p>
            <a:pPr marL="116697">
              <a:spcBef>
                <a:spcPts val="479"/>
              </a:spcBef>
            </a:pPr>
            <a:r>
              <a:rPr sz="2863" spc="-27" dirty="0">
                <a:solidFill>
                  <a:srgbClr val="0A364D"/>
                </a:solidFill>
                <a:latin typeface="Comic Sans MS"/>
                <a:cs typeface="Comic Sans MS"/>
              </a:rPr>
              <a:t>Root</a:t>
            </a:r>
            <a:endParaRPr sz="2863">
              <a:latin typeface="Comic Sans MS"/>
              <a:cs typeface="Comic Sans MS"/>
            </a:endParaRPr>
          </a:p>
          <a:p>
            <a:pPr marL="16913">
              <a:spcBef>
                <a:spcPts val="333"/>
              </a:spcBef>
            </a:pPr>
            <a:r>
              <a:rPr sz="2663" spc="100" dirty="0">
                <a:solidFill>
                  <a:srgbClr val="0E364B"/>
                </a:solidFill>
                <a:latin typeface="Arial MT"/>
                <a:cs typeface="Arial MT"/>
              </a:rPr>
              <a:t>Cause</a:t>
            </a:r>
            <a:endParaRPr sz="2663">
              <a:latin typeface="Arial MT"/>
              <a:cs typeface="Arial MT"/>
            </a:endParaRPr>
          </a:p>
        </p:txBody>
      </p:sp>
      <p:sp>
        <p:nvSpPr>
          <p:cNvPr id="8" name="object 8"/>
          <p:cNvSpPr txBox="1"/>
          <p:nvPr/>
        </p:nvSpPr>
        <p:spPr>
          <a:xfrm>
            <a:off x="318770" y="3474505"/>
            <a:ext cx="5355327" cy="2574603"/>
          </a:xfrm>
          <a:prstGeom prst="rect">
            <a:avLst/>
          </a:prstGeom>
        </p:spPr>
        <p:txBody>
          <a:bodyPr vert="horz" wrap="square" lIns="0" tIns="266371" rIns="0" bIns="0" rtlCol="0">
            <a:spAutoFit/>
          </a:bodyPr>
          <a:lstStyle/>
          <a:p>
            <a:pPr marL="16913">
              <a:spcBef>
                <a:spcPts val="2097"/>
              </a:spcBef>
            </a:pPr>
            <a:r>
              <a:rPr sz="2797" dirty="0">
                <a:solidFill>
                  <a:srgbClr val="262626"/>
                </a:solidFill>
                <a:latin typeface="Times New Roman"/>
                <a:cs typeface="Times New Roman"/>
              </a:rPr>
              <a:t>When</a:t>
            </a:r>
            <a:r>
              <a:rPr sz="2797" spc="-20" dirty="0">
                <a:solidFill>
                  <a:srgbClr val="262626"/>
                </a:solidFill>
                <a:latin typeface="Times New Roman"/>
                <a:cs typeface="Times New Roman"/>
              </a:rPr>
              <a:t> </a:t>
            </a:r>
            <a:r>
              <a:rPr sz="2797" spc="87" dirty="0">
                <a:solidFill>
                  <a:srgbClr val="282828"/>
                </a:solidFill>
                <a:latin typeface="Times New Roman"/>
                <a:cs typeface="Times New Roman"/>
              </a:rPr>
              <a:t>to</a:t>
            </a:r>
            <a:r>
              <a:rPr sz="2797" spc="-67" dirty="0">
                <a:solidFill>
                  <a:srgbClr val="282828"/>
                </a:solidFill>
                <a:latin typeface="Times New Roman"/>
                <a:cs typeface="Times New Roman"/>
              </a:rPr>
              <a:t> </a:t>
            </a:r>
            <a:r>
              <a:rPr sz="2797" spc="-33" dirty="0">
                <a:solidFill>
                  <a:srgbClr val="262626"/>
                </a:solidFill>
                <a:latin typeface="Times New Roman"/>
                <a:cs typeface="Times New Roman"/>
              </a:rPr>
              <a:t>Use</a:t>
            </a:r>
            <a:r>
              <a:rPr sz="2797" spc="-40" dirty="0">
                <a:solidFill>
                  <a:srgbClr val="262626"/>
                </a:solidFill>
                <a:latin typeface="Times New Roman"/>
                <a:cs typeface="Times New Roman"/>
              </a:rPr>
              <a:t> </a:t>
            </a:r>
            <a:r>
              <a:rPr sz="2797" spc="73" dirty="0">
                <a:solidFill>
                  <a:srgbClr val="262626"/>
                </a:solidFill>
                <a:latin typeface="Times New Roman"/>
                <a:cs typeface="Times New Roman"/>
              </a:rPr>
              <a:t>the</a:t>
            </a:r>
            <a:r>
              <a:rPr sz="2797" spc="-60" dirty="0">
                <a:solidFill>
                  <a:srgbClr val="262626"/>
                </a:solidFill>
                <a:latin typeface="Times New Roman"/>
                <a:cs typeface="Times New Roman"/>
              </a:rPr>
              <a:t> </a:t>
            </a:r>
            <a:r>
              <a:rPr sz="2797" dirty="0">
                <a:solidFill>
                  <a:srgbClr val="212121"/>
                </a:solidFill>
                <a:latin typeface="Times New Roman"/>
                <a:cs typeface="Times New Roman"/>
              </a:rPr>
              <a:t>5</a:t>
            </a:r>
            <a:r>
              <a:rPr sz="2797" spc="-293" dirty="0">
                <a:solidFill>
                  <a:srgbClr val="212121"/>
                </a:solidFill>
                <a:latin typeface="Times New Roman"/>
                <a:cs typeface="Times New Roman"/>
              </a:rPr>
              <a:t> </a:t>
            </a:r>
            <a:r>
              <a:rPr sz="2797" spc="-93" dirty="0">
                <a:solidFill>
                  <a:srgbClr val="242424"/>
                </a:solidFill>
                <a:latin typeface="Times New Roman"/>
                <a:cs typeface="Times New Roman"/>
              </a:rPr>
              <a:t>Why</a:t>
            </a:r>
            <a:r>
              <a:rPr sz="2797" spc="-47" dirty="0">
                <a:solidFill>
                  <a:srgbClr val="242424"/>
                </a:solidFill>
                <a:latin typeface="Times New Roman"/>
                <a:cs typeface="Times New Roman"/>
              </a:rPr>
              <a:t> </a:t>
            </a:r>
            <a:r>
              <a:rPr sz="2797" spc="-13" dirty="0">
                <a:solidFill>
                  <a:srgbClr val="242424"/>
                </a:solidFill>
                <a:latin typeface="Times New Roman"/>
                <a:cs typeface="Times New Roman"/>
              </a:rPr>
              <a:t>Techniques</a:t>
            </a:r>
            <a:endParaRPr sz="2797">
              <a:latin typeface="Times New Roman"/>
              <a:cs typeface="Times New Roman"/>
            </a:endParaRPr>
          </a:p>
          <a:p>
            <a:pPr marL="44818" marR="6765" indent="-6765">
              <a:lnSpc>
                <a:spcPct val="91100"/>
              </a:lnSpc>
              <a:spcBef>
                <a:spcPts val="1911"/>
              </a:spcBef>
            </a:pPr>
            <a:r>
              <a:rPr sz="2330" spc="-47" dirty="0">
                <a:solidFill>
                  <a:srgbClr val="232323"/>
                </a:solidFill>
                <a:latin typeface="Arial MT"/>
                <a:cs typeface="Arial MT"/>
              </a:rPr>
              <a:t>The</a:t>
            </a:r>
            <a:r>
              <a:rPr sz="2330" spc="-120" dirty="0">
                <a:solidFill>
                  <a:srgbClr val="232323"/>
                </a:solidFill>
                <a:latin typeface="Arial MT"/>
                <a:cs typeface="Arial MT"/>
              </a:rPr>
              <a:t> </a:t>
            </a:r>
            <a:r>
              <a:rPr sz="2330" dirty="0">
                <a:solidFill>
                  <a:srgbClr val="2A2A2A"/>
                </a:solidFill>
                <a:latin typeface="Arial MT"/>
                <a:cs typeface="Arial MT"/>
              </a:rPr>
              <a:t>5</a:t>
            </a:r>
            <a:r>
              <a:rPr sz="2330" spc="-140" dirty="0">
                <a:solidFill>
                  <a:srgbClr val="2A2A2A"/>
                </a:solidFill>
                <a:latin typeface="Arial MT"/>
                <a:cs typeface="Arial MT"/>
              </a:rPr>
              <a:t> </a:t>
            </a:r>
            <a:r>
              <a:rPr sz="2330" dirty="0">
                <a:solidFill>
                  <a:srgbClr val="1F1F1F"/>
                </a:solidFill>
                <a:latin typeface="Arial MT"/>
                <a:cs typeface="Arial MT"/>
              </a:rPr>
              <a:t>Why</a:t>
            </a:r>
            <a:r>
              <a:rPr sz="2330" spc="-160" dirty="0">
                <a:solidFill>
                  <a:srgbClr val="1F1F1F"/>
                </a:solidFill>
                <a:latin typeface="Arial MT"/>
                <a:cs typeface="Arial MT"/>
              </a:rPr>
              <a:t> </a:t>
            </a:r>
            <a:r>
              <a:rPr sz="2330" dirty="0">
                <a:solidFill>
                  <a:srgbClr val="242424"/>
                </a:solidFill>
                <a:latin typeface="Arial MT"/>
                <a:cs typeface="Arial MT"/>
              </a:rPr>
              <a:t>Techniques</a:t>
            </a:r>
            <a:r>
              <a:rPr sz="2330" spc="20" dirty="0">
                <a:solidFill>
                  <a:srgbClr val="242424"/>
                </a:solidFill>
                <a:latin typeface="Arial MT"/>
                <a:cs typeface="Arial MT"/>
              </a:rPr>
              <a:t> </a:t>
            </a:r>
            <a:r>
              <a:rPr sz="2330" dirty="0">
                <a:solidFill>
                  <a:srgbClr val="282828"/>
                </a:solidFill>
                <a:latin typeface="Arial MT"/>
                <a:cs typeface="Arial MT"/>
              </a:rPr>
              <a:t>is</a:t>
            </a:r>
            <a:r>
              <a:rPr sz="2330" spc="-113" dirty="0">
                <a:solidFill>
                  <a:srgbClr val="282828"/>
                </a:solidFill>
                <a:latin typeface="Arial MT"/>
                <a:cs typeface="Arial MT"/>
              </a:rPr>
              <a:t> </a:t>
            </a:r>
            <a:r>
              <a:rPr sz="2330" dirty="0">
                <a:solidFill>
                  <a:srgbClr val="2B2B2B"/>
                </a:solidFill>
                <a:latin typeface="Arial MT"/>
                <a:cs typeface="Arial MT"/>
              </a:rPr>
              <a:t>best</a:t>
            </a:r>
            <a:r>
              <a:rPr sz="2330" spc="-20" dirty="0">
                <a:solidFill>
                  <a:srgbClr val="2B2B2B"/>
                </a:solidFill>
                <a:latin typeface="Arial MT"/>
                <a:cs typeface="Arial MT"/>
              </a:rPr>
              <a:t> </a:t>
            </a:r>
            <a:r>
              <a:rPr sz="2330" spc="-27" dirty="0">
                <a:solidFill>
                  <a:srgbClr val="242424"/>
                </a:solidFill>
                <a:latin typeface="Arial MT"/>
                <a:cs typeface="Arial MT"/>
              </a:rPr>
              <a:t>used </a:t>
            </a:r>
            <a:r>
              <a:rPr sz="2330" dirty="0">
                <a:solidFill>
                  <a:srgbClr val="242424"/>
                </a:solidFill>
                <a:latin typeface="Arial MT"/>
                <a:cs typeface="Arial MT"/>
              </a:rPr>
              <a:t>when</a:t>
            </a:r>
            <a:r>
              <a:rPr sz="2330" spc="120" dirty="0">
                <a:solidFill>
                  <a:srgbClr val="242424"/>
                </a:solidFill>
                <a:latin typeface="Arial MT"/>
                <a:cs typeface="Arial MT"/>
              </a:rPr>
              <a:t> </a:t>
            </a:r>
            <a:r>
              <a:rPr sz="2330" dirty="0">
                <a:solidFill>
                  <a:srgbClr val="212121"/>
                </a:solidFill>
                <a:latin typeface="Arial MT"/>
                <a:cs typeface="Arial MT"/>
              </a:rPr>
              <a:t>dealing</a:t>
            </a:r>
            <a:r>
              <a:rPr sz="2330" spc="246" dirty="0">
                <a:solidFill>
                  <a:srgbClr val="212121"/>
                </a:solidFill>
                <a:latin typeface="Arial MT"/>
                <a:cs typeface="Arial MT"/>
              </a:rPr>
              <a:t> </a:t>
            </a:r>
            <a:r>
              <a:rPr sz="2330" spc="107" dirty="0">
                <a:solidFill>
                  <a:srgbClr val="242424"/>
                </a:solidFill>
                <a:latin typeface="Arial MT"/>
                <a:cs typeface="Arial MT"/>
              </a:rPr>
              <a:t>with</a:t>
            </a:r>
            <a:r>
              <a:rPr sz="2330" spc="40" dirty="0">
                <a:solidFill>
                  <a:srgbClr val="242424"/>
                </a:solidFill>
                <a:latin typeface="Arial MT"/>
                <a:cs typeface="Arial MT"/>
              </a:rPr>
              <a:t> </a:t>
            </a:r>
            <a:r>
              <a:rPr sz="2330" dirty="0">
                <a:solidFill>
                  <a:srgbClr val="1F1F1F"/>
                </a:solidFill>
                <a:latin typeface="Arial MT"/>
                <a:cs typeface="Arial MT"/>
              </a:rPr>
              <a:t>complex</a:t>
            </a:r>
            <a:r>
              <a:rPr sz="2330" spc="266" dirty="0">
                <a:solidFill>
                  <a:srgbClr val="1F1F1F"/>
                </a:solidFill>
                <a:latin typeface="Arial MT"/>
                <a:cs typeface="Arial MT"/>
              </a:rPr>
              <a:t> </a:t>
            </a:r>
            <a:r>
              <a:rPr sz="2330" spc="-13" dirty="0">
                <a:solidFill>
                  <a:srgbClr val="262626"/>
                </a:solidFill>
                <a:latin typeface="Arial MT"/>
                <a:cs typeface="Arial MT"/>
              </a:rPr>
              <a:t>problems </a:t>
            </a:r>
            <a:r>
              <a:rPr sz="2330" spc="80" dirty="0">
                <a:solidFill>
                  <a:srgbClr val="1D1D1D"/>
                </a:solidFill>
                <a:latin typeface="Arial MT"/>
                <a:cs typeface="Arial MT"/>
              </a:rPr>
              <a:t>that</a:t>
            </a:r>
            <a:r>
              <a:rPr sz="2330" spc="67" dirty="0">
                <a:solidFill>
                  <a:srgbClr val="1D1D1D"/>
                </a:solidFill>
                <a:latin typeface="Arial MT"/>
                <a:cs typeface="Arial MT"/>
              </a:rPr>
              <a:t> </a:t>
            </a:r>
            <a:r>
              <a:rPr sz="2330" dirty="0">
                <a:solidFill>
                  <a:srgbClr val="1D1D1D"/>
                </a:solidFill>
                <a:latin typeface="Arial MT"/>
                <a:cs typeface="Arial MT"/>
              </a:rPr>
              <a:t>require</a:t>
            </a:r>
            <a:r>
              <a:rPr sz="2330" spc="80" dirty="0">
                <a:solidFill>
                  <a:srgbClr val="1D1D1D"/>
                </a:solidFill>
                <a:latin typeface="Arial MT"/>
                <a:cs typeface="Arial MT"/>
              </a:rPr>
              <a:t> </a:t>
            </a:r>
            <a:r>
              <a:rPr sz="2330" dirty="0">
                <a:solidFill>
                  <a:srgbClr val="262626"/>
                </a:solidFill>
                <a:latin typeface="Arial MT"/>
                <a:cs typeface="Arial MT"/>
              </a:rPr>
              <a:t>a</a:t>
            </a:r>
            <a:r>
              <a:rPr sz="2330" spc="60" dirty="0">
                <a:solidFill>
                  <a:srgbClr val="262626"/>
                </a:solidFill>
                <a:latin typeface="Arial MT"/>
                <a:cs typeface="Arial MT"/>
              </a:rPr>
              <a:t> </a:t>
            </a:r>
            <a:r>
              <a:rPr sz="2330" dirty="0">
                <a:solidFill>
                  <a:srgbClr val="212121"/>
                </a:solidFill>
                <a:latin typeface="Arial MT"/>
                <a:cs typeface="Arial MT"/>
              </a:rPr>
              <a:t>deeper</a:t>
            </a:r>
            <a:r>
              <a:rPr sz="2330" spc="220" dirty="0">
                <a:solidFill>
                  <a:srgbClr val="212121"/>
                </a:solidFill>
                <a:latin typeface="Arial MT"/>
                <a:cs typeface="Arial MT"/>
              </a:rPr>
              <a:t> </a:t>
            </a:r>
            <a:r>
              <a:rPr sz="2330" dirty="0">
                <a:solidFill>
                  <a:srgbClr val="1C1C1C"/>
                </a:solidFill>
                <a:latin typeface="Arial MT"/>
                <a:cs typeface="Arial MT"/>
              </a:rPr>
              <a:t>understanding</a:t>
            </a:r>
            <a:r>
              <a:rPr sz="2330" spc="326" dirty="0">
                <a:solidFill>
                  <a:srgbClr val="1C1C1C"/>
                </a:solidFill>
                <a:latin typeface="Arial MT"/>
                <a:cs typeface="Arial MT"/>
              </a:rPr>
              <a:t> </a:t>
            </a:r>
            <a:r>
              <a:rPr sz="2330" spc="-33" dirty="0">
                <a:solidFill>
                  <a:srgbClr val="262626"/>
                </a:solidFill>
                <a:latin typeface="Arial MT"/>
                <a:cs typeface="Arial MT"/>
              </a:rPr>
              <a:t>of </a:t>
            </a:r>
            <a:r>
              <a:rPr sz="2330" spc="80" dirty="0">
                <a:solidFill>
                  <a:srgbClr val="262626"/>
                </a:solidFill>
                <a:latin typeface="Arial MT"/>
                <a:cs typeface="Arial MT"/>
              </a:rPr>
              <a:t>the</a:t>
            </a:r>
            <a:r>
              <a:rPr sz="2330" spc="-33" dirty="0">
                <a:solidFill>
                  <a:srgbClr val="262626"/>
                </a:solidFill>
                <a:latin typeface="Arial MT"/>
                <a:cs typeface="Arial MT"/>
              </a:rPr>
              <a:t> </a:t>
            </a:r>
            <a:r>
              <a:rPr sz="2330" dirty="0">
                <a:solidFill>
                  <a:srgbClr val="212121"/>
                </a:solidFill>
                <a:latin typeface="Arial MT"/>
                <a:cs typeface="Arial MT"/>
              </a:rPr>
              <a:t>underlying</a:t>
            </a:r>
            <a:r>
              <a:rPr sz="2330" spc="193" dirty="0">
                <a:solidFill>
                  <a:srgbClr val="212121"/>
                </a:solidFill>
                <a:latin typeface="Arial MT"/>
                <a:cs typeface="Arial MT"/>
              </a:rPr>
              <a:t> </a:t>
            </a:r>
            <a:r>
              <a:rPr sz="2330" spc="-87" dirty="0">
                <a:solidFill>
                  <a:srgbClr val="1F1F1F"/>
                </a:solidFill>
                <a:latin typeface="Arial MT"/>
                <a:cs typeface="Arial MT"/>
              </a:rPr>
              <a:t>causes.</a:t>
            </a:r>
            <a:r>
              <a:rPr sz="2330" spc="-7" dirty="0">
                <a:solidFill>
                  <a:srgbClr val="1F1F1F"/>
                </a:solidFill>
                <a:latin typeface="Arial MT"/>
                <a:cs typeface="Arial MT"/>
              </a:rPr>
              <a:t> </a:t>
            </a:r>
            <a:r>
              <a:rPr sz="2330" spc="67" dirty="0">
                <a:solidFill>
                  <a:srgbClr val="242424"/>
                </a:solidFill>
                <a:latin typeface="Arial MT"/>
                <a:cs typeface="Arial MT"/>
              </a:rPr>
              <a:t>It</a:t>
            </a:r>
            <a:r>
              <a:rPr sz="2330" spc="-73" dirty="0">
                <a:solidFill>
                  <a:srgbClr val="242424"/>
                </a:solidFill>
                <a:latin typeface="Arial MT"/>
                <a:cs typeface="Arial MT"/>
              </a:rPr>
              <a:t> </a:t>
            </a:r>
            <a:r>
              <a:rPr sz="2330" dirty="0">
                <a:solidFill>
                  <a:srgbClr val="212121"/>
                </a:solidFill>
                <a:latin typeface="Arial MT"/>
                <a:cs typeface="Arial MT"/>
              </a:rPr>
              <a:t>can</a:t>
            </a:r>
            <a:r>
              <a:rPr sz="2330" spc="60" dirty="0">
                <a:solidFill>
                  <a:srgbClr val="212121"/>
                </a:solidFill>
                <a:latin typeface="Arial MT"/>
                <a:cs typeface="Arial MT"/>
              </a:rPr>
              <a:t> </a:t>
            </a:r>
            <a:r>
              <a:rPr sz="2330" dirty="0">
                <a:solidFill>
                  <a:srgbClr val="262626"/>
                </a:solidFill>
                <a:latin typeface="Arial MT"/>
                <a:cs typeface="Arial MT"/>
              </a:rPr>
              <a:t>be</a:t>
            </a:r>
            <a:r>
              <a:rPr sz="2330" spc="7" dirty="0">
                <a:solidFill>
                  <a:srgbClr val="262626"/>
                </a:solidFill>
                <a:latin typeface="Arial MT"/>
                <a:cs typeface="Arial MT"/>
              </a:rPr>
              <a:t> </a:t>
            </a:r>
            <a:r>
              <a:rPr sz="2330" dirty="0">
                <a:solidFill>
                  <a:srgbClr val="232323"/>
                </a:solidFill>
                <a:latin typeface="Arial MT"/>
                <a:cs typeface="Arial MT"/>
              </a:rPr>
              <a:t>used</a:t>
            </a:r>
            <a:r>
              <a:rPr sz="2330" spc="73" dirty="0">
                <a:solidFill>
                  <a:srgbClr val="232323"/>
                </a:solidFill>
                <a:latin typeface="Arial MT"/>
                <a:cs typeface="Arial MT"/>
              </a:rPr>
              <a:t> </a:t>
            </a:r>
            <a:r>
              <a:rPr sz="2330" spc="-33" dirty="0">
                <a:solidFill>
                  <a:srgbClr val="232323"/>
                </a:solidFill>
                <a:latin typeface="Arial MT"/>
                <a:cs typeface="Arial MT"/>
              </a:rPr>
              <a:t>in </a:t>
            </a:r>
            <a:r>
              <a:rPr sz="2330" dirty="0">
                <a:solidFill>
                  <a:srgbClr val="262626"/>
                </a:solidFill>
                <a:latin typeface="Arial MT"/>
                <a:cs typeface="Arial MT"/>
              </a:rPr>
              <a:t>any</a:t>
            </a:r>
            <a:r>
              <a:rPr sz="2330" spc="33" dirty="0">
                <a:solidFill>
                  <a:srgbClr val="262626"/>
                </a:solidFill>
                <a:latin typeface="Arial MT"/>
                <a:cs typeface="Arial MT"/>
              </a:rPr>
              <a:t> </a:t>
            </a:r>
            <a:r>
              <a:rPr sz="2330" dirty="0">
                <a:solidFill>
                  <a:srgbClr val="1F1F1F"/>
                </a:solidFill>
                <a:latin typeface="Arial MT"/>
                <a:cs typeface="Arial MT"/>
              </a:rPr>
              <a:t>industry</a:t>
            </a:r>
            <a:r>
              <a:rPr sz="2330" spc="80" dirty="0">
                <a:solidFill>
                  <a:srgbClr val="1F1F1F"/>
                </a:solidFill>
                <a:latin typeface="Arial MT"/>
                <a:cs typeface="Arial MT"/>
              </a:rPr>
              <a:t> </a:t>
            </a:r>
            <a:r>
              <a:rPr sz="2330" dirty="0">
                <a:solidFill>
                  <a:srgbClr val="212121"/>
                </a:solidFill>
                <a:latin typeface="Arial MT"/>
                <a:cs typeface="Arial MT"/>
              </a:rPr>
              <a:t>or</a:t>
            </a:r>
            <a:r>
              <a:rPr sz="2330" spc="127" dirty="0">
                <a:solidFill>
                  <a:srgbClr val="212121"/>
                </a:solidFill>
                <a:latin typeface="Arial MT"/>
                <a:cs typeface="Arial MT"/>
              </a:rPr>
              <a:t> </a:t>
            </a:r>
            <a:r>
              <a:rPr sz="2330" spc="-13" dirty="0">
                <a:solidFill>
                  <a:srgbClr val="1F1F1F"/>
                </a:solidFill>
                <a:latin typeface="Arial MT"/>
                <a:cs typeface="Arial MT"/>
              </a:rPr>
              <a:t>field.</a:t>
            </a:r>
            <a:endParaRPr sz="2330">
              <a:latin typeface="Arial MT"/>
              <a:cs typeface="Arial MT"/>
            </a:endParaRPr>
          </a:p>
        </p:txBody>
      </p:sp>
      <p:sp>
        <p:nvSpPr>
          <p:cNvPr id="9" name="object 9"/>
          <p:cNvSpPr txBox="1">
            <a:spLocks noGrp="1"/>
          </p:cNvSpPr>
          <p:nvPr>
            <p:ph type="title"/>
          </p:nvPr>
        </p:nvSpPr>
        <p:spPr>
          <a:xfrm>
            <a:off x="6137219" y="608966"/>
            <a:ext cx="5021306" cy="473093"/>
          </a:xfrm>
          <a:prstGeom prst="rect">
            <a:avLst/>
          </a:prstGeom>
        </p:spPr>
        <p:txBody>
          <a:bodyPr vert="horz" wrap="square" lIns="0" tIns="21986" rIns="0" bIns="0" rtlCol="0" anchor="ctr">
            <a:spAutoFit/>
          </a:bodyPr>
          <a:lstStyle/>
          <a:p>
            <a:pPr marL="16913">
              <a:lnSpc>
                <a:spcPct val="100000"/>
              </a:lnSpc>
              <a:spcBef>
                <a:spcPts val="173"/>
              </a:spcBef>
            </a:pPr>
            <a:r>
              <a:rPr sz="2930" spc="-13" dirty="0">
                <a:solidFill>
                  <a:srgbClr val="232323"/>
                </a:solidFill>
              </a:rPr>
              <a:t>What</a:t>
            </a:r>
            <a:r>
              <a:rPr sz="2930" spc="-120" dirty="0">
                <a:solidFill>
                  <a:srgbClr val="232323"/>
                </a:solidFill>
              </a:rPr>
              <a:t> </a:t>
            </a:r>
            <a:r>
              <a:rPr sz="2930" spc="-40" dirty="0">
                <a:solidFill>
                  <a:srgbClr val="262626"/>
                </a:solidFill>
              </a:rPr>
              <a:t>are</a:t>
            </a:r>
            <a:r>
              <a:rPr sz="2930" spc="-87" dirty="0">
                <a:solidFill>
                  <a:srgbClr val="262626"/>
                </a:solidFill>
              </a:rPr>
              <a:t> </a:t>
            </a:r>
            <a:r>
              <a:rPr sz="2930" spc="-13" dirty="0">
                <a:solidFill>
                  <a:srgbClr val="242424"/>
                </a:solidFill>
              </a:rPr>
              <a:t>the</a:t>
            </a:r>
            <a:r>
              <a:rPr sz="2930" spc="-152" dirty="0">
                <a:solidFill>
                  <a:srgbClr val="242424"/>
                </a:solidFill>
              </a:rPr>
              <a:t> </a:t>
            </a:r>
            <a:r>
              <a:rPr sz="2930" dirty="0">
                <a:solidFill>
                  <a:srgbClr val="2D2D2D"/>
                </a:solidFill>
              </a:rPr>
              <a:t>5</a:t>
            </a:r>
            <a:r>
              <a:rPr sz="2930" spc="-220" dirty="0">
                <a:solidFill>
                  <a:srgbClr val="2D2D2D"/>
                </a:solidFill>
              </a:rPr>
              <a:t> </a:t>
            </a:r>
            <a:r>
              <a:rPr sz="2930" spc="-87" dirty="0">
                <a:solidFill>
                  <a:srgbClr val="232323"/>
                </a:solidFill>
              </a:rPr>
              <a:t>Why</a:t>
            </a:r>
            <a:r>
              <a:rPr sz="2930" spc="-47" dirty="0">
                <a:solidFill>
                  <a:srgbClr val="232323"/>
                </a:solidFill>
              </a:rPr>
              <a:t> </a:t>
            </a:r>
            <a:r>
              <a:rPr sz="2930" spc="-80" dirty="0">
                <a:solidFill>
                  <a:srgbClr val="212121"/>
                </a:solidFill>
              </a:rPr>
              <a:t>Techniques?</a:t>
            </a:r>
            <a:endParaRPr sz="2930"/>
          </a:p>
        </p:txBody>
      </p:sp>
      <p:sp>
        <p:nvSpPr>
          <p:cNvPr id="10" name="object 10"/>
          <p:cNvSpPr txBox="1"/>
          <p:nvPr/>
        </p:nvSpPr>
        <p:spPr>
          <a:xfrm>
            <a:off x="6158777" y="1251551"/>
            <a:ext cx="5338415" cy="1814536"/>
          </a:xfrm>
          <a:prstGeom prst="rect">
            <a:avLst/>
          </a:prstGeom>
        </p:spPr>
        <p:txBody>
          <a:bodyPr vert="horz" wrap="square" lIns="0" tIns="50737" rIns="0" bIns="0" rtlCol="0">
            <a:spAutoFit/>
          </a:bodyPr>
          <a:lstStyle/>
          <a:p>
            <a:pPr marL="24523" marR="6765" indent="-8456">
              <a:lnSpc>
                <a:spcPct val="92500"/>
              </a:lnSpc>
              <a:spcBef>
                <a:spcPts val="400"/>
              </a:spcBef>
            </a:pPr>
            <a:r>
              <a:rPr sz="2464" dirty="0">
                <a:solidFill>
                  <a:srgbClr val="212121"/>
                </a:solidFill>
                <a:latin typeface="Arial MT"/>
                <a:cs typeface="Arial MT"/>
              </a:rPr>
              <a:t>The</a:t>
            </a:r>
            <a:r>
              <a:rPr sz="2464" spc="-80" dirty="0">
                <a:solidFill>
                  <a:srgbClr val="212121"/>
                </a:solidFill>
                <a:latin typeface="Arial MT"/>
                <a:cs typeface="Arial MT"/>
              </a:rPr>
              <a:t> </a:t>
            </a:r>
            <a:r>
              <a:rPr sz="2464" spc="-346" dirty="0">
                <a:solidFill>
                  <a:srgbClr val="242424"/>
                </a:solidFill>
                <a:latin typeface="Arial MT"/>
                <a:cs typeface="Arial MT"/>
              </a:rPr>
              <a:t>S</a:t>
            </a:r>
            <a:r>
              <a:rPr sz="2464" spc="40" dirty="0">
                <a:solidFill>
                  <a:srgbClr val="242424"/>
                </a:solidFill>
                <a:latin typeface="Arial MT"/>
                <a:cs typeface="Arial MT"/>
              </a:rPr>
              <a:t> </a:t>
            </a:r>
            <a:r>
              <a:rPr sz="2464" dirty="0">
                <a:solidFill>
                  <a:srgbClr val="1F1F1F"/>
                </a:solidFill>
                <a:latin typeface="Arial MT"/>
                <a:cs typeface="Arial MT"/>
              </a:rPr>
              <a:t>Why</a:t>
            </a:r>
            <a:r>
              <a:rPr sz="2464" spc="-67" dirty="0">
                <a:solidFill>
                  <a:srgbClr val="1F1F1F"/>
                </a:solidFill>
                <a:latin typeface="Arial MT"/>
                <a:cs typeface="Arial MT"/>
              </a:rPr>
              <a:t> </a:t>
            </a:r>
            <a:r>
              <a:rPr sz="2464" dirty="0">
                <a:solidFill>
                  <a:srgbClr val="212121"/>
                </a:solidFill>
                <a:latin typeface="Arial MT"/>
                <a:cs typeface="Arial MT"/>
              </a:rPr>
              <a:t>Techniques</a:t>
            </a:r>
            <a:r>
              <a:rPr sz="2464" spc="253" dirty="0">
                <a:solidFill>
                  <a:srgbClr val="212121"/>
                </a:solidFill>
                <a:latin typeface="Arial MT"/>
                <a:cs typeface="Arial MT"/>
              </a:rPr>
              <a:t> </a:t>
            </a:r>
            <a:r>
              <a:rPr sz="2464" spc="-13" dirty="0">
                <a:solidFill>
                  <a:srgbClr val="232323"/>
                </a:solidFill>
                <a:latin typeface="Arial MT"/>
                <a:cs typeface="Arial MT"/>
              </a:rPr>
              <a:t>is</a:t>
            </a:r>
            <a:r>
              <a:rPr sz="2464" spc="7" dirty="0">
                <a:solidFill>
                  <a:srgbClr val="232323"/>
                </a:solidFill>
                <a:latin typeface="Arial MT"/>
                <a:cs typeface="Arial MT"/>
              </a:rPr>
              <a:t> </a:t>
            </a:r>
            <a:r>
              <a:rPr sz="2464" spc="-226" dirty="0">
                <a:solidFill>
                  <a:srgbClr val="242424"/>
                </a:solidFill>
                <a:latin typeface="Arial MT"/>
                <a:cs typeface="Arial MT"/>
              </a:rPr>
              <a:t>a</a:t>
            </a:r>
            <a:r>
              <a:rPr sz="2464" spc="47" dirty="0">
                <a:solidFill>
                  <a:srgbClr val="242424"/>
                </a:solidFill>
                <a:latin typeface="Arial MT"/>
                <a:cs typeface="Arial MT"/>
              </a:rPr>
              <a:t> </a:t>
            </a:r>
            <a:r>
              <a:rPr sz="2464" dirty="0">
                <a:solidFill>
                  <a:srgbClr val="212121"/>
                </a:solidFill>
                <a:latin typeface="Arial MT"/>
                <a:cs typeface="Arial MT"/>
              </a:rPr>
              <a:t>simple</a:t>
            </a:r>
            <a:r>
              <a:rPr sz="2464" spc="27" dirty="0">
                <a:solidFill>
                  <a:srgbClr val="212121"/>
                </a:solidFill>
                <a:latin typeface="Arial MT"/>
                <a:cs typeface="Arial MT"/>
              </a:rPr>
              <a:t> </a:t>
            </a:r>
            <a:r>
              <a:rPr sz="2464" spc="-33" dirty="0">
                <a:solidFill>
                  <a:srgbClr val="232323"/>
                </a:solidFill>
                <a:latin typeface="Arial MT"/>
                <a:cs typeface="Arial MT"/>
              </a:rPr>
              <a:t>yet </a:t>
            </a:r>
            <a:r>
              <a:rPr sz="2464" spc="127" dirty="0">
                <a:solidFill>
                  <a:srgbClr val="1F1F1F"/>
                </a:solidFill>
                <a:latin typeface="Arial MT"/>
                <a:cs typeface="Arial MT"/>
              </a:rPr>
              <a:t>elective</a:t>
            </a:r>
            <a:r>
              <a:rPr sz="2464" spc="107" dirty="0">
                <a:solidFill>
                  <a:srgbClr val="1F1F1F"/>
                </a:solidFill>
                <a:latin typeface="Arial MT"/>
                <a:cs typeface="Arial MT"/>
              </a:rPr>
              <a:t> </a:t>
            </a:r>
            <a:r>
              <a:rPr sz="2464" spc="100" dirty="0">
                <a:solidFill>
                  <a:srgbClr val="212121"/>
                </a:solidFill>
                <a:latin typeface="Arial MT"/>
                <a:cs typeface="Arial MT"/>
              </a:rPr>
              <a:t>method</a:t>
            </a:r>
            <a:r>
              <a:rPr sz="2464" spc="140" dirty="0">
                <a:solidFill>
                  <a:srgbClr val="212121"/>
                </a:solidFill>
                <a:latin typeface="Arial MT"/>
                <a:cs typeface="Arial MT"/>
              </a:rPr>
              <a:t> </a:t>
            </a:r>
            <a:r>
              <a:rPr sz="2464" dirty="0">
                <a:solidFill>
                  <a:srgbClr val="1F1F1F"/>
                </a:solidFill>
                <a:latin typeface="Arial MT"/>
                <a:cs typeface="Arial MT"/>
              </a:rPr>
              <a:t>for</a:t>
            </a:r>
            <a:r>
              <a:rPr sz="2464" spc="80" dirty="0">
                <a:solidFill>
                  <a:srgbClr val="1F1F1F"/>
                </a:solidFill>
                <a:latin typeface="Arial MT"/>
                <a:cs typeface="Arial MT"/>
              </a:rPr>
              <a:t> </a:t>
            </a:r>
            <a:r>
              <a:rPr sz="2464" spc="73" dirty="0">
                <a:solidFill>
                  <a:srgbClr val="1F1F1F"/>
                </a:solidFill>
                <a:latin typeface="Arial MT"/>
                <a:cs typeface="Arial MT"/>
              </a:rPr>
              <a:t>identifying</a:t>
            </a:r>
            <a:r>
              <a:rPr sz="2464" spc="173" dirty="0">
                <a:solidFill>
                  <a:srgbClr val="1F1F1F"/>
                </a:solidFill>
                <a:latin typeface="Arial MT"/>
                <a:cs typeface="Arial MT"/>
              </a:rPr>
              <a:t> </a:t>
            </a:r>
            <a:r>
              <a:rPr sz="2464" spc="73" dirty="0">
                <a:solidFill>
                  <a:srgbClr val="212121"/>
                </a:solidFill>
                <a:latin typeface="Arial MT"/>
                <a:cs typeface="Arial MT"/>
              </a:rPr>
              <a:t>the </a:t>
            </a:r>
            <a:r>
              <a:rPr sz="2464" dirty="0">
                <a:solidFill>
                  <a:srgbClr val="262626"/>
                </a:solidFill>
                <a:latin typeface="Arial MT"/>
                <a:cs typeface="Arial MT"/>
              </a:rPr>
              <a:t>root</a:t>
            </a:r>
            <a:r>
              <a:rPr sz="2464" spc="60" dirty="0">
                <a:solidFill>
                  <a:srgbClr val="262626"/>
                </a:solidFill>
                <a:latin typeface="Arial MT"/>
                <a:cs typeface="Arial MT"/>
              </a:rPr>
              <a:t> </a:t>
            </a:r>
            <a:r>
              <a:rPr sz="2464" spc="-13" dirty="0">
                <a:solidFill>
                  <a:srgbClr val="232323"/>
                </a:solidFill>
                <a:latin typeface="Arial MT"/>
                <a:cs typeface="Arial MT"/>
              </a:rPr>
              <a:t>cause</a:t>
            </a:r>
            <a:r>
              <a:rPr sz="2464" spc="107" dirty="0">
                <a:solidFill>
                  <a:srgbClr val="232323"/>
                </a:solidFill>
                <a:latin typeface="Arial MT"/>
                <a:cs typeface="Arial MT"/>
              </a:rPr>
              <a:t> </a:t>
            </a:r>
            <a:r>
              <a:rPr sz="2464" dirty="0">
                <a:solidFill>
                  <a:srgbClr val="262626"/>
                </a:solidFill>
                <a:latin typeface="Arial MT"/>
                <a:cs typeface="Arial MT"/>
              </a:rPr>
              <a:t>of</a:t>
            </a:r>
            <a:r>
              <a:rPr sz="2464" spc="27" dirty="0">
                <a:solidFill>
                  <a:srgbClr val="262626"/>
                </a:solidFill>
                <a:latin typeface="Arial MT"/>
                <a:cs typeface="Arial MT"/>
              </a:rPr>
              <a:t> </a:t>
            </a:r>
            <a:r>
              <a:rPr sz="2464" dirty="0">
                <a:solidFill>
                  <a:srgbClr val="2D2D2D"/>
                </a:solidFill>
                <a:latin typeface="Arial MT"/>
                <a:cs typeface="Arial MT"/>
              </a:rPr>
              <a:t>a</a:t>
            </a:r>
            <a:r>
              <a:rPr sz="2464" spc="140" dirty="0">
                <a:solidFill>
                  <a:srgbClr val="2D2D2D"/>
                </a:solidFill>
                <a:latin typeface="Arial MT"/>
                <a:cs typeface="Arial MT"/>
              </a:rPr>
              <a:t> </a:t>
            </a:r>
            <a:r>
              <a:rPr sz="2464" dirty="0">
                <a:solidFill>
                  <a:srgbClr val="212121"/>
                </a:solidFill>
                <a:latin typeface="Arial MT"/>
                <a:cs typeface="Arial MT"/>
              </a:rPr>
              <a:t>problem.</a:t>
            </a:r>
            <a:r>
              <a:rPr sz="2464" spc="67" dirty="0">
                <a:solidFill>
                  <a:srgbClr val="212121"/>
                </a:solidFill>
                <a:latin typeface="Arial MT"/>
                <a:cs typeface="Arial MT"/>
              </a:rPr>
              <a:t> </a:t>
            </a:r>
            <a:r>
              <a:rPr sz="2464" spc="73" dirty="0">
                <a:solidFill>
                  <a:srgbClr val="282828"/>
                </a:solidFill>
                <a:latin typeface="Arial MT"/>
                <a:cs typeface="Arial MT"/>
              </a:rPr>
              <a:t>It</a:t>
            </a:r>
            <a:r>
              <a:rPr sz="2464" spc="-7" dirty="0">
                <a:solidFill>
                  <a:srgbClr val="282828"/>
                </a:solidFill>
                <a:latin typeface="Arial MT"/>
                <a:cs typeface="Arial MT"/>
              </a:rPr>
              <a:t> </a:t>
            </a:r>
            <a:r>
              <a:rPr sz="2464" spc="-13" dirty="0">
                <a:solidFill>
                  <a:srgbClr val="232323"/>
                </a:solidFill>
                <a:latin typeface="Arial MT"/>
                <a:cs typeface="Arial MT"/>
              </a:rPr>
              <a:t>involves </a:t>
            </a:r>
            <a:r>
              <a:rPr sz="2464" dirty="0">
                <a:solidFill>
                  <a:srgbClr val="212121"/>
                </a:solidFill>
                <a:latin typeface="Arial MT"/>
                <a:cs typeface="Arial MT"/>
              </a:rPr>
              <a:t>asking</a:t>
            </a:r>
            <a:r>
              <a:rPr sz="2464" spc="146" dirty="0">
                <a:solidFill>
                  <a:srgbClr val="212121"/>
                </a:solidFill>
                <a:latin typeface="Arial MT"/>
                <a:cs typeface="Arial MT"/>
              </a:rPr>
              <a:t> </a:t>
            </a:r>
            <a:r>
              <a:rPr sz="2464" dirty="0">
                <a:solidFill>
                  <a:srgbClr val="212121"/>
                </a:solidFill>
                <a:latin typeface="Arial MT"/>
                <a:cs typeface="Arial MT"/>
              </a:rPr>
              <a:t>'why'</a:t>
            </a:r>
            <a:r>
              <a:rPr sz="2464" spc="100" dirty="0">
                <a:solidFill>
                  <a:srgbClr val="212121"/>
                </a:solidFill>
                <a:latin typeface="Arial MT"/>
                <a:cs typeface="Arial MT"/>
              </a:rPr>
              <a:t> </a:t>
            </a:r>
            <a:r>
              <a:rPr sz="2464" dirty="0">
                <a:solidFill>
                  <a:srgbClr val="212121"/>
                </a:solidFill>
                <a:latin typeface="Arial MT"/>
                <a:cs typeface="Arial MT"/>
              </a:rPr>
              <a:t>five</a:t>
            </a:r>
            <a:r>
              <a:rPr sz="2464" spc="-7" dirty="0">
                <a:solidFill>
                  <a:srgbClr val="212121"/>
                </a:solidFill>
                <a:latin typeface="Arial MT"/>
                <a:cs typeface="Arial MT"/>
              </a:rPr>
              <a:t> </a:t>
            </a:r>
            <a:r>
              <a:rPr sz="2464" spc="93" dirty="0">
                <a:solidFill>
                  <a:srgbClr val="212121"/>
                </a:solidFill>
                <a:latin typeface="Arial MT"/>
                <a:cs typeface="Arial MT"/>
              </a:rPr>
              <a:t>times</a:t>
            </a:r>
            <a:r>
              <a:rPr sz="2464" spc="-60" dirty="0">
                <a:solidFill>
                  <a:srgbClr val="212121"/>
                </a:solidFill>
                <a:latin typeface="Arial MT"/>
                <a:cs typeface="Arial MT"/>
              </a:rPr>
              <a:t> </a:t>
            </a:r>
            <a:r>
              <a:rPr sz="2464" spc="107" dirty="0">
                <a:solidFill>
                  <a:srgbClr val="242424"/>
                </a:solidFill>
                <a:latin typeface="Arial MT"/>
                <a:cs typeface="Arial MT"/>
              </a:rPr>
              <a:t>to</a:t>
            </a:r>
            <a:r>
              <a:rPr sz="2464" spc="-13" dirty="0">
                <a:solidFill>
                  <a:srgbClr val="242424"/>
                </a:solidFill>
                <a:latin typeface="Arial MT"/>
                <a:cs typeface="Arial MT"/>
              </a:rPr>
              <a:t> </a:t>
            </a:r>
            <a:r>
              <a:rPr sz="2464" spc="73" dirty="0">
                <a:solidFill>
                  <a:srgbClr val="262626"/>
                </a:solidFill>
                <a:latin typeface="Arial MT"/>
                <a:cs typeface="Arial MT"/>
              </a:rPr>
              <a:t>get</a:t>
            </a:r>
            <a:r>
              <a:rPr sz="2464" spc="93" dirty="0">
                <a:solidFill>
                  <a:srgbClr val="262626"/>
                </a:solidFill>
                <a:latin typeface="Arial MT"/>
                <a:cs typeface="Arial MT"/>
              </a:rPr>
              <a:t> </a:t>
            </a:r>
            <a:r>
              <a:rPr sz="2464" spc="107" dirty="0">
                <a:solidFill>
                  <a:srgbClr val="1F1F1F"/>
                </a:solidFill>
                <a:latin typeface="Arial MT"/>
                <a:cs typeface="Arial MT"/>
              </a:rPr>
              <a:t>to</a:t>
            </a:r>
            <a:r>
              <a:rPr sz="2464" spc="-80" dirty="0">
                <a:solidFill>
                  <a:srgbClr val="1F1F1F"/>
                </a:solidFill>
                <a:latin typeface="Arial MT"/>
                <a:cs typeface="Arial MT"/>
              </a:rPr>
              <a:t> </a:t>
            </a:r>
            <a:r>
              <a:rPr sz="2464" spc="73" dirty="0">
                <a:solidFill>
                  <a:srgbClr val="232323"/>
                </a:solidFill>
                <a:latin typeface="Arial MT"/>
                <a:cs typeface="Arial MT"/>
              </a:rPr>
              <a:t>the </a:t>
            </a:r>
            <a:r>
              <a:rPr sz="2464" dirty="0">
                <a:solidFill>
                  <a:srgbClr val="1A1A1A"/>
                </a:solidFill>
                <a:latin typeface="Arial MT"/>
                <a:cs typeface="Arial MT"/>
              </a:rPr>
              <a:t>underlying</a:t>
            </a:r>
            <a:r>
              <a:rPr sz="2464" spc="313" dirty="0">
                <a:solidFill>
                  <a:srgbClr val="1A1A1A"/>
                </a:solidFill>
                <a:latin typeface="Arial MT"/>
                <a:cs typeface="Arial MT"/>
              </a:rPr>
              <a:t> </a:t>
            </a:r>
            <a:r>
              <a:rPr sz="2464" spc="-13" dirty="0">
                <a:solidFill>
                  <a:srgbClr val="282828"/>
                </a:solidFill>
                <a:latin typeface="Arial MT"/>
                <a:cs typeface="Arial MT"/>
              </a:rPr>
              <a:t>cause</a:t>
            </a:r>
            <a:r>
              <a:rPr sz="2464" spc="180" dirty="0">
                <a:solidFill>
                  <a:srgbClr val="282828"/>
                </a:solidFill>
                <a:latin typeface="Arial MT"/>
                <a:cs typeface="Arial MT"/>
              </a:rPr>
              <a:t> </a:t>
            </a:r>
            <a:r>
              <a:rPr sz="2464" dirty="0">
                <a:solidFill>
                  <a:srgbClr val="262626"/>
                </a:solidFill>
                <a:latin typeface="Arial MT"/>
                <a:cs typeface="Arial MT"/>
              </a:rPr>
              <a:t>of</a:t>
            </a:r>
            <a:r>
              <a:rPr sz="2464" spc="107" dirty="0">
                <a:solidFill>
                  <a:srgbClr val="262626"/>
                </a:solidFill>
                <a:latin typeface="Arial MT"/>
                <a:cs typeface="Arial MT"/>
              </a:rPr>
              <a:t> </a:t>
            </a:r>
            <a:r>
              <a:rPr sz="2464" dirty="0">
                <a:solidFill>
                  <a:srgbClr val="262626"/>
                </a:solidFill>
                <a:latin typeface="Arial MT"/>
                <a:cs typeface="Arial MT"/>
              </a:rPr>
              <a:t>an</a:t>
            </a:r>
            <a:r>
              <a:rPr sz="2464" spc="100" dirty="0">
                <a:solidFill>
                  <a:srgbClr val="262626"/>
                </a:solidFill>
                <a:latin typeface="Arial MT"/>
                <a:cs typeface="Arial MT"/>
              </a:rPr>
              <a:t> </a:t>
            </a:r>
            <a:r>
              <a:rPr sz="2464" spc="-13" dirty="0">
                <a:solidFill>
                  <a:srgbClr val="212121"/>
                </a:solidFill>
                <a:latin typeface="Arial MT"/>
                <a:cs typeface="Arial MT"/>
              </a:rPr>
              <a:t>issue.</a:t>
            </a:r>
            <a:endParaRPr sz="2464">
              <a:latin typeface="Arial MT"/>
              <a:cs typeface="Arial MT"/>
            </a:endParaRPr>
          </a:p>
        </p:txBody>
      </p:sp>
    </p:spTree>
  </p:cSld>
  <p:clrMapOvr>
    <a:masterClrMapping/>
  </p:clrMapOvr>
  <p:transition>
    <p:dissolv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16" y="1095882"/>
            <a:ext cx="12176493" cy="5751025"/>
          </a:xfrm>
          <a:prstGeom prst="rect">
            <a:avLst/>
          </a:prstGeom>
        </p:spPr>
      </p:pic>
      <p:sp>
        <p:nvSpPr>
          <p:cNvPr id="3" name="object 3"/>
          <p:cNvSpPr/>
          <p:nvPr/>
        </p:nvSpPr>
        <p:spPr>
          <a:xfrm>
            <a:off x="7517" y="396562"/>
            <a:ext cx="12173584" cy="0"/>
          </a:xfrm>
          <a:custGeom>
            <a:avLst/>
            <a:gdLst/>
            <a:ahLst/>
            <a:cxnLst/>
            <a:rect l="l" t="t" r="r" b="b"/>
            <a:pathLst>
              <a:path w="9141460">
                <a:moveTo>
                  <a:pt x="0" y="0"/>
                </a:moveTo>
                <a:lnTo>
                  <a:pt x="9140939" y="0"/>
                </a:lnTo>
              </a:path>
            </a:pathLst>
          </a:custGeom>
          <a:ln w="27186">
            <a:solidFill>
              <a:srgbClr val="2D2D2D"/>
            </a:solidFill>
          </a:ln>
        </p:spPr>
        <p:txBody>
          <a:bodyPr wrap="square" lIns="0" tIns="0" rIns="0" bIns="0" rtlCol="0"/>
          <a:lstStyle/>
          <a:p>
            <a:endParaRPr sz="2397"/>
          </a:p>
        </p:txBody>
      </p:sp>
      <p:sp>
        <p:nvSpPr>
          <p:cNvPr id="4" name="object 4"/>
          <p:cNvSpPr txBox="1">
            <a:spLocks noGrp="1"/>
          </p:cNvSpPr>
          <p:nvPr>
            <p:ph type="title"/>
          </p:nvPr>
        </p:nvSpPr>
        <p:spPr>
          <a:xfrm>
            <a:off x="5072186" y="761166"/>
            <a:ext cx="6612769" cy="605353"/>
          </a:xfrm>
          <a:prstGeom prst="rect">
            <a:avLst/>
          </a:prstGeom>
        </p:spPr>
        <p:txBody>
          <a:bodyPr vert="horz" wrap="square" lIns="0" tIns="21141" rIns="0" bIns="0" rtlCol="0" anchor="ctr">
            <a:spAutoFit/>
          </a:bodyPr>
          <a:lstStyle/>
          <a:p>
            <a:pPr marL="16913">
              <a:lnSpc>
                <a:spcPct val="100000"/>
              </a:lnSpc>
              <a:spcBef>
                <a:spcPts val="166"/>
              </a:spcBef>
            </a:pPr>
            <a:r>
              <a:rPr sz="3795" spc="-233" dirty="0">
                <a:solidFill>
                  <a:srgbClr val="1F1F1F"/>
                </a:solidFill>
              </a:rPr>
              <a:t>How</a:t>
            </a:r>
            <a:r>
              <a:rPr sz="3795" spc="20" dirty="0">
                <a:solidFill>
                  <a:srgbClr val="1F1F1F"/>
                </a:solidFill>
              </a:rPr>
              <a:t> </a:t>
            </a:r>
            <a:r>
              <a:rPr sz="3795" dirty="0">
                <a:solidFill>
                  <a:srgbClr val="2D2D2D"/>
                </a:solidFill>
              </a:rPr>
              <a:t>to</a:t>
            </a:r>
            <a:r>
              <a:rPr sz="3795" spc="-213" dirty="0">
                <a:solidFill>
                  <a:srgbClr val="2D2D2D"/>
                </a:solidFill>
              </a:rPr>
              <a:t> </a:t>
            </a:r>
            <a:r>
              <a:rPr sz="3795" spc="-47" dirty="0">
                <a:solidFill>
                  <a:srgbClr val="1A1A1A"/>
                </a:solidFill>
              </a:rPr>
              <a:t>Use</a:t>
            </a:r>
            <a:r>
              <a:rPr sz="3795" spc="-152" dirty="0">
                <a:solidFill>
                  <a:srgbClr val="1A1A1A"/>
                </a:solidFill>
              </a:rPr>
              <a:t> </a:t>
            </a:r>
            <a:r>
              <a:rPr sz="3795" spc="-67" dirty="0"/>
              <a:t>the</a:t>
            </a:r>
            <a:r>
              <a:rPr sz="3795" spc="-100" dirty="0"/>
              <a:t> </a:t>
            </a:r>
            <a:r>
              <a:rPr sz="3795" spc="-53" dirty="0">
                <a:solidFill>
                  <a:srgbClr val="2D2D2D"/>
                </a:solidFill>
              </a:rPr>
              <a:t>5</a:t>
            </a:r>
            <a:r>
              <a:rPr sz="3795" spc="-266" dirty="0">
                <a:solidFill>
                  <a:srgbClr val="2D2D2D"/>
                </a:solidFill>
              </a:rPr>
              <a:t> </a:t>
            </a:r>
            <a:r>
              <a:rPr sz="3795" spc="-226" dirty="0">
                <a:solidFill>
                  <a:srgbClr val="242424"/>
                </a:solidFill>
              </a:rPr>
              <a:t>Why</a:t>
            </a:r>
            <a:r>
              <a:rPr sz="3795" spc="20" dirty="0">
                <a:solidFill>
                  <a:srgbClr val="242424"/>
                </a:solidFill>
              </a:rPr>
              <a:t> </a:t>
            </a:r>
            <a:r>
              <a:rPr sz="3795" spc="-100" dirty="0">
                <a:solidFill>
                  <a:srgbClr val="1C1C1C"/>
                </a:solidFill>
              </a:rPr>
              <a:t>Techniques</a:t>
            </a:r>
            <a:endParaRPr sz="3795"/>
          </a:p>
        </p:txBody>
      </p:sp>
      <p:sp>
        <p:nvSpPr>
          <p:cNvPr id="5" name="object 5"/>
          <p:cNvSpPr txBox="1"/>
          <p:nvPr/>
        </p:nvSpPr>
        <p:spPr>
          <a:xfrm>
            <a:off x="5097010" y="2366628"/>
            <a:ext cx="6520597" cy="1989913"/>
          </a:xfrm>
          <a:prstGeom prst="rect">
            <a:avLst/>
          </a:prstGeom>
        </p:spPr>
        <p:txBody>
          <a:bodyPr vert="horz" wrap="square" lIns="0" tIns="43125" rIns="0" bIns="0" rtlCol="0">
            <a:spAutoFit/>
          </a:bodyPr>
          <a:lstStyle/>
          <a:p>
            <a:pPr marL="25369" marR="6765" indent="-9302">
              <a:lnSpc>
                <a:spcPct val="94800"/>
              </a:lnSpc>
              <a:spcBef>
                <a:spcPts val="338"/>
              </a:spcBef>
            </a:pPr>
            <a:r>
              <a:rPr sz="2663" spc="-67" dirty="0">
                <a:solidFill>
                  <a:srgbClr val="242424"/>
                </a:solidFill>
                <a:latin typeface="Arial MT"/>
                <a:cs typeface="Arial MT"/>
              </a:rPr>
              <a:t>To</a:t>
            </a:r>
            <a:r>
              <a:rPr sz="2663" spc="7" dirty="0">
                <a:solidFill>
                  <a:srgbClr val="242424"/>
                </a:solidFill>
                <a:latin typeface="Arial MT"/>
                <a:cs typeface="Arial MT"/>
              </a:rPr>
              <a:t> </a:t>
            </a:r>
            <a:r>
              <a:rPr sz="2663" dirty="0">
                <a:solidFill>
                  <a:srgbClr val="1F1F1F"/>
                </a:solidFill>
                <a:latin typeface="Arial MT"/>
                <a:cs typeface="Arial MT"/>
              </a:rPr>
              <a:t>use</a:t>
            </a:r>
            <a:r>
              <a:rPr sz="2663" spc="-40" dirty="0">
                <a:solidFill>
                  <a:srgbClr val="1F1F1F"/>
                </a:solidFill>
                <a:latin typeface="Arial MT"/>
                <a:cs typeface="Arial MT"/>
              </a:rPr>
              <a:t> </a:t>
            </a:r>
            <a:r>
              <a:rPr sz="2663" dirty="0">
                <a:solidFill>
                  <a:srgbClr val="1D1D1D"/>
                </a:solidFill>
                <a:latin typeface="Arial MT"/>
                <a:cs typeface="Arial MT"/>
              </a:rPr>
              <a:t>the</a:t>
            </a:r>
            <a:r>
              <a:rPr sz="2663" spc="366" dirty="0">
                <a:solidFill>
                  <a:srgbClr val="1D1D1D"/>
                </a:solidFill>
                <a:latin typeface="Arial MT"/>
                <a:cs typeface="Arial MT"/>
              </a:rPr>
              <a:t> </a:t>
            </a:r>
            <a:r>
              <a:rPr sz="2663" dirty="0">
                <a:solidFill>
                  <a:srgbClr val="282828"/>
                </a:solidFill>
                <a:latin typeface="Arial MT"/>
                <a:cs typeface="Arial MT"/>
              </a:rPr>
              <a:t>5</a:t>
            </a:r>
            <a:r>
              <a:rPr sz="2663" spc="-20" dirty="0">
                <a:solidFill>
                  <a:srgbClr val="282828"/>
                </a:solidFill>
                <a:latin typeface="Arial MT"/>
                <a:cs typeface="Arial MT"/>
              </a:rPr>
              <a:t> </a:t>
            </a:r>
            <a:r>
              <a:rPr sz="2663" spc="107" dirty="0">
                <a:solidFill>
                  <a:srgbClr val="1F1F1F"/>
                </a:solidFill>
                <a:latin typeface="Arial MT"/>
                <a:cs typeface="Arial MT"/>
              </a:rPr>
              <a:t>Why</a:t>
            </a:r>
            <a:r>
              <a:rPr sz="2663" spc="-127" dirty="0">
                <a:solidFill>
                  <a:srgbClr val="1F1F1F"/>
                </a:solidFill>
                <a:latin typeface="Arial MT"/>
                <a:cs typeface="Arial MT"/>
              </a:rPr>
              <a:t> </a:t>
            </a:r>
            <a:r>
              <a:rPr sz="2663" dirty="0">
                <a:solidFill>
                  <a:srgbClr val="232323"/>
                </a:solidFill>
                <a:latin typeface="Arial MT"/>
                <a:cs typeface="Arial MT"/>
              </a:rPr>
              <a:t>Techniques,</a:t>
            </a:r>
            <a:r>
              <a:rPr sz="2663" spc="80" dirty="0">
                <a:solidFill>
                  <a:srgbClr val="232323"/>
                </a:solidFill>
                <a:latin typeface="Arial MT"/>
                <a:cs typeface="Arial MT"/>
              </a:rPr>
              <a:t> </a:t>
            </a:r>
            <a:r>
              <a:rPr sz="2663" spc="87" dirty="0">
                <a:solidFill>
                  <a:srgbClr val="212121"/>
                </a:solidFill>
                <a:latin typeface="Arial MT"/>
                <a:cs typeface="Arial MT"/>
              </a:rPr>
              <a:t>start</a:t>
            </a:r>
            <a:r>
              <a:rPr sz="2663" spc="93" dirty="0">
                <a:solidFill>
                  <a:srgbClr val="212121"/>
                </a:solidFill>
                <a:latin typeface="Arial MT"/>
                <a:cs typeface="Arial MT"/>
              </a:rPr>
              <a:t> </a:t>
            </a:r>
            <a:r>
              <a:rPr sz="2663" spc="-33" dirty="0">
                <a:solidFill>
                  <a:srgbClr val="282828"/>
                </a:solidFill>
                <a:latin typeface="Arial MT"/>
                <a:cs typeface="Arial MT"/>
              </a:rPr>
              <a:t>by </a:t>
            </a:r>
            <a:r>
              <a:rPr sz="2663" spc="100" dirty="0">
                <a:solidFill>
                  <a:srgbClr val="232323"/>
                </a:solidFill>
                <a:latin typeface="Arial MT"/>
                <a:cs typeface="Arial MT"/>
              </a:rPr>
              <a:t>identifying</a:t>
            </a:r>
            <a:r>
              <a:rPr sz="2663" spc="246" dirty="0">
                <a:solidFill>
                  <a:srgbClr val="232323"/>
                </a:solidFill>
                <a:latin typeface="Arial MT"/>
                <a:cs typeface="Arial MT"/>
              </a:rPr>
              <a:t> </a:t>
            </a:r>
            <a:r>
              <a:rPr sz="2663" spc="113" dirty="0">
                <a:solidFill>
                  <a:srgbClr val="1F1F1F"/>
                </a:solidFill>
                <a:latin typeface="Arial MT"/>
                <a:cs typeface="Arial MT"/>
              </a:rPr>
              <a:t>the</a:t>
            </a:r>
            <a:r>
              <a:rPr sz="2663" spc="173" dirty="0">
                <a:solidFill>
                  <a:srgbClr val="1F1F1F"/>
                </a:solidFill>
                <a:latin typeface="Arial MT"/>
                <a:cs typeface="Arial MT"/>
              </a:rPr>
              <a:t> </a:t>
            </a:r>
            <a:r>
              <a:rPr sz="2663" spc="107" dirty="0">
                <a:solidFill>
                  <a:srgbClr val="181818"/>
                </a:solidFill>
                <a:latin typeface="Arial MT"/>
                <a:cs typeface="Arial MT"/>
              </a:rPr>
              <a:t>problem</a:t>
            </a:r>
            <a:r>
              <a:rPr sz="2663" spc="266" dirty="0">
                <a:solidFill>
                  <a:srgbClr val="181818"/>
                </a:solidFill>
                <a:latin typeface="Arial MT"/>
                <a:cs typeface="Arial MT"/>
              </a:rPr>
              <a:t> </a:t>
            </a:r>
            <a:r>
              <a:rPr sz="2663" spc="67" dirty="0">
                <a:solidFill>
                  <a:srgbClr val="262626"/>
                </a:solidFill>
                <a:latin typeface="Arial MT"/>
                <a:cs typeface="Arial MT"/>
              </a:rPr>
              <a:t>and</a:t>
            </a:r>
            <a:r>
              <a:rPr sz="2663" spc="127" dirty="0">
                <a:solidFill>
                  <a:srgbClr val="262626"/>
                </a:solidFill>
                <a:latin typeface="Arial MT"/>
                <a:cs typeface="Arial MT"/>
              </a:rPr>
              <a:t> </a:t>
            </a:r>
            <a:r>
              <a:rPr sz="2663" dirty="0">
                <a:solidFill>
                  <a:srgbClr val="262626"/>
                </a:solidFill>
                <a:latin typeface="Arial MT"/>
                <a:cs typeface="Arial MT"/>
              </a:rPr>
              <a:t>asking</a:t>
            </a:r>
            <a:r>
              <a:rPr sz="2663" spc="240" dirty="0">
                <a:solidFill>
                  <a:srgbClr val="262626"/>
                </a:solidFill>
                <a:latin typeface="Arial MT"/>
                <a:cs typeface="Arial MT"/>
              </a:rPr>
              <a:t> </a:t>
            </a:r>
            <a:r>
              <a:rPr sz="2663" spc="-13" dirty="0">
                <a:solidFill>
                  <a:srgbClr val="232323"/>
                </a:solidFill>
                <a:latin typeface="Arial MT"/>
                <a:cs typeface="Arial MT"/>
              </a:rPr>
              <a:t>'why' </a:t>
            </a:r>
            <a:r>
              <a:rPr sz="2663" spc="73" dirty="0">
                <a:solidFill>
                  <a:srgbClr val="232323"/>
                </a:solidFill>
                <a:latin typeface="Arial MT"/>
                <a:cs typeface="Arial MT"/>
              </a:rPr>
              <a:t>five</a:t>
            </a:r>
            <a:r>
              <a:rPr sz="2663" spc="-47" dirty="0">
                <a:solidFill>
                  <a:srgbClr val="232323"/>
                </a:solidFill>
                <a:latin typeface="Arial MT"/>
                <a:cs typeface="Arial MT"/>
              </a:rPr>
              <a:t> </a:t>
            </a:r>
            <a:r>
              <a:rPr sz="2663" spc="113" dirty="0">
                <a:solidFill>
                  <a:srgbClr val="1C1C1C"/>
                </a:solidFill>
                <a:latin typeface="Arial MT"/>
                <a:cs typeface="Arial MT"/>
              </a:rPr>
              <a:t>times</a:t>
            </a:r>
            <a:r>
              <a:rPr sz="2663" spc="-13" dirty="0">
                <a:solidFill>
                  <a:srgbClr val="1C1C1C"/>
                </a:solidFill>
                <a:latin typeface="Arial MT"/>
                <a:cs typeface="Arial MT"/>
              </a:rPr>
              <a:t> </a:t>
            </a:r>
            <a:r>
              <a:rPr sz="2663" spc="107" dirty="0">
                <a:solidFill>
                  <a:srgbClr val="262626"/>
                </a:solidFill>
                <a:latin typeface="Arial MT"/>
                <a:cs typeface="Arial MT"/>
              </a:rPr>
              <a:t>to</a:t>
            </a:r>
            <a:r>
              <a:rPr sz="2663" spc="80" dirty="0">
                <a:solidFill>
                  <a:srgbClr val="262626"/>
                </a:solidFill>
                <a:latin typeface="Arial MT"/>
                <a:cs typeface="Arial MT"/>
              </a:rPr>
              <a:t> </a:t>
            </a:r>
            <a:r>
              <a:rPr sz="2663" spc="113" dirty="0">
                <a:solidFill>
                  <a:srgbClr val="262626"/>
                </a:solidFill>
                <a:latin typeface="Arial MT"/>
                <a:cs typeface="Arial MT"/>
              </a:rPr>
              <a:t>get</a:t>
            </a:r>
            <a:r>
              <a:rPr sz="2663" spc="33" dirty="0">
                <a:solidFill>
                  <a:srgbClr val="262626"/>
                </a:solidFill>
                <a:latin typeface="Arial MT"/>
                <a:cs typeface="Arial MT"/>
              </a:rPr>
              <a:t> </a:t>
            </a:r>
            <a:r>
              <a:rPr sz="2663" spc="113" dirty="0">
                <a:solidFill>
                  <a:srgbClr val="262626"/>
                </a:solidFill>
                <a:latin typeface="Arial MT"/>
                <a:cs typeface="Arial MT"/>
              </a:rPr>
              <a:t>to</a:t>
            </a:r>
            <a:r>
              <a:rPr sz="2663" spc="-13" dirty="0">
                <a:solidFill>
                  <a:srgbClr val="262626"/>
                </a:solidFill>
                <a:latin typeface="Arial MT"/>
                <a:cs typeface="Arial MT"/>
              </a:rPr>
              <a:t> </a:t>
            </a:r>
            <a:r>
              <a:rPr sz="2663" spc="113" dirty="0">
                <a:solidFill>
                  <a:srgbClr val="262626"/>
                </a:solidFill>
                <a:latin typeface="Arial MT"/>
                <a:cs typeface="Arial MT"/>
              </a:rPr>
              <a:t>the</a:t>
            </a:r>
            <a:r>
              <a:rPr sz="2663" spc="127" dirty="0">
                <a:solidFill>
                  <a:srgbClr val="262626"/>
                </a:solidFill>
                <a:latin typeface="Arial MT"/>
                <a:cs typeface="Arial MT"/>
              </a:rPr>
              <a:t> </a:t>
            </a:r>
            <a:r>
              <a:rPr sz="2663" spc="73" dirty="0">
                <a:solidFill>
                  <a:srgbClr val="212121"/>
                </a:solidFill>
                <a:latin typeface="Arial MT"/>
                <a:cs typeface="Arial MT"/>
              </a:rPr>
              <a:t>root</a:t>
            </a:r>
            <a:r>
              <a:rPr sz="2663" spc="80" dirty="0">
                <a:solidFill>
                  <a:srgbClr val="212121"/>
                </a:solidFill>
                <a:latin typeface="Arial MT"/>
                <a:cs typeface="Arial MT"/>
              </a:rPr>
              <a:t> </a:t>
            </a:r>
            <a:r>
              <a:rPr sz="2663" spc="-27" dirty="0">
                <a:solidFill>
                  <a:srgbClr val="262626"/>
                </a:solidFill>
                <a:latin typeface="Arial MT"/>
                <a:cs typeface="Arial MT"/>
              </a:rPr>
              <a:t>cause.</a:t>
            </a:r>
            <a:r>
              <a:rPr sz="2663" spc="-140" dirty="0">
                <a:solidFill>
                  <a:srgbClr val="262626"/>
                </a:solidFill>
                <a:latin typeface="Arial MT"/>
                <a:cs typeface="Arial MT"/>
              </a:rPr>
              <a:t> </a:t>
            </a:r>
            <a:r>
              <a:rPr sz="2663" spc="-13" dirty="0">
                <a:solidFill>
                  <a:srgbClr val="212121"/>
                </a:solidFill>
                <a:latin typeface="Arial MT"/>
                <a:cs typeface="Arial MT"/>
              </a:rPr>
              <a:t>Then, </a:t>
            </a:r>
            <a:r>
              <a:rPr sz="2663" dirty="0">
                <a:solidFill>
                  <a:srgbClr val="1C1C1C"/>
                </a:solidFill>
                <a:latin typeface="Arial MT"/>
                <a:cs typeface="Arial MT"/>
              </a:rPr>
              <a:t>develop</a:t>
            </a:r>
            <a:r>
              <a:rPr sz="2663" spc="140" dirty="0">
                <a:solidFill>
                  <a:srgbClr val="1C1C1C"/>
                </a:solidFill>
                <a:latin typeface="Arial MT"/>
                <a:cs typeface="Arial MT"/>
              </a:rPr>
              <a:t> </a:t>
            </a:r>
            <a:r>
              <a:rPr sz="2663" spc="80" dirty="0">
                <a:solidFill>
                  <a:srgbClr val="262626"/>
                </a:solidFill>
                <a:latin typeface="Arial MT"/>
                <a:cs typeface="Arial MT"/>
              </a:rPr>
              <a:t>and</a:t>
            </a:r>
            <a:r>
              <a:rPr sz="2663" spc="67" dirty="0">
                <a:solidFill>
                  <a:srgbClr val="262626"/>
                </a:solidFill>
                <a:latin typeface="Arial MT"/>
                <a:cs typeface="Arial MT"/>
              </a:rPr>
              <a:t> </a:t>
            </a:r>
            <a:r>
              <a:rPr sz="2663" spc="140" dirty="0">
                <a:solidFill>
                  <a:srgbClr val="212121"/>
                </a:solidFill>
                <a:latin typeface="Arial MT"/>
                <a:cs typeface="Arial MT"/>
              </a:rPr>
              <a:t>implement</a:t>
            </a:r>
            <a:r>
              <a:rPr sz="2663" spc="326" dirty="0">
                <a:solidFill>
                  <a:srgbClr val="212121"/>
                </a:solidFill>
                <a:latin typeface="Arial MT"/>
                <a:cs typeface="Arial MT"/>
              </a:rPr>
              <a:t> </a:t>
            </a:r>
            <a:r>
              <a:rPr sz="2663" dirty="0">
                <a:solidFill>
                  <a:srgbClr val="282828"/>
                </a:solidFill>
                <a:latin typeface="Arial MT"/>
                <a:cs typeface="Arial MT"/>
              </a:rPr>
              <a:t>a</a:t>
            </a:r>
            <a:r>
              <a:rPr sz="2663" spc="107" dirty="0">
                <a:solidFill>
                  <a:srgbClr val="282828"/>
                </a:solidFill>
                <a:latin typeface="Arial MT"/>
                <a:cs typeface="Arial MT"/>
              </a:rPr>
              <a:t> </a:t>
            </a:r>
            <a:r>
              <a:rPr sz="2663" spc="73" dirty="0">
                <a:solidFill>
                  <a:srgbClr val="1F1F1F"/>
                </a:solidFill>
                <a:latin typeface="Arial MT"/>
                <a:cs typeface="Arial MT"/>
              </a:rPr>
              <a:t>solution</a:t>
            </a:r>
            <a:r>
              <a:rPr sz="2663" spc="160" dirty="0">
                <a:solidFill>
                  <a:srgbClr val="1F1F1F"/>
                </a:solidFill>
                <a:latin typeface="Arial MT"/>
                <a:cs typeface="Arial MT"/>
              </a:rPr>
              <a:t> </a:t>
            </a:r>
            <a:r>
              <a:rPr sz="2663" spc="47" dirty="0">
                <a:solidFill>
                  <a:srgbClr val="212121"/>
                </a:solidFill>
                <a:latin typeface="Arial MT"/>
                <a:cs typeface="Arial MT"/>
              </a:rPr>
              <a:t>to </a:t>
            </a:r>
            <a:r>
              <a:rPr sz="2663" dirty="0">
                <a:solidFill>
                  <a:srgbClr val="212121"/>
                </a:solidFill>
                <a:latin typeface="Arial MT"/>
                <a:cs typeface="Arial MT"/>
              </a:rPr>
              <a:t>prevent</a:t>
            </a:r>
            <a:r>
              <a:rPr sz="2663" spc="293" dirty="0">
                <a:solidFill>
                  <a:srgbClr val="212121"/>
                </a:solidFill>
                <a:latin typeface="Arial MT"/>
                <a:cs typeface="Arial MT"/>
              </a:rPr>
              <a:t> </a:t>
            </a:r>
            <a:r>
              <a:rPr sz="2663" dirty="0">
                <a:solidFill>
                  <a:srgbClr val="262626"/>
                </a:solidFill>
                <a:latin typeface="Arial MT"/>
                <a:cs typeface="Arial MT"/>
              </a:rPr>
              <a:t>the</a:t>
            </a:r>
            <a:r>
              <a:rPr sz="2663" spc="473" dirty="0">
                <a:solidFill>
                  <a:srgbClr val="262626"/>
                </a:solidFill>
                <a:latin typeface="Arial MT"/>
                <a:cs typeface="Arial MT"/>
              </a:rPr>
              <a:t> </a:t>
            </a:r>
            <a:r>
              <a:rPr sz="2663" spc="120" dirty="0">
                <a:solidFill>
                  <a:srgbClr val="262626"/>
                </a:solidFill>
                <a:latin typeface="Arial MT"/>
                <a:cs typeface="Arial MT"/>
              </a:rPr>
              <a:t>problem</a:t>
            </a:r>
            <a:r>
              <a:rPr sz="2663" spc="200" dirty="0">
                <a:solidFill>
                  <a:srgbClr val="262626"/>
                </a:solidFill>
                <a:latin typeface="Arial MT"/>
                <a:cs typeface="Arial MT"/>
              </a:rPr>
              <a:t> </a:t>
            </a:r>
            <a:r>
              <a:rPr sz="2663" spc="193" dirty="0">
                <a:solidFill>
                  <a:srgbClr val="1D1D1D"/>
                </a:solidFill>
                <a:latin typeface="Arial MT"/>
                <a:cs typeface="Arial MT"/>
              </a:rPr>
              <a:t>from</a:t>
            </a:r>
            <a:r>
              <a:rPr sz="2663" spc="253" dirty="0">
                <a:solidFill>
                  <a:srgbClr val="1D1D1D"/>
                </a:solidFill>
                <a:latin typeface="Arial MT"/>
                <a:cs typeface="Arial MT"/>
              </a:rPr>
              <a:t> </a:t>
            </a:r>
            <a:r>
              <a:rPr sz="2663" spc="-13" dirty="0">
                <a:solidFill>
                  <a:srgbClr val="1C1C1C"/>
                </a:solidFill>
                <a:latin typeface="Arial MT"/>
                <a:cs typeface="Arial MT"/>
              </a:rPr>
              <a:t>recurring.</a:t>
            </a:r>
            <a:endParaRPr sz="2663">
              <a:latin typeface="Arial MT"/>
              <a:cs typeface="Arial MT"/>
            </a:endParaRPr>
          </a:p>
        </p:txBody>
      </p:sp>
    </p:spTree>
  </p:cSld>
  <p:clrMapOvr>
    <a:masterClrMapping/>
  </p:clrMapOvr>
  <p:transition>
    <p:dissolv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16" y="1170787"/>
            <a:ext cx="12176493" cy="5676120"/>
          </a:xfrm>
          <a:prstGeom prst="rect">
            <a:avLst/>
          </a:prstGeom>
        </p:spPr>
      </p:pic>
      <p:sp>
        <p:nvSpPr>
          <p:cNvPr id="3" name="object 3"/>
          <p:cNvSpPr/>
          <p:nvPr/>
        </p:nvSpPr>
        <p:spPr>
          <a:xfrm>
            <a:off x="7517" y="402596"/>
            <a:ext cx="12173584" cy="0"/>
          </a:xfrm>
          <a:custGeom>
            <a:avLst/>
            <a:gdLst/>
            <a:ahLst/>
            <a:cxnLst/>
            <a:rect l="l" t="t" r="r" b="b"/>
            <a:pathLst>
              <a:path w="9141460">
                <a:moveTo>
                  <a:pt x="0" y="0"/>
                </a:moveTo>
                <a:lnTo>
                  <a:pt x="9140939" y="0"/>
                </a:lnTo>
              </a:path>
            </a:pathLst>
          </a:custGeom>
          <a:ln w="24165">
            <a:solidFill>
              <a:srgbClr val="2A2A2A"/>
            </a:solidFill>
          </a:ln>
        </p:spPr>
        <p:txBody>
          <a:bodyPr wrap="square" lIns="0" tIns="0" rIns="0" bIns="0" rtlCol="0"/>
          <a:lstStyle/>
          <a:p>
            <a:endParaRPr sz="2397"/>
          </a:p>
        </p:txBody>
      </p:sp>
      <p:sp>
        <p:nvSpPr>
          <p:cNvPr id="4" name="object 4"/>
          <p:cNvSpPr txBox="1">
            <a:spLocks noGrp="1"/>
          </p:cNvSpPr>
          <p:nvPr>
            <p:ph type="title"/>
          </p:nvPr>
        </p:nvSpPr>
        <p:spPr>
          <a:xfrm>
            <a:off x="264979" y="1515533"/>
            <a:ext cx="5068662" cy="533667"/>
          </a:xfrm>
          <a:prstGeom prst="rect">
            <a:avLst/>
          </a:prstGeom>
        </p:spPr>
        <p:txBody>
          <a:bodyPr vert="horz" wrap="square" lIns="0" tIns="21141" rIns="0" bIns="0" rtlCol="0" anchor="ctr">
            <a:spAutoFit/>
          </a:bodyPr>
          <a:lstStyle/>
          <a:p>
            <a:pPr marL="16913">
              <a:lnSpc>
                <a:spcPct val="100000"/>
              </a:lnSpc>
              <a:spcBef>
                <a:spcPts val="166"/>
              </a:spcBef>
            </a:pPr>
            <a:r>
              <a:rPr sz="3329" spc="-13" dirty="0">
                <a:solidFill>
                  <a:srgbClr val="282828"/>
                </a:solidFill>
              </a:rPr>
              <a:t>Example:</a:t>
            </a:r>
            <a:r>
              <a:rPr sz="3329" spc="-100" dirty="0">
                <a:solidFill>
                  <a:srgbClr val="282828"/>
                </a:solidFill>
              </a:rPr>
              <a:t> </a:t>
            </a:r>
            <a:r>
              <a:rPr sz="3329" spc="-13" dirty="0">
                <a:solidFill>
                  <a:srgbClr val="2D2D2D"/>
                </a:solidFill>
              </a:rPr>
              <a:t>Production</a:t>
            </a:r>
            <a:r>
              <a:rPr sz="3329" spc="-67" dirty="0">
                <a:solidFill>
                  <a:srgbClr val="2D2D2D"/>
                </a:solidFill>
              </a:rPr>
              <a:t> </a:t>
            </a:r>
            <a:r>
              <a:rPr sz="3329" spc="-13" dirty="0">
                <a:solidFill>
                  <a:srgbClr val="232323"/>
                </a:solidFill>
              </a:rPr>
              <a:t>Delays</a:t>
            </a:r>
            <a:endParaRPr sz="3329"/>
          </a:p>
        </p:txBody>
      </p:sp>
      <p:sp>
        <p:nvSpPr>
          <p:cNvPr id="5" name="object 5"/>
          <p:cNvSpPr txBox="1"/>
          <p:nvPr/>
        </p:nvSpPr>
        <p:spPr>
          <a:xfrm>
            <a:off x="401200" y="2647419"/>
            <a:ext cx="6003075" cy="3544119"/>
          </a:xfrm>
          <a:prstGeom prst="rect">
            <a:avLst/>
          </a:prstGeom>
        </p:spPr>
        <p:txBody>
          <a:bodyPr vert="horz" wrap="square" lIns="0" tIns="45664" rIns="0" bIns="0" rtlCol="0">
            <a:spAutoFit/>
          </a:bodyPr>
          <a:lstStyle/>
          <a:p>
            <a:pPr marL="16913" marR="647751" indent="4228">
              <a:lnSpc>
                <a:spcPct val="93800"/>
              </a:lnSpc>
              <a:spcBef>
                <a:spcPts val="360"/>
              </a:spcBef>
            </a:pPr>
            <a:r>
              <a:rPr sz="2464" dirty="0">
                <a:solidFill>
                  <a:srgbClr val="212121"/>
                </a:solidFill>
                <a:latin typeface="Arial MT"/>
                <a:cs typeface="Arial MT"/>
              </a:rPr>
              <a:t>Problem:</a:t>
            </a:r>
            <a:r>
              <a:rPr sz="2464" spc="127" dirty="0">
                <a:solidFill>
                  <a:srgbClr val="212121"/>
                </a:solidFill>
                <a:latin typeface="Arial MT"/>
                <a:cs typeface="Arial MT"/>
              </a:rPr>
              <a:t> </a:t>
            </a:r>
            <a:r>
              <a:rPr sz="2464" spc="73" dirty="0">
                <a:solidFill>
                  <a:srgbClr val="1A1A1A"/>
                </a:solidFill>
                <a:latin typeface="Arial MT"/>
                <a:cs typeface="Arial MT"/>
              </a:rPr>
              <a:t>Production</a:t>
            </a:r>
            <a:r>
              <a:rPr sz="2464" spc="213" dirty="0">
                <a:solidFill>
                  <a:srgbClr val="1A1A1A"/>
                </a:solidFill>
                <a:latin typeface="Arial MT"/>
                <a:cs typeface="Arial MT"/>
              </a:rPr>
              <a:t> </a:t>
            </a:r>
            <a:r>
              <a:rPr sz="2464" spc="-13" dirty="0">
                <a:solidFill>
                  <a:srgbClr val="1F1F1F"/>
                </a:solidFill>
                <a:latin typeface="Arial MT"/>
                <a:cs typeface="Arial MT"/>
              </a:rPr>
              <a:t>delays.</a:t>
            </a:r>
            <a:endParaRPr lang="en-US" sz="2464" spc="100" dirty="0">
              <a:solidFill>
                <a:srgbClr val="1F1F1F"/>
              </a:solidFill>
              <a:latin typeface="Arial MT"/>
              <a:cs typeface="Arial MT"/>
            </a:endParaRPr>
          </a:p>
          <a:p>
            <a:pPr marL="16913" marR="647751" indent="4228">
              <a:lnSpc>
                <a:spcPct val="93800"/>
              </a:lnSpc>
              <a:spcBef>
                <a:spcPts val="360"/>
              </a:spcBef>
            </a:pPr>
            <a:r>
              <a:rPr sz="2464" spc="-27" dirty="0">
                <a:solidFill>
                  <a:srgbClr val="232323"/>
                </a:solidFill>
                <a:latin typeface="Arial MT"/>
                <a:cs typeface="Arial MT"/>
              </a:rPr>
              <a:t>Why? </a:t>
            </a:r>
            <a:r>
              <a:rPr sz="2464" dirty="0">
                <a:solidFill>
                  <a:srgbClr val="1C1C1C"/>
                </a:solidFill>
                <a:latin typeface="Arial MT"/>
                <a:cs typeface="Arial MT"/>
              </a:rPr>
              <a:t>Machine</a:t>
            </a:r>
            <a:r>
              <a:rPr sz="2464" spc="446" dirty="0">
                <a:solidFill>
                  <a:srgbClr val="1C1C1C"/>
                </a:solidFill>
                <a:latin typeface="Arial MT"/>
                <a:cs typeface="Arial MT"/>
              </a:rPr>
              <a:t> </a:t>
            </a:r>
            <a:r>
              <a:rPr sz="2464" dirty="0">
                <a:solidFill>
                  <a:srgbClr val="1F1F1F"/>
                </a:solidFill>
                <a:latin typeface="Arial MT"/>
                <a:cs typeface="Arial MT"/>
              </a:rPr>
              <a:t>breakdown.</a:t>
            </a:r>
            <a:r>
              <a:rPr sz="2464" spc="466" dirty="0">
                <a:solidFill>
                  <a:srgbClr val="1F1F1F"/>
                </a:solidFill>
                <a:latin typeface="Arial MT"/>
                <a:cs typeface="Arial MT"/>
              </a:rPr>
              <a:t> </a:t>
            </a:r>
            <a:endParaRPr lang="en-US" sz="2464" spc="466" dirty="0">
              <a:solidFill>
                <a:srgbClr val="1F1F1F"/>
              </a:solidFill>
              <a:latin typeface="Arial MT"/>
              <a:cs typeface="Arial MT"/>
            </a:endParaRPr>
          </a:p>
          <a:p>
            <a:pPr marL="16913" marR="647751" indent="4228">
              <a:lnSpc>
                <a:spcPct val="93800"/>
              </a:lnSpc>
              <a:spcBef>
                <a:spcPts val="360"/>
              </a:spcBef>
            </a:pPr>
            <a:r>
              <a:rPr sz="2464" dirty="0">
                <a:solidFill>
                  <a:srgbClr val="1D1D1D"/>
                </a:solidFill>
                <a:latin typeface="Arial MT"/>
                <a:cs typeface="Arial MT"/>
              </a:rPr>
              <a:t>Why?</a:t>
            </a:r>
            <a:r>
              <a:rPr sz="2464" spc="439" dirty="0">
                <a:solidFill>
                  <a:srgbClr val="1D1D1D"/>
                </a:solidFill>
                <a:latin typeface="Arial MT"/>
                <a:cs typeface="Arial MT"/>
              </a:rPr>
              <a:t> </a:t>
            </a:r>
            <a:r>
              <a:rPr sz="2464" spc="-27" dirty="0">
                <a:solidFill>
                  <a:srgbClr val="242424"/>
                </a:solidFill>
                <a:latin typeface="Arial MT"/>
                <a:cs typeface="Arial MT"/>
              </a:rPr>
              <a:t>Poor </a:t>
            </a:r>
            <a:r>
              <a:rPr sz="2464" spc="67" dirty="0">
                <a:solidFill>
                  <a:srgbClr val="1D1D1D"/>
                </a:solidFill>
                <a:latin typeface="Arial MT"/>
                <a:cs typeface="Arial MT"/>
              </a:rPr>
              <a:t>maintenance.</a:t>
            </a:r>
            <a:endParaRPr lang="en-US" sz="2464" spc="67" dirty="0">
              <a:solidFill>
                <a:srgbClr val="1D1D1D"/>
              </a:solidFill>
              <a:latin typeface="Arial MT"/>
              <a:cs typeface="Arial MT"/>
            </a:endParaRPr>
          </a:p>
          <a:p>
            <a:pPr marL="16913" marR="647751" indent="4228">
              <a:lnSpc>
                <a:spcPct val="93800"/>
              </a:lnSpc>
              <a:spcBef>
                <a:spcPts val="360"/>
              </a:spcBef>
            </a:pPr>
            <a:r>
              <a:rPr sz="2464" dirty="0">
                <a:solidFill>
                  <a:srgbClr val="1D1D1D"/>
                </a:solidFill>
                <a:latin typeface="Arial MT"/>
                <a:cs typeface="Arial MT"/>
              </a:rPr>
              <a:t>Why?</a:t>
            </a:r>
            <a:r>
              <a:rPr sz="2464" spc="173" dirty="0">
                <a:solidFill>
                  <a:srgbClr val="1D1D1D"/>
                </a:solidFill>
                <a:latin typeface="Arial MT"/>
                <a:cs typeface="Arial MT"/>
              </a:rPr>
              <a:t> </a:t>
            </a:r>
            <a:r>
              <a:rPr sz="2464" dirty="0">
                <a:solidFill>
                  <a:srgbClr val="1C1C1C"/>
                </a:solidFill>
                <a:latin typeface="Arial MT"/>
                <a:cs typeface="Arial MT"/>
              </a:rPr>
              <a:t>Lack</a:t>
            </a:r>
            <a:r>
              <a:rPr sz="2464" spc="93" dirty="0">
                <a:solidFill>
                  <a:srgbClr val="1C1C1C"/>
                </a:solidFill>
                <a:latin typeface="Arial MT"/>
                <a:cs typeface="Arial MT"/>
              </a:rPr>
              <a:t> </a:t>
            </a:r>
            <a:r>
              <a:rPr sz="2464" dirty="0">
                <a:solidFill>
                  <a:srgbClr val="282828"/>
                </a:solidFill>
                <a:latin typeface="Arial MT"/>
                <a:cs typeface="Arial MT"/>
              </a:rPr>
              <a:t>of</a:t>
            </a:r>
            <a:r>
              <a:rPr sz="2464" spc="-47" dirty="0">
                <a:solidFill>
                  <a:srgbClr val="282828"/>
                </a:solidFill>
                <a:latin typeface="Arial MT"/>
                <a:cs typeface="Arial MT"/>
              </a:rPr>
              <a:t> </a:t>
            </a:r>
            <a:r>
              <a:rPr sz="2464" spc="67" dirty="0">
                <a:solidFill>
                  <a:srgbClr val="181818"/>
                </a:solidFill>
                <a:latin typeface="Arial MT"/>
                <a:cs typeface="Arial MT"/>
              </a:rPr>
              <a:t>training. </a:t>
            </a:r>
            <a:endParaRPr lang="en-US" sz="2464" spc="67" dirty="0">
              <a:solidFill>
                <a:srgbClr val="181818"/>
              </a:solidFill>
              <a:latin typeface="Arial MT"/>
              <a:cs typeface="Arial MT"/>
            </a:endParaRPr>
          </a:p>
          <a:p>
            <a:pPr marL="16913" marR="647751" indent="4228">
              <a:lnSpc>
                <a:spcPct val="93800"/>
              </a:lnSpc>
              <a:spcBef>
                <a:spcPts val="360"/>
              </a:spcBef>
            </a:pPr>
            <a:r>
              <a:rPr sz="2464" dirty="0">
                <a:solidFill>
                  <a:srgbClr val="262626"/>
                </a:solidFill>
                <a:latin typeface="Arial MT"/>
                <a:cs typeface="Arial MT"/>
              </a:rPr>
              <a:t>Why?</a:t>
            </a:r>
            <a:r>
              <a:rPr sz="2464" spc="160" dirty="0">
                <a:solidFill>
                  <a:srgbClr val="262626"/>
                </a:solidFill>
                <a:latin typeface="Arial MT"/>
                <a:cs typeface="Arial MT"/>
              </a:rPr>
              <a:t> </a:t>
            </a:r>
            <a:r>
              <a:rPr sz="2464" spc="67" dirty="0">
                <a:solidFill>
                  <a:srgbClr val="1C1C1C"/>
                </a:solidFill>
                <a:latin typeface="Arial MT"/>
                <a:cs typeface="Arial MT"/>
              </a:rPr>
              <a:t>Inadequate</a:t>
            </a:r>
            <a:r>
              <a:rPr sz="2464" spc="220" dirty="0">
                <a:solidFill>
                  <a:srgbClr val="1C1C1C"/>
                </a:solidFill>
                <a:latin typeface="Arial MT"/>
                <a:cs typeface="Arial MT"/>
              </a:rPr>
              <a:t> </a:t>
            </a:r>
            <a:r>
              <a:rPr sz="2464" spc="93" dirty="0">
                <a:solidFill>
                  <a:srgbClr val="1D1D1D"/>
                </a:solidFill>
                <a:latin typeface="Arial MT"/>
                <a:cs typeface="Arial MT"/>
              </a:rPr>
              <a:t>budget.</a:t>
            </a:r>
            <a:r>
              <a:rPr sz="2464" spc="53" dirty="0">
                <a:solidFill>
                  <a:srgbClr val="1D1D1D"/>
                </a:solidFill>
                <a:latin typeface="Arial MT"/>
                <a:cs typeface="Arial MT"/>
              </a:rPr>
              <a:t> </a:t>
            </a:r>
            <a:endParaRPr lang="en-US" sz="2464" spc="53" dirty="0">
              <a:solidFill>
                <a:srgbClr val="1D1D1D"/>
              </a:solidFill>
              <a:latin typeface="Arial MT"/>
              <a:cs typeface="Arial MT"/>
            </a:endParaRPr>
          </a:p>
          <a:p>
            <a:pPr marL="16913" marR="647751" indent="4228">
              <a:lnSpc>
                <a:spcPct val="93800"/>
              </a:lnSpc>
              <a:spcBef>
                <a:spcPts val="360"/>
              </a:spcBef>
            </a:pPr>
            <a:r>
              <a:rPr sz="2464" spc="-27" dirty="0">
                <a:solidFill>
                  <a:srgbClr val="111111"/>
                </a:solidFill>
                <a:latin typeface="Arial MT"/>
                <a:cs typeface="Arial MT"/>
              </a:rPr>
              <a:t>Why?</a:t>
            </a:r>
            <a:r>
              <a:rPr lang="en-US" sz="2464" dirty="0">
                <a:latin typeface="Arial MT"/>
                <a:cs typeface="Arial MT"/>
              </a:rPr>
              <a:t> </a:t>
            </a:r>
            <a:r>
              <a:rPr sz="2464" spc="93" dirty="0">
                <a:solidFill>
                  <a:srgbClr val="1D1D1D"/>
                </a:solidFill>
                <a:latin typeface="Arial MT"/>
                <a:cs typeface="Arial MT"/>
              </a:rPr>
              <a:t>Management</a:t>
            </a:r>
            <a:r>
              <a:rPr sz="2464" spc="326" dirty="0">
                <a:solidFill>
                  <a:srgbClr val="1D1D1D"/>
                </a:solidFill>
                <a:latin typeface="Arial MT"/>
                <a:cs typeface="Arial MT"/>
              </a:rPr>
              <a:t> </a:t>
            </a:r>
            <a:r>
              <a:rPr sz="2464" dirty="0">
                <a:solidFill>
                  <a:srgbClr val="242424"/>
                </a:solidFill>
                <a:latin typeface="Arial MT"/>
                <a:cs typeface="Arial MT"/>
              </a:rPr>
              <a:t>decision.</a:t>
            </a:r>
            <a:r>
              <a:rPr sz="2464" spc="146" dirty="0">
                <a:solidFill>
                  <a:srgbClr val="242424"/>
                </a:solidFill>
                <a:latin typeface="Arial MT"/>
                <a:cs typeface="Arial MT"/>
              </a:rPr>
              <a:t> </a:t>
            </a:r>
            <a:endParaRPr lang="en-US" sz="2464" spc="146" dirty="0">
              <a:solidFill>
                <a:srgbClr val="242424"/>
              </a:solidFill>
              <a:latin typeface="Arial MT"/>
              <a:cs typeface="Arial MT"/>
            </a:endParaRPr>
          </a:p>
          <a:p>
            <a:pPr marL="20295" marR="6765" indent="846">
              <a:lnSpc>
                <a:spcPts val="2783"/>
              </a:lnSpc>
              <a:spcBef>
                <a:spcPts val="100"/>
              </a:spcBef>
            </a:pPr>
            <a:endParaRPr lang="en-US" sz="2464" spc="146" dirty="0">
              <a:solidFill>
                <a:srgbClr val="242424"/>
              </a:solidFill>
              <a:latin typeface="Arial MT"/>
              <a:cs typeface="Arial MT"/>
            </a:endParaRPr>
          </a:p>
          <a:p>
            <a:pPr marL="20295" marR="6765" indent="846">
              <a:lnSpc>
                <a:spcPts val="2783"/>
              </a:lnSpc>
              <a:spcBef>
                <a:spcPts val="100"/>
              </a:spcBef>
            </a:pPr>
            <a:r>
              <a:rPr sz="2464" dirty="0">
                <a:solidFill>
                  <a:srgbClr val="212121"/>
                </a:solidFill>
                <a:latin typeface="Arial MT"/>
                <a:cs typeface="Arial MT"/>
              </a:rPr>
              <a:t>Solution:</a:t>
            </a:r>
            <a:r>
              <a:rPr sz="2464" spc="120" dirty="0">
                <a:solidFill>
                  <a:srgbClr val="212121"/>
                </a:solidFill>
                <a:latin typeface="Arial MT"/>
                <a:cs typeface="Arial MT"/>
              </a:rPr>
              <a:t> </a:t>
            </a:r>
            <a:r>
              <a:rPr sz="2464" spc="-13" dirty="0">
                <a:solidFill>
                  <a:srgbClr val="1D1D1D"/>
                </a:solidFill>
                <a:latin typeface="Arial MT"/>
                <a:cs typeface="Arial MT"/>
              </a:rPr>
              <a:t>Increase </a:t>
            </a:r>
            <a:r>
              <a:rPr sz="2464" spc="113" dirty="0">
                <a:solidFill>
                  <a:srgbClr val="1D1D1D"/>
                </a:solidFill>
                <a:latin typeface="Arial MT"/>
                <a:cs typeface="Arial MT"/>
              </a:rPr>
              <a:t>budget</a:t>
            </a:r>
            <a:r>
              <a:rPr sz="2464" spc="166" dirty="0">
                <a:solidFill>
                  <a:srgbClr val="1D1D1D"/>
                </a:solidFill>
                <a:latin typeface="Arial MT"/>
                <a:cs typeface="Arial MT"/>
              </a:rPr>
              <a:t> </a:t>
            </a:r>
            <a:r>
              <a:rPr sz="2464" dirty="0">
                <a:solidFill>
                  <a:srgbClr val="232323"/>
                </a:solidFill>
                <a:latin typeface="Arial MT"/>
                <a:cs typeface="Arial MT"/>
              </a:rPr>
              <a:t>for</a:t>
            </a:r>
            <a:r>
              <a:rPr sz="2464" spc="160" dirty="0">
                <a:solidFill>
                  <a:srgbClr val="232323"/>
                </a:solidFill>
                <a:latin typeface="Arial MT"/>
                <a:cs typeface="Arial MT"/>
              </a:rPr>
              <a:t> </a:t>
            </a:r>
            <a:r>
              <a:rPr sz="2464" spc="80" dirty="0">
                <a:solidFill>
                  <a:srgbClr val="1F1F1F"/>
                </a:solidFill>
                <a:latin typeface="Arial MT"/>
                <a:cs typeface="Arial MT"/>
              </a:rPr>
              <a:t>maintenance</a:t>
            </a:r>
            <a:r>
              <a:rPr sz="2464" spc="186" dirty="0">
                <a:solidFill>
                  <a:srgbClr val="1F1F1F"/>
                </a:solidFill>
                <a:latin typeface="Arial MT"/>
                <a:cs typeface="Arial MT"/>
              </a:rPr>
              <a:t> </a:t>
            </a:r>
            <a:r>
              <a:rPr sz="2464" spc="73" dirty="0">
                <a:solidFill>
                  <a:srgbClr val="2A2A2A"/>
                </a:solidFill>
                <a:latin typeface="Arial MT"/>
                <a:cs typeface="Arial MT"/>
              </a:rPr>
              <a:t>and</a:t>
            </a:r>
            <a:r>
              <a:rPr sz="2464" spc="27" dirty="0">
                <a:solidFill>
                  <a:srgbClr val="2A2A2A"/>
                </a:solidFill>
                <a:latin typeface="Arial MT"/>
                <a:cs typeface="Arial MT"/>
              </a:rPr>
              <a:t> </a:t>
            </a:r>
            <a:r>
              <a:rPr sz="2464" spc="67" dirty="0">
                <a:solidFill>
                  <a:srgbClr val="181818"/>
                </a:solidFill>
                <a:latin typeface="Arial MT"/>
                <a:cs typeface="Arial MT"/>
              </a:rPr>
              <a:t>training.</a:t>
            </a:r>
            <a:endParaRPr sz="2464" dirty="0">
              <a:latin typeface="Arial MT"/>
              <a:cs typeface="Arial MT"/>
            </a:endParaRPr>
          </a:p>
        </p:txBody>
      </p:sp>
    </p:spTree>
  </p:cSld>
  <p:clrMapOvr>
    <a:masterClrMapping/>
  </p:clrMapOvr>
  <p:transition>
    <p:dissolv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17" y="19"/>
            <a:ext cx="12176475" cy="6780253"/>
          </a:xfrm>
          <a:prstGeom prst="rect">
            <a:avLst/>
          </a:prstGeom>
        </p:spPr>
      </p:pic>
      <p:pic>
        <p:nvPicPr>
          <p:cNvPr id="3" name="Picture 2" descr="A black and red logo&#10;&#10;AI-generated content may be incorrect.">
            <a:extLst>
              <a:ext uri="{FF2B5EF4-FFF2-40B4-BE49-F238E27FC236}">
                <a16:creationId xmlns:a16="http://schemas.microsoft.com/office/drawing/2014/main" id="{BDF27875-B3F9-DEC1-98DC-87F5935DD91E}"/>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86192" y="157728"/>
            <a:ext cx="10019630" cy="6464112"/>
          </a:xfrm>
          <a:prstGeom prst="rect">
            <a:avLst/>
          </a:prstGeom>
        </p:spPr>
      </p:pic>
      <p:pic>
        <p:nvPicPr>
          <p:cNvPr id="3" name="Picture 2" descr="A black and red logo&#10;&#10;AI-generated content may be incorrect.">
            <a:extLst>
              <a:ext uri="{FF2B5EF4-FFF2-40B4-BE49-F238E27FC236}">
                <a16:creationId xmlns:a16="http://schemas.microsoft.com/office/drawing/2014/main" id="{4C8BCA6A-1E18-EA06-8394-63874E5E75EC}"/>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16" y="371802"/>
            <a:ext cx="12176493" cy="6475105"/>
          </a:xfrm>
          <a:prstGeom prst="rect">
            <a:avLst/>
          </a:prstGeom>
        </p:spPr>
      </p:pic>
      <p:sp>
        <p:nvSpPr>
          <p:cNvPr id="3" name="object 3"/>
          <p:cNvSpPr txBox="1">
            <a:spLocks noGrp="1"/>
          </p:cNvSpPr>
          <p:nvPr>
            <p:ph type="title"/>
          </p:nvPr>
        </p:nvSpPr>
        <p:spPr>
          <a:xfrm>
            <a:off x="1123738" y="626584"/>
            <a:ext cx="14003512" cy="1484534"/>
          </a:xfrm>
          <a:prstGeom prst="rect">
            <a:avLst/>
          </a:prstGeom>
        </p:spPr>
        <p:txBody>
          <a:bodyPr vert="horz" wrap="square" lIns="0" tIns="952652" rIns="0" bIns="0" rtlCol="0" anchor="ctr">
            <a:spAutoFit/>
          </a:bodyPr>
          <a:lstStyle/>
          <a:p>
            <a:pPr marL="4649270">
              <a:lnSpc>
                <a:spcPct val="100000"/>
              </a:lnSpc>
              <a:spcBef>
                <a:spcPts val="166"/>
              </a:spcBef>
            </a:pPr>
            <a:r>
              <a:rPr sz="3396" dirty="0">
                <a:solidFill>
                  <a:srgbClr val="242424"/>
                </a:solidFill>
                <a:latin typeface="Times New Roman"/>
                <a:cs typeface="Times New Roman"/>
              </a:rPr>
              <a:t>Benefits</a:t>
            </a:r>
            <a:r>
              <a:rPr sz="3396" spc="-127" dirty="0">
                <a:solidFill>
                  <a:srgbClr val="242424"/>
                </a:solidFill>
                <a:latin typeface="Times New Roman"/>
                <a:cs typeface="Times New Roman"/>
              </a:rPr>
              <a:t> </a:t>
            </a:r>
            <a:r>
              <a:rPr sz="3396" spc="-73" dirty="0">
                <a:solidFill>
                  <a:srgbClr val="2D2D2D"/>
                </a:solidFill>
                <a:latin typeface="Times New Roman"/>
                <a:cs typeface="Times New Roman"/>
              </a:rPr>
              <a:t>of</a:t>
            </a:r>
            <a:r>
              <a:rPr sz="3396" spc="-13" dirty="0">
                <a:solidFill>
                  <a:srgbClr val="2D2D2D"/>
                </a:solidFill>
                <a:latin typeface="Times New Roman"/>
                <a:cs typeface="Times New Roman"/>
              </a:rPr>
              <a:t> </a:t>
            </a:r>
            <a:r>
              <a:rPr sz="3396" spc="73" dirty="0">
                <a:solidFill>
                  <a:srgbClr val="2B2B2B"/>
                </a:solidFill>
                <a:latin typeface="Times New Roman"/>
                <a:cs typeface="Times New Roman"/>
              </a:rPr>
              <a:t>the</a:t>
            </a:r>
            <a:r>
              <a:rPr sz="3396" spc="-127" dirty="0">
                <a:solidFill>
                  <a:srgbClr val="2B2B2B"/>
                </a:solidFill>
                <a:latin typeface="Times New Roman"/>
                <a:cs typeface="Times New Roman"/>
              </a:rPr>
              <a:t> </a:t>
            </a:r>
            <a:r>
              <a:rPr sz="3396" dirty="0">
                <a:solidFill>
                  <a:srgbClr val="2D2D2D"/>
                </a:solidFill>
                <a:latin typeface="Times New Roman"/>
                <a:cs typeface="Times New Roman"/>
              </a:rPr>
              <a:t>5</a:t>
            </a:r>
            <a:r>
              <a:rPr sz="3396" spc="-320" dirty="0">
                <a:solidFill>
                  <a:srgbClr val="2D2D2D"/>
                </a:solidFill>
                <a:latin typeface="Times New Roman"/>
                <a:cs typeface="Times New Roman"/>
              </a:rPr>
              <a:t> </a:t>
            </a:r>
            <a:r>
              <a:rPr sz="3396" spc="-160" dirty="0">
                <a:solidFill>
                  <a:srgbClr val="1F1F1F"/>
                </a:solidFill>
                <a:latin typeface="Times New Roman"/>
                <a:cs typeface="Times New Roman"/>
              </a:rPr>
              <a:t>Why</a:t>
            </a:r>
            <a:r>
              <a:rPr sz="3396" spc="-67" dirty="0">
                <a:solidFill>
                  <a:srgbClr val="1F1F1F"/>
                </a:solidFill>
                <a:latin typeface="Times New Roman"/>
                <a:cs typeface="Times New Roman"/>
              </a:rPr>
              <a:t> </a:t>
            </a:r>
            <a:r>
              <a:rPr sz="3396" spc="-13" dirty="0">
                <a:solidFill>
                  <a:srgbClr val="262626"/>
                </a:solidFill>
                <a:latin typeface="Times New Roman"/>
                <a:cs typeface="Times New Roman"/>
              </a:rPr>
              <a:t>Techniques</a:t>
            </a:r>
            <a:endParaRPr sz="3396">
              <a:latin typeface="Times New Roman"/>
              <a:cs typeface="Times New Roman"/>
            </a:endParaRPr>
          </a:p>
        </p:txBody>
      </p:sp>
      <p:sp>
        <p:nvSpPr>
          <p:cNvPr id="4" name="object 4"/>
          <p:cNvSpPr txBox="1"/>
          <p:nvPr/>
        </p:nvSpPr>
        <p:spPr>
          <a:xfrm>
            <a:off x="5376615" y="2695608"/>
            <a:ext cx="5955721" cy="2145193"/>
          </a:xfrm>
          <a:prstGeom prst="rect">
            <a:avLst/>
          </a:prstGeom>
        </p:spPr>
        <p:txBody>
          <a:bodyPr vert="horz" wrap="square" lIns="0" tIns="42281" rIns="0" bIns="0" rtlCol="0">
            <a:spAutoFit/>
          </a:bodyPr>
          <a:lstStyle/>
          <a:p>
            <a:pPr marL="25369" marR="6765" indent="-9302">
              <a:lnSpc>
                <a:spcPct val="94500"/>
              </a:lnSpc>
              <a:spcBef>
                <a:spcPts val="333"/>
              </a:spcBef>
            </a:pPr>
            <a:r>
              <a:rPr sz="2397" dirty="0">
                <a:solidFill>
                  <a:srgbClr val="242424"/>
                </a:solidFill>
                <a:latin typeface="Arial MT"/>
                <a:cs typeface="Arial MT"/>
              </a:rPr>
              <a:t>The</a:t>
            </a:r>
            <a:r>
              <a:rPr sz="2397" spc="-33" dirty="0">
                <a:solidFill>
                  <a:srgbClr val="242424"/>
                </a:solidFill>
                <a:latin typeface="Arial MT"/>
                <a:cs typeface="Arial MT"/>
              </a:rPr>
              <a:t> </a:t>
            </a:r>
            <a:r>
              <a:rPr sz="2397" spc="-313" dirty="0">
                <a:solidFill>
                  <a:srgbClr val="262626"/>
                </a:solidFill>
                <a:latin typeface="Arial MT"/>
                <a:cs typeface="Arial MT"/>
              </a:rPr>
              <a:t>S</a:t>
            </a:r>
            <a:r>
              <a:rPr sz="2397" spc="33" dirty="0">
                <a:solidFill>
                  <a:srgbClr val="262626"/>
                </a:solidFill>
                <a:latin typeface="Arial MT"/>
                <a:cs typeface="Arial MT"/>
              </a:rPr>
              <a:t> </a:t>
            </a:r>
            <a:r>
              <a:rPr sz="2397" spc="80" dirty="0">
                <a:solidFill>
                  <a:srgbClr val="212121"/>
                </a:solidFill>
                <a:latin typeface="Arial MT"/>
                <a:cs typeface="Arial MT"/>
              </a:rPr>
              <a:t>Why</a:t>
            </a:r>
            <a:r>
              <a:rPr sz="2397" spc="-40" dirty="0">
                <a:solidFill>
                  <a:srgbClr val="212121"/>
                </a:solidFill>
                <a:latin typeface="Arial MT"/>
                <a:cs typeface="Arial MT"/>
              </a:rPr>
              <a:t> </a:t>
            </a:r>
            <a:r>
              <a:rPr sz="2397" dirty="0">
                <a:solidFill>
                  <a:srgbClr val="1A1A1A"/>
                </a:solidFill>
                <a:latin typeface="Arial MT"/>
                <a:cs typeface="Arial MT"/>
              </a:rPr>
              <a:t>Techniques</a:t>
            </a:r>
            <a:r>
              <a:rPr sz="2397" spc="206" dirty="0">
                <a:solidFill>
                  <a:srgbClr val="1A1A1A"/>
                </a:solidFill>
                <a:latin typeface="Arial MT"/>
                <a:cs typeface="Arial MT"/>
              </a:rPr>
              <a:t> </a:t>
            </a:r>
            <a:r>
              <a:rPr sz="2397" dirty="0">
                <a:solidFill>
                  <a:srgbClr val="1C1C1C"/>
                </a:solidFill>
                <a:latin typeface="Arial MT"/>
                <a:cs typeface="Arial MT"/>
              </a:rPr>
              <a:t>provides</a:t>
            </a:r>
            <a:r>
              <a:rPr sz="2397" spc="146" dirty="0">
                <a:solidFill>
                  <a:srgbClr val="1C1C1C"/>
                </a:solidFill>
                <a:latin typeface="Arial MT"/>
                <a:cs typeface="Arial MT"/>
              </a:rPr>
              <a:t> </a:t>
            </a:r>
            <a:r>
              <a:rPr sz="2397" dirty="0">
                <a:solidFill>
                  <a:srgbClr val="282828"/>
                </a:solidFill>
                <a:latin typeface="Arial MT"/>
                <a:cs typeface="Arial MT"/>
              </a:rPr>
              <a:t>a</a:t>
            </a:r>
            <a:r>
              <a:rPr sz="2397" spc="113" dirty="0">
                <a:solidFill>
                  <a:srgbClr val="282828"/>
                </a:solidFill>
                <a:latin typeface="Arial MT"/>
                <a:cs typeface="Arial MT"/>
              </a:rPr>
              <a:t> </a:t>
            </a:r>
            <a:r>
              <a:rPr sz="2397" spc="-13" dirty="0">
                <a:solidFill>
                  <a:srgbClr val="181818"/>
                </a:solidFill>
                <a:latin typeface="Arial MT"/>
                <a:cs typeface="Arial MT"/>
              </a:rPr>
              <a:t>deeper </a:t>
            </a:r>
            <a:r>
              <a:rPr sz="2397" spc="87" dirty="0">
                <a:solidFill>
                  <a:srgbClr val="1C1C1C"/>
                </a:solidFill>
                <a:latin typeface="Arial MT"/>
                <a:cs typeface="Arial MT"/>
              </a:rPr>
              <a:t>understanding</a:t>
            </a:r>
            <a:r>
              <a:rPr sz="2397" spc="506" dirty="0">
                <a:solidFill>
                  <a:srgbClr val="1C1C1C"/>
                </a:solidFill>
                <a:latin typeface="Arial MT"/>
                <a:cs typeface="Arial MT"/>
              </a:rPr>
              <a:t> </a:t>
            </a:r>
            <a:r>
              <a:rPr sz="2397" dirty="0">
                <a:solidFill>
                  <a:srgbClr val="2A2A2A"/>
                </a:solidFill>
                <a:latin typeface="Arial MT"/>
                <a:cs typeface="Arial MT"/>
              </a:rPr>
              <a:t>of</a:t>
            </a:r>
            <a:r>
              <a:rPr sz="2397" spc="166" dirty="0">
                <a:solidFill>
                  <a:srgbClr val="2A2A2A"/>
                </a:solidFill>
                <a:latin typeface="Arial MT"/>
                <a:cs typeface="Arial MT"/>
              </a:rPr>
              <a:t> </a:t>
            </a:r>
            <a:r>
              <a:rPr sz="2397" dirty="0">
                <a:solidFill>
                  <a:srgbClr val="232323"/>
                </a:solidFill>
                <a:latin typeface="Arial MT"/>
                <a:cs typeface="Arial MT"/>
              </a:rPr>
              <a:t>problems,</a:t>
            </a:r>
            <a:r>
              <a:rPr sz="2397" spc="140" dirty="0">
                <a:solidFill>
                  <a:srgbClr val="232323"/>
                </a:solidFill>
                <a:latin typeface="Arial MT"/>
                <a:cs typeface="Arial MT"/>
              </a:rPr>
              <a:t> </a:t>
            </a:r>
            <a:r>
              <a:rPr sz="2397" dirty="0">
                <a:solidFill>
                  <a:srgbClr val="232323"/>
                </a:solidFill>
                <a:latin typeface="Arial MT"/>
                <a:cs typeface="Arial MT"/>
              </a:rPr>
              <a:t>allows</a:t>
            </a:r>
            <a:r>
              <a:rPr sz="2397" spc="120" dirty="0">
                <a:solidFill>
                  <a:srgbClr val="232323"/>
                </a:solidFill>
                <a:latin typeface="Arial MT"/>
                <a:cs typeface="Arial MT"/>
              </a:rPr>
              <a:t> </a:t>
            </a:r>
            <a:r>
              <a:rPr sz="2397" dirty="0">
                <a:solidFill>
                  <a:srgbClr val="2A2A2A"/>
                </a:solidFill>
                <a:latin typeface="Arial MT"/>
                <a:cs typeface="Arial MT"/>
              </a:rPr>
              <a:t>for</a:t>
            </a:r>
            <a:r>
              <a:rPr sz="2397" spc="220" dirty="0">
                <a:solidFill>
                  <a:srgbClr val="2A2A2A"/>
                </a:solidFill>
                <a:latin typeface="Arial MT"/>
                <a:cs typeface="Arial MT"/>
              </a:rPr>
              <a:t> </a:t>
            </a:r>
            <a:r>
              <a:rPr sz="2397" spc="-33" dirty="0">
                <a:solidFill>
                  <a:srgbClr val="282828"/>
                </a:solidFill>
                <a:latin typeface="Arial MT"/>
                <a:cs typeface="Arial MT"/>
              </a:rPr>
              <a:t>the </a:t>
            </a:r>
            <a:r>
              <a:rPr sz="2397" spc="80" dirty="0">
                <a:solidFill>
                  <a:srgbClr val="1F1F1F"/>
                </a:solidFill>
                <a:latin typeface="Arial MT"/>
                <a:cs typeface="Arial MT"/>
              </a:rPr>
              <a:t>development</a:t>
            </a:r>
            <a:r>
              <a:rPr sz="2397" spc="433" dirty="0">
                <a:solidFill>
                  <a:srgbClr val="1F1F1F"/>
                </a:solidFill>
                <a:latin typeface="Arial MT"/>
                <a:cs typeface="Arial MT"/>
              </a:rPr>
              <a:t> </a:t>
            </a:r>
            <a:r>
              <a:rPr sz="2397" dirty="0">
                <a:solidFill>
                  <a:srgbClr val="262626"/>
                </a:solidFill>
                <a:latin typeface="Arial MT"/>
                <a:cs typeface="Arial MT"/>
              </a:rPr>
              <a:t>of</a:t>
            </a:r>
            <a:r>
              <a:rPr sz="2397" spc="73" dirty="0">
                <a:solidFill>
                  <a:srgbClr val="262626"/>
                </a:solidFill>
                <a:latin typeface="Arial MT"/>
                <a:cs typeface="Arial MT"/>
              </a:rPr>
              <a:t> </a:t>
            </a:r>
            <a:r>
              <a:rPr sz="2397" spc="152" dirty="0">
                <a:solidFill>
                  <a:srgbClr val="212121"/>
                </a:solidFill>
                <a:latin typeface="Arial MT"/>
                <a:cs typeface="Arial MT"/>
              </a:rPr>
              <a:t>elective</a:t>
            </a:r>
            <a:r>
              <a:rPr sz="2397" spc="73" dirty="0">
                <a:solidFill>
                  <a:srgbClr val="212121"/>
                </a:solidFill>
                <a:latin typeface="Arial MT"/>
                <a:cs typeface="Arial MT"/>
              </a:rPr>
              <a:t> </a:t>
            </a:r>
            <a:r>
              <a:rPr sz="2397" dirty="0">
                <a:solidFill>
                  <a:srgbClr val="262626"/>
                </a:solidFill>
                <a:latin typeface="Arial MT"/>
                <a:cs typeface="Arial MT"/>
              </a:rPr>
              <a:t>solutions,</a:t>
            </a:r>
            <a:r>
              <a:rPr sz="2397" spc="173" dirty="0">
                <a:solidFill>
                  <a:srgbClr val="262626"/>
                </a:solidFill>
                <a:latin typeface="Arial MT"/>
                <a:cs typeface="Arial MT"/>
              </a:rPr>
              <a:t> </a:t>
            </a:r>
            <a:r>
              <a:rPr sz="2397" spc="40" dirty="0">
                <a:solidFill>
                  <a:srgbClr val="242424"/>
                </a:solidFill>
                <a:latin typeface="Arial MT"/>
                <a:cs typeface="Arial MT"/>
              </a:rPr>
              <a:t>and </a:t>
            </a:r>
            <a:r>
              <a:rPr sz="2397" dirty="0">
                <a:solidFill>
                  <a:srgbClr val="1A1A1A"/>
                </a:solidFill>
                <a:latin typeface="Arial MT"/>
                <a:cs typeface="Arial MT"/>
              </a:rPr>
              <a:t>prevents</a:t>
            </a:r>
            <a:r>
              <a:rPr sz="2397" spc="246" dirty="0">
                <a:solidFill>
                  <a:srgbClr val="1A1A1A"/>
                </a:solidFill>
                <a:latin typeface="Arial MT"/>
                <a:cs typeface="Arial MT"/>
              </a:rPr>
              <a:t> </a:t>
            </a:r>
            <a:r>
              <a:rPr sz="2397" spc="73" dirty="0">
                <a:solidFill>
                  <a:srgbClr val="1F1F1F"/>
                </a:solidFill>
                <a:latin typeface="Arial MT"/>
                <a:cs typeface="Arial MT"/>
              </a:rPr>
              <a:t>problems</a:t>
            </a:r>
            <a:r>
              <a:rPr sz="2397" spc="233" dirty="0">
                <a:solidFill>
                  <a:srgbClr val="1F1F1F"/>
                </a:solidFill>
                <a:latin typeface="Arial MT"/>
                <a:cs typeface="Arial MT"/>
              </a:rPr>
              <a:t> </a:t>
            </a:r>
            <a:r>
              <a:rPr sz="2397" spc="166" dirty="0">
                <a:solidFill>
                  <a:srgbClr val="1A1A1A"/>
                </a:solidFill>
                <a:latin typeface="Arial MT"/>
                <a:cs typeface="Arial MT"/>
              </a:rPr>
              <a:t>from</a:t>
            </a:r>
            <a:r>
              <a:rPr sz="2397" spc="300" dirty="0">
                <a:solidFill>
                  <a:srgbClr val="1A1A1A"/>
                </a:solidFill>
                <a:latin typeface="Arial MT"/>
                <a:cs typeface="Arial MT"/>
              </a:rPr>
              <a:t> </a:t>
            </a:r>
            <a:r>
              <a:rPr sz="2397" dirty="0">
                <a:solidFill>
                  <a:srgbClr val="1C1C1C"/>
                </a:solidFill>
                <a:latin typeface="Arial MT"/>
                <a:cs typeface="Arial MT"/>
              </a:rPr>
              <a:t>recurring.</a:t>
            </a:r>
            <a:r>
              <a:rPr sz="2397" spc="226" dirty="0">
                <a:solidFill>
                  <a:srgbClr val="1C1C1C"/>
                </a:solidFill>
                <a:latin typeface="Arial MT"/>
                <a:cs typeface="Arial MT"/>
              </a:rPr>
              <a:t> </a:t>
            </a:r>
            <a:r>
              <a:rPr sz="2397" dirty="0">
                <a:solidFill>
                  <a:srgbClr val="1F1F1F"/>
                </a:solidFill>
                <a:latin typeface="Arial MT"/>
                <a:cs typeface="Arial MT"/>
              </a:rPr>
              <a:t>It</a:t>
            </a:r>
            <a:r>
              <a:rPr sz="2397" spc="313" dirty="0">
                <a:solidFill>
                  <a:srgbClr val="1F1F1F"/>
                </a:solidFill>
                <a:latin typeface="Arial MT"/>
                <a:cs typeface="Arial MT"/>
              </a:rPr>
              <a:t> </a:t>
            </a:r>
            <a:r>
              <a:rPr sz="2397" spc="-27" dirty="0">
                <a:solidFill>
                  <a:srgbClr val="262626"/>
                </a:solidFill>
                <a:latin typeface="Arial MT"/>
                <a:cs typeface="Arial MT"/>
              </a:rPr>
              <a:t>also </a:t>
            </a:r>
            <a:r>
              <a:rPr sz="2397" spc="87" dirty="0">
                <a:solidFill>
                  <a:srgbClr val="1C1C1C"/>
                </a:solidFill>
                <a:latin typeface="Arial MT"/>
                <a:cs typeface="Arial MT"/>
              </a:rPr>
              <a:t>promotes</a:t>
            </a:r>
            <a:r>
              <a:rPr sz="2397" spc="73" dirty="0">
                <a:solidFill>
                  <a:srgbClr val="1C1C1C"/>
                </a:solidFill>
                <a:latin typeface="Arial MT"/>
                <a:cs typeface="Arial MT"/>
              </a:rPr>
              <a:t> </a:t>
            </a:r>
            <a:r>
              <a:rPr sz="2397" dirty="0">
                <a:solidFill>
                  <a:srgbClr val="2A2A2A"/>
                </a:solidFill>
                <a:latin typeface="Arial MT"/>
                <a:cs typeface="Arial MT"/>
              </a:rPr>
              <a:t>a</a:t>
            </a:r>
            <a:r>
              <a:rPr sz="2397" spc="47" dirty="0">
                <a:solidFill>
                  <a:srgbClr val="2A2A2A"/>
                </a:solidFill>
                <a:latin typeface="Arial MT"/>
                <a:cs typeface="Arial MT"/>
              </a:rPr>
              <a:t> </a:t>
            </a:r>
            <a:r>
              <a:rPr sz="2397" spc="93" dirty="0">
                <a:solidFill>
                  <a:srgbClr val="242424"/>
                </a:solidFill>
                <a:latin typeface="Arial MT"/>
                <a:cs typeface="Arial MT"/>
              </a:rPr>
              <a:t>culture</a:t>
            </a:r>
            <a:r>
              <a:rPr sz="2397" spc="27" dirty="0">
                <a:solidFill>
                  <a:srgbClr val="242424"/>
                </a:solidFill>
                <a:latin typeface="Arial MT"/>
                <a:cs typeface="Arial MT"/>
              </a:rPr>
              <a:t> </a:t>
            </a:r>
            <a:r>
              <a:rPr sz="2397" dirty="0">
                <a:solidFill>
                  <a:srgbClr val="282828"/>
                </a:solidFill>
                <a:latin typeface="Arial MT"/>
                <a:cs typeface="Arial MT"/>
              </a:rPr>
              <a:t>of</a:t>
            </a:r>
            <a:r>
              <a:rPr sz="2397" spc="-27" dirty="0">
                <a:solidFill>
                  <a:srgbClr val="282828"/>
                </a:solidFill>
                <a:latin typeface="Arial MT"/>
                <a:cs typeface="Arial MT"/>
              </a:rPr>
              <a:t> </a:t>
            </a:r>
            <a:r>
              <a:rPr sz="2397" spc="73" dirty="0">
                <a:solidFill>
                  <a:srgbClr val="232323"/>
                </a:solidFill>
                <a:latin typeface="Arial MT"/>
                <a:cs typeface="Arial MT"/>
              </a:rPr>
              <a:t>continuous </a:t>
            </a:r>
            <a:r>
              <a:rPr sz="2397" spc="73" dirty="0">
                <a:solidFill>
                  <a:srgbClr val="1C1C1C"/>
                </a:solidFill>
                <a:latin typeface="Arial MT"/>
                <a:cs typeface="Arial MT"/>
              </a:rPr>
              <a:t>improvement.</a:t>
            </a:r>
            <a:endParaRPr sz="2397">
              <a:latin typeface="Arial MT"/>
              <a:cs typeface="Arial MT"/>
            </a:endParaRPr>
          </a:p>
        </p:txBody>
      </p:sp>
    </p:spTree>
  </p:cSld>
  <p:clrMapOvr>
    <a:masterClrMapping/>
  </p:clrMapOvr>
  <p:transition>
    <p:dissolv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16" y="1894867"/>
            <a:ext cx="12176493" cy="4952040"/>
          </a:xfrm>
          <a:prstGeom prst="rect">
            <a:avLst/>
          </a:prstGeom>
        </p:spPr>
      </p:pic>
      <p:sp>
        <p:nvSpPr>
          <p:cNvPr id="3" name="object 3"/>
          <p:cNvSpPr/>
          <p:nvPr/>
        </p:nvSpPr>
        <p:spPr>
          <a:xfrm>
            <a:off x="7517" y="394552"/>
            <a:ext cx="12173584" cy="0"/>
          </a:xfrm>
          <a:custGeom>
            <a:avLst/>
            <a:gdLst/>
            <a:ahLst/>
            <a:cxnLst/>
            <a:rect l="l" t="t" r="r" b="b"/>
            <a:pathLst>
              <a:path w="9141460">
                <a:moveTo>
                  <a:pt x="0" y="0"/>
                </a:moveTo>
                <a:lnTo>
                  <a:pt x="9140939" y="0"/>
                </a:lnTo>
              </a:path>
            </a:pathLst>
          </a:custGeom>
          <a:ln w="24165">
            <a:solidFill>
              <a:srgbClr val="2D2D2D"/>
            </a:solidFill>
          </a:ln>
        </p:spPr>
        <p:txBody>
          <a:bodyPr wrap="square" lIns="0" tIns="0" rIns="0" bIns="0" rtlCol="0"/>
          <a:lstStyle/>
          <a:p>
            <a:endParaRPr sz="2397"/>
          </a:p>
        </p:txBody>
      </p:sp>
      <p:sp>
        <p:nvSpPr>
          <p:cNvPr id="4" name="object 4"/>
          <p:cNvSpPr txBox="1"/>
          <p:nvPr/>
        </p:nvSpPr>
        <p:spPr>
          <a:xfrm>
            <a:off x="575246" y="769006"/>
            <a:ext cx="10391857" cy="963655"/>
          </a:xfrm>
          <a:prstGeom prst="rect">
            <a:avLst/>
          </a:prstGeom>
        </p:spPr>
        <p:txBody>
          <a:bodyPr vert="horz" wrap="square" lIns="0" tIns="74415" rIns="0" bIns="0" rtlCol="0">
            <a:spAutoFit/>
          </a:bodyPr>
          <a:lstStyle/>
          <a:p>
            <a:pPr marL="17758" marR="6765" indent="-1691">
              <a:lnSpc>
                <a:spcPct val="85000"/>
              </a:lnSpc>
              <a:spcBef>
                <a:spcPts val="586"/>
              </a:spcBef>
            </a:pPr>
            <a:r>
              <a:rPr sz="2264" spc="80" dirty="0">
                <a:solidFill>
                  <a:srgbClr val="242424"/>
                </a:solidFill>
                <a:latin typeface="Arial MT"/>
                <a:cs typeface="Arial MT"/>
              </a:rPr>
              <a:t>Common</a:t>
            </a:r>
            <a:r>
              <a:rPr sz="2264" spc="320" dirty="0">
                <a:solidFill>
                  <a:srgbClr val="242424"/>
                </a:solidFill>
                <a:latin typeface="Arial MT"/>
                <a:cs typeface="Arial MT"/>
              </a:rPr>
              <a:t> </a:t>
            </a:r>
            <a:r>
              <a:rPr sz="2264" dirty="0">
                <a:solidFill>
                  <a:srgbClr val="1F1F1F"/>
                </a:solidFill>
                <a:latin typeface="Arial MT"/>
                <a:cs typeface="Arial MT"/>
              </a:rPr>
              <a:t>mistakes</a:t>
            </a:r>
            <a:r>
              <a:rPr sz="2264" spc="173" dirty="0">
                <a:solidFill>
                  <a:srgbClr val="1F1F1F"/>
                </a:solidFill>
                <a:latin typeface="Arial MT"/>
                <a:cs typeface="Arial MT"/>
              </a:rPr>
              <a:t> </a:t>
            </a:r>
            <a:r>
              <a:rPr sz="2264" spc="87" dirty="0">
                <a:solidFill>
                  <a:srgbClr val="1F1F1F"/>
                </a:solidFill>
                <a:latin typeface="Arial MT"/>
                <a:cs typeface="Arial MT"/>
              </a:rPr>
              <a:t>when</a:t>
            </a:r>
            <a:r>
              <a:rPr sz="2264" spc="160" dirty="0">
                <a:solidFill>
                  <a:srgbClr val="1F1F1F"/>
                </a:solidFill>
                <a:latin typeface="Arial MT"/>
                <a:cs typeface="Arial MT"/>
              </a:rPr>
              <a:t> </a:t>
            </a:r>
            <a:r>
              <a:rPr sz="2264" dirty="0">
                <a:solidFill>
                  <a:srgbClr val="262626"/>
                </a:solidFill>
                <a:latin typeface="Arial MT"/>
                <a:cs typeface="Arial MT"/>
              </a:rPr>
              <a:t>using</a:t>
            </a:r>
            <a:r>
              <a:rPr sz="2264" spc="107" dirty="0">
                <a:solidFill>
                  <a:srgbClr val="262626"/>
                </a:solidFill>
                <a:latin typeface="Arial MT"/>
                <a:cs typeface="Arial MT"/>
              </a:rPr>
              <a:t> </a:t>
            </a:r>
            <a:r>
              <a:rPr sz="2264" spc="107" dirty="0">
                <a:solidFill>
                  <a:srgbClr val="232323"/>
                </a:solidFill>
                <a:latin typeface="Arial MT"/>
                <a:cs typeface="Arial MT"/>
              </a:rPr>
              <a:t>the</a:t>
            </a:r>
            <a:r>
              <a:rPr sz="2264" spc="-13" dirty="0">
                <a:solidFill>
                  <a:srgbClr val="232323"/>
                </a:solidFill>
                <a:latin typeface="Arial MT"/>
                <a:cs typeface="Arial MT"/>
              </a:rPr>
              <a:t> </a:t>
            </a:r>
            <a:r>
              <a:rPr sz="2264" dirty="0">
                <a:solidFill>
                  <a:srgbClr val="2A2A2A"/>
                </a:solidFill>
                <a:latin typeface="Arial MT"/>
                <a:cs typeface="Arial MT"/>
              </a:rPr>
              <a:t>5</a:t>
            </a:r>
            <a:r>
              <a:rPr sz="2264" spc="47" dirty="0">
                <a:solidFill>
                  <a:srgbClr val="2A2A2A"/>
                </a:solidFill>
                <a:latin typeface="Arial MT"/>
                <a:cs typeface="Arial MT"/>
              </a:rPr>
              <a:t> </a:t>
            </a:r>
            <a:r>
              <a:rPr sz="2264" spc="73" dirty="0">
                <a:solidFill>
                  <a:srgbClr val="1F1F1F"/>
                </a:solidFill>
                <a:latin typeface="Arial MT"/>
                <a:cs typeface="Arial MT"/>
              </a:rPr>
              <a:t>Why</a:t>
            </a:r>
            <a:r>
              <a:rPr sz="2264" spc="7" dirty="0">
                <a:solidFill>
                  <a:srgbClr val="1F1F1F"/>
                </a:solidFill>
                <a:latin typeface="Arial MT"/>
                <a:cs typeface="Arial MT"/>
              </a:rPr>
              <a:t> </a:t>
            </a:r>
            <a:r>
              <a:rPr sz="2264" dirty="0">
                <a:solidFill>
                  <a:srgbClr val="212121"/>
                </a:solidFill>
                <a:latin typeface="Arial MT"/>
                <a:cs typeface="Arial MT"/>
              </a:rPr>
              <a:t>Techniques</a:t>
            </a:r>
            <a:r>
              <a:rPr sz="2264" spc="173" dirty="0">
                <a:solidFill>
                  <a:srgbClr val="212121"/>
                </a:solidFill>
                <a:latin typeface="Arial MT"/>
                <a:cs typeface="Arial MT"/>
              </a:rPr>
              <a:t> </a:t>
            </a:r>
            <a:r>
              <a:rPr sz="2264" dirty="0">
                <a:solidFill>
                  <a:srgbClr val="1C1C1C"/>
                </a:solidFill>
                <a:latin typeface="Arial MT"/>
                <a:cs typeface="Arial MT"/>
              </a:rPr>
              <a:t>include</a:t>
            </a:r>
            <a:r>
              <a:rPr sz="2264" spc="120" dirty="0">
                <a:solidFill>
                  <a:srgbClr val="1C1C1C"/>
                </a:solidFill>
                <a:latin typeface="Arial MT"/>
                <a:cs typeface="Arial MT"/>
              </a:rPr>
              <a:t> </a:t>
            </a:r>
            <a:r>
              <a:rPr sz="2264" spc="67" dirty="0">
                <a:solidFill>
                  <a:srgbClr val="1C1C1C"/>
                </a:solidFill>
                <a:latin typeface="Arial MT"/>
                <a:cs typeface="Arial MT"/>
              </a:rPr>
              <a:t>stopping</a:t>
            </a:r>
            <a:r>
              <a:rPr sz="2264" spc="233" dirty="0">
                <a:solidFill>
                  <a:srgbClr val="1C1C1C"/>
                </a:solidFill>
                <a:latin typeface="Arial MT"/>
                <a:cs typeface="Arial MT"/>
              </a:rPr>
              <a:t> </a:t>
            </a:r>
            <a:r>
              <a:rPr sz="2264" spc="-33" dirty="0">
                <a:solidFill>
                  <a:srgbClr val="262626"/>
                </a:solidFill>
                <a:latin typeface="Arial MT"/>
                <a:cs typeface="Arial MT"/>
              </a:rPr>
              <a:t>at </a:t>
            </a:r>
            <a:r>
              <a:rPr sz="2264" dirty="0">
                <a:solidFill>
                  <a:srgbClr val="1F1F1F"/>
                </a:solidFill>
                <a:latin typeface="Arial MT"/>
                <a:cs typeface="Arial MT"/>
              </a:rPr>
              <a:t>symptoms,</a:t>
            </a:r>
            <a:r>
              <a:rPr sz="2264" spc="226" dirty="0">
                <a:solidFill>
                  <a:srgbClr val="1F1F1F"/>
                </a:solidFill>
                <a:latin typeface="Arial MT"/>
                <a:cs typeface="Arial MT"/>
              </a:rPr>
              <a:t> </a:t>
            </a:r>
            <a:r>
              <a:rPr sz="2264" spc="80" dirty="0">
                <a:solidFill>
                  <a:srgbClr val="1D1D1D"/>
                </a:solidFill>
                <a:latin typeface="Arial MT"/>
                <a:cs typeface="Arial MT"/>
              </a:rPr>
              <a:t>not</a:t>
            </a:r>
            <a:r>
              <a:rPr sz="2264" spc="160" dirty="0">
                <a:solidFill>
                  <a:srgbClr val="1D1D1D"/>
                </a:solidFill>
                <a:latin typeface="Arial MT"/>
                <a:cs typeface="Arial MT"/>
              </a:rPr>
              <a:t> </a:t>
            </a:r>
            <a:r>
              <a:rPr sz="2264" dirty="0">
                <a:solidFill>
                  <a:srgbClr val="232323"/>
                </a:solidFill>
                <a:latin typeface="Arial MT"/>
                <a:cs typeface="Arial MT"/>
              </a:rPr>
              <a:t>asking</a:t>
            </a:r>
            <a:r>
              <a:rPr sz="2264" spc="293" dirty="0">
                <a:solidFill>
                  <a:srgbClr val="232323"/>
                </a:solidFill>
                <a:latin typeface="Arial MT"/>
                <a:cs typeface="Arial MT"/>
              </a:rPr>
              <a:t> </a:t>
            </a:r>
            <a:r>
              <a:rPr sz="2264" dirty="0">
                <a:solidFill>
                  <a:srgbClr val="232323"/>
                </a:solidFill>
                <a:latin typeface="Arial MT"/>
                <a:cs typeface="Arial MT"/>
              </a:rPr>
              <a:t>'why'</a:t>
            </a:r>
            <a:r>
              <a:rPr sz="2264" spc="133" dirty="0">
                <a:solidFill>
                  <a:srgbClr val="232323"/>
                </a:solidFill>
                <a:latin typeface="Arial MT"/>
                <a:cs typeface="Arial MT"/>
              </a:rPr>
              <a:t> </a:t>
            </a:r>
            <a:r>
              <a:rPr sz="2264" spc="80" dirty="0">
                <a:solidFill>
                  <a:srgbClr val="232323"/>
                </a:solidFill>
                <a:latin typeface="Arial MT"/>
                <a:cs typeface="Arial MT"/>
              </a:rPr>
              <a:t>enough</a:t>
            </a:r>
            <a:r>
              <a:rPr sz="2264" spc="146" dirty="0">
                <a:solidFill>
                  <a:srgbClr val="232323"/>
                </a:solidFill>
                <a:latin typeface="Arial MT"/>
                <a:cs typeface="Arial MT"/>
              </a:rPr>
              <a:t> </a:t>
            </a:r>
            <a:r>
              <a:rPr sz="2264" dirty="0">
                <a:solidFill>
                  <a:srgbClr val="1F1F1F"/>
                </a:solidFill>
                <a:latin typeface="Arial MT"/>
                <a:cs typeface="Arial MT"/>
              </a:rPr>
              <a:t>times,</a:t>
            </a:r>
            <a:r>
              <a:rPr sz="2264" spc="53" dirty="0">
                <a:solidFill>
                  <a:srgbClr val="1F1F1F"/>
                </a:solidFill>
                <a:latin typeface="Arial MT"/>
                <a:cs typeface="Arial MT"/>
              </a:rPr>
              <a:t> </a:t>
            </a:r>
            <a:r>
              <a:rPr sz="2264" dirty="0">
                <a:solidFill>
                  <a:srgbClr val="282828"/>
                </a:solidFill>
                <a:latin typeface="Arial MT"/>
                <a:cs typeface="Arial MT"/>
              </a:rPr>
              <a:t>and</a:t>
            </a:r>
            <a:r>
              <a:rPr sz="2264" spc="173" dirty="0">
                <a:solidFill>
                  <a:srgbClr val="282828"/>
                </a:solidFill>
                <a:latin typeface="Arial MT"/>
                <a:cs typeface="Arial MT"/>
              </a:rPr>
              <a:t> </a:t>
            </a:r>
            <a:r>
              <a:rPr sz="2264" spc="80" dirty="0">
                <a:solidFill>
                  <a:srgbClr val="1C1C1C"/>
                </a:solidFill>
                <a:latin typeface="Arial MT"/>
                <a:cs typeface="Arial MT"/>
              </a:rPr>
              <a:t>not</a:t>
            </a:r>
            <a:r>
              <a:rPr sz="2264" spc="160" dirty="0">
                <a:solidFill>
                  <a:srgbClr val="1C1C1C"/>
                </a:solidFill>
                <a:latin typeface="Arial MT"/>
                <a:cs typeface="Arial MT"/>
              </a:rPr>
              <a:t> </a:t>
            </a:r>
            <a:r>
              <a:rPr sz="2264" dirty="0">
                <a:solidFill>
                  <a:srgbClr val="212121"/>
                </a:solidFill>
                <a:latin typeface="Arial MT"/>
                <a:cs typeface="Arial MT"/>
              </a:rPr>
              <a:t>involving</a:t>
            </a:r>
            <a:r>
              <a:rPr sz="2264" spc="300" dirty="0">
                <a:solidFill>
                  <a:srgbClr val="212121"/>
                </a:solidFill>
                <a:latin typeface="Arial MT"/>
                <a:cs typeface="Arial MT"/>
              </a:rPr>
              <a:t> </a:t>
            </a:r>
            <a:r>
              <a:rPr sz="2264" spc="107" dirty="0">
                <a:solidFill>
                  <a:srgbClr val="232323"/>
                </a:solidFill>
                <a:latin typeface="Arial MT"/>
                <a:cs typeface="Arial MT"/>
              </a:rPr>
              <a:t>the </a:t>
            </a:r>
            <a:r>
              <a:rPr sz="2264" spc="87" dirty="0">
                <a:solidFill>
                  <a:srgbClr val="232323"/>
                </a:solidFill>
                <a:latin typeface="Arial MT"/>
                <a:cs typeface="Arial MT"/>
              </a:rPr>
              <a:t>right</a:t>
            </a:r>
            <a:r>
              <a:rPr sz="2264" spc="253" dirty="0">
                <a:solidFill>
                  <a:srgbClr val="232323"/>
                </a:solidFill>
                <a:latin typeface="Arial MT"/>
                <a:cs typeface="Arial MT"/>
              </a:rPr>
              <a:t> </a:t>
            </a:r>
            <a:r>
              <a:rPr sz="2264" spc="-13" dirty="0">
                <a:solidFill>
                  <a:srgbClr val="1F1F1F"/>
                </a:solidFill>
                <a:latin typeface="Arial MT"/>
                <a:cs typeface="Arial MT"/>
              </a:rPr>
              <a:t>people. </a:t>
            </a:r>
            <a:r>
              <a:rPr sz="2264" dirty="0">
                <a:solidFill>
                  <a:srgbClr val="1A1A1A"/>
                </a:solidFill>
                <a:latin typeface="Arial MT"/>
                <a:cs typeface="Arial MT"/>
              </a:rPr>
              <a:t>Avoid</a:t>
            </a:r>
            <a:r>
              <a:rPr sz="2264" spc="160" dirty="0">
                <a:solidFill>
                  <a:srgbClr val="1A1A1A"/>
                </a:solidFill>
                <a:latin typeface="Arial MT"/>
                <a:cs typeface="Arial MT"/>
              </a:rPr>
              <a:t> </a:t>
            </a:r>
            <a:r>
              <a:rPr sz="2264" dirty="0">
                <a:solidFill>
                  <a:srgbClr val="1A1A1A"/>
                </a:solidFill>
                <a:latin typeface="Arial MT"/>
                <a:cs typeface="Arial MT"/>
              </a:rPr>
              <a:t>these</a:t>
            </a:r>
            <a:r>
              <a:rPr sz="2264" spc="186" dirty="0">
                <a:solidFill>
                  <a:srgbClr val="1A1A1A"/>
                </a:solidFill>
                <a:latin typeface="Arial MT"/>
                <a:cs typeface="Arial MT"/>
              </a:rPr>
              <a:t> </a:t>
            </a:r>
            <a:r>
              <a:rPr sz="2264" dirty="0">
                <a:solidFill>
                  <a:srgbClr val="1C1C1C"/>
                </a:solidFill>
                <a:latin typeface="Arial MT"/>
                <a:cs typeface="Arial MT"/>
              </a:rPr>
              <a:t>mistakes</a:t>
            </a:r>
            <a:r>
              <a:rPr sz="2264" spc="220" dirty="0">
                <a:solidFill>
                  <a:srgbClr val="1C1C1C"/>
                </a:solidFill>
                <a:latin typeface="Arial MT"/>
                <a:cs typeface="Arial MT"/>
              </a:rPr>
              <a:t> </a:t>
            </a:r>
            <a:r>
              <a:rPr sz="2264" spc="87" dirty="0">
                <a:solidFill>
                  <a:srgbClr val="1D1D1D"/>
                </a:solidFill>
                <a:latin typeface="Arial MT"/>
                <a:cs typeface="Arial MT"/>
              </a:rPr>
              <a:t>to</a:t>
            </a:r>
            <a:r>
              <a:rPr sz="2264" spc="67" dirty="0">
                <a:solidFill>
                  <a:srgbClr val="1D1D1D"/>
                </a:solidFill>
                <a:latin typeface="Arial MT"/>
                <a:cs typeface="Arial MT"/>
              </a:rPr>
              <a:t> </a:t>
            </a:r>
            <a:r>
              <a:rPr sz="2264" dirty="0">
                <a:solidFill>
                  <a:srgbClr val="1C1C1C"/>
                </a:solidFill>
                <a:latin typeface="Arial MT"/>
                <a:cs typeface="Arial MT"/>
              </a:rPr>
              <a:t>ensure</a:t>
            </a:r>
            <a:r>
              <a:rPr sz="2264" spc="220" dirty="0">
                <a:solidFill>
                  <a:srgbClr val="1C1C1C"/>
                </a:solidFill>
                <a:latin typeface="Arial MT"/>
                <a:cs typeface="Arial MT"/>
              </a:rPr>
              <a:t> </a:t>
            </a:r>
            <a:r>
              <a:rPr sz="2264" spc="127" dirty="0">
                <a:solidFill>
                  <a:srgbClr val="1F1F1F"/>
                </a:solidFill>
                <a:latin typeface="Arial MT"/>
                <a:cs typeface="Arial MT"/>
              </a:rPr>
              <a:t>elective</a:t>
            </a:r>
            <a:r>
              <a:rPr sz="2264" spc="253" dirty="0">
                <a:solidFill>
                  <a:srgbClr val="1F1F1F"/>
                </a:solidFill>
                <a:latin typeface="Arial MT"/>
                <a:cs typeface="Arial MT"/>
              </a:rPr>
              <a:t> </a:t>
            </a:r>
            <a:r>
              <a:rPr sz="2264" dirty="0">
                <a:solidFill>
                  <a:srgbClr val="1C1C1C"/>
                </a:solidFill>
                <a:latin typeface="Arial MT"/>
                <a:cs typeface="Arial MT"/>
              </a:rPr>
              <a:t>problem-</a:t>
            </a:r>
            <a:r>
              <a:rPr sz="2264" spc="-13" dirty="0">
                <a:solidFill>
                  <a:srgbClr val="1C1C1C"/>
                </a:solidFill>
                <a:latin typeface="Arial MT"/>
                <a:cs typeface="Arial MT"/>
              </a:rPr>
              <a:t>solving.</a:t>
            </a:r>
            <a:endParaRPr sz="2264">
              <a:latin typeface="Arial MT"/>
              <a:cs typeface="Arial MT"/>
            </a:endParaRPr>
          </a:p>
        </p:txBody>
      </p:sp>
    </p:spTree>
  </p:cSld>
  <p:clrMapOvr>
    <a:masterClrMapping/>
  </p:clrMapOvr>
  <p:transition>
    <p:dissolv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517" y="5601"/>
            <a:ext cx="12176967" cy="6841933"/>
            <a:chOff x="0" y="4205"/>
            <a:chExt cx="9144000" cy="5137785"/>
          </a:xfrm>
        </p:grpSpPr>
        <p:pic>
          <p:nvPicPr>
            <p:cNvPr id="3" name="object 3"/>
            <p:cNvPicPr/>
            <p:nvPr/>
          </p:nvPicPr>
          <p:blipFill>
            <a:blip r:embed="rId2" cstate="print"/>
            <a:stretch>
              <a:fillRect/>
            </a:stretch>
          </p:blipFill>
          <p:spPr>
            <a:xfrm>
              <a:off x="0" y="4205"/>
              <a:ext cx="9143644" cy="5137314"/>
            </a:xfrm>
            <a:prstGeom prst="rect">
              <a:avLst/>
            </a:prstGeom>
          </p:spPr>
        </p:pic>
        <p:sp>
          <p:nvSpPr>
            <p:cNvPr id="4" name="object 4"/>
            <p:cNvSpPr/>
            <p:nvPr/>
          </p:nvSpPr>
          <p:spPr>
            <a:xfrm>
              <a:off x="3165796" y="3212788"/>
              <a:ext cx="393065" cy="0"/>
            </a:xfrm>
            <a:custGeom>
              <a:avLst/>
              <a:gdLst/>
              <a:ahLst/>
              <a:cxnLst/>
              <a:rect l="l" t="t" r="r" b="b"/>
              <a:pathLst>
                <a:path w="393064">
                  <a:moveTo>
                    <a:pt x="0" y="0"/>
                  </a:moveTo>
                  <a:lnTo>
                    <a:pt x="392703" y="0"/>
                  </a:lnTo>
                </a:path>
              </a:pathLst>
            </a:custGeom>
            <a:ln w="15103">
              <a:solidFill>
                <a:srgbClr val="6B4F44"/>
              </a:solidFill>
            </a:ln>
          </p:spPr>
          <p:txBody>
            <a:bodyPr wrap="square" lIns="0" tIns="0" rIns="0" bIns="0" rtlCol="0"/>
            <a:lstStyle/>
            <a:p>
              <a:endParaRPr sz="2397"/>
            </a:p>
          </p:txBody>
        </p:sp>
        <p:sp>
          <p:nvSpPr>
            <p:cNvPr id="5" name="object 5"/>
            <p:cNvSpPr/>
            <p:nvPr/>
          </p:nvSpPr>
          <p:spPr>
            <a:xfrm>
              <a:off x="3029860" y="3191643"/>
              <a:ext cx="238760" cy="0"/>
            </a:xfrm>
            <a:custGeom>
              <a:avLst/>
              <a:gdLst/>
              <a:ahLst/>
              <a:cxnLst/>
              <a:rect l="l" t="t" r="r" b="b"/>
              <a:pathLst>
                <a:path w="238760">
                  <a:moveTo>
                    <a:pt x="0" y="0"/>
                  </a:moveTo>
                  <a:lnTo>
                    <a:pt x="238643" y="0"/>
                  </a:lnTo>
                </a:path>
              </a:pathLst>
            </a:custGeom>
            <a:ln w="15103">
              <a:solidFill>
                <a:srgbClr val="6B4F44"/>
              </a:solidFill>
            </a:ln>
          </p:spPr>
          <p:txBody>
            <a:bodyPr wrap="square" lIns="0" tIns="0" rIns="0" bIns="0" rtlCol="0"/>
            <a:lstStyle/>
            <a:p>
              <a:endParaRPr sz="2397"/>
            </a:p>
          </p:txBody>
        </p:sp>
        <p:sp>
          <p:nvSpPr>
            <p:cNvPr id="6" name="object 6"/>
            <p:cNvSpPr/>
            <p:nvPr/>
          </p:nvSpPr>
          <p:spPr>
            <a:xfrm>
              <a:off x="3643082" y="3182581"/>
              <a:ext cx="360045" cy="0"/>
            </a:xfrm>
            <a:custGeom>
              <a:avLst/>
              <a:gdLst/>
              <a:ahLst/>
              <a:cxnLst/>
              <a:rect l="l" t="t" r="r" b="b"/>
              <a:pathLst>
                <a:path w="360045">
                  <a:moveTo>
                    <a:pt x="0" y="0"/>
                  </a:moveTo>
                  <a:lnTo>
                    <a:pt x="359475" y="0"/>
                  </a:lnTo>
                </a:path>
              </a:pathLst>
            </a:custGeom>
            <a:ln w="15103">
              <a:solidFill>
                <a:srgbClr val="6B4F44"/>
              </a:solidFill>
            </a:ln>
          </p:spPr>
          <p:txBody>
            <a:bodyPr wrap="square" lIns="0" tIns="0" rIns="0" bIns="0" rtlCol="0"/>
            <a:lstStyle/>
            <a:p>
              <a:endParaRPr sz="2397"/>
            </a:p>
          </p:txBody>
        </p:sp>
        <p:sp>
          <p:nvSpPr>
            <p:cNvPr id="7" name="object 7"/>
            <p:cNvSpPr/>
            <p:nvPr/>
          </p:nvSpPr>
          <p:spPr>
            <a:xfrm>
              <a:off x="3694436" y="3167477"/>
              <a:ext cx="308610" cy="0"/>
            </a:xfrm>
            <a:custGeom>
              <a:avLst/>
              <a:gdLst/>
              <a:ahLst/>
              <a:cxnLst/>
              <a:rect l="l" t="t" r="r" b="b"/>
              <a:pathLst>
                <a:path w="308610">
                  <a:moveTo>
                    <a:pt x="0" y="0"/>
                  </a:moveTo>
                  <a:lnTo>
                    <a:pt x="308121" y="0"/>
                  </a:lnTo>
                </a:path>
              </a:pathLst>
            </a:custGeom>
            <a:ln w="15103">
              <a:solidFill>
                <a:srgbClr val="6B4F44"/>
              </a:solidFill>
            </a:ln>
          </p:spPr>
          <p:txBody>
            <a:bodyPr wrap="square" lIns="0" tIns="0" rIns="0" bIns="0" rtlCol="0"/>
            <a:lstStyle/>
            <a:p>
              <a:endParaRPr sz="2397"/>
            </a:p>
          </p:txBody>
        </p:sp>
        <p:sp>
          <p:nvSpPr>
            <p:cNvPr id="8" name="object 8"/>
            <p:cNvSpPr/>
            <p:nvPr/>
          </p:nvSpPr>
          <p:spPr>
            <a:xfrm>
              <a:off x="3023819" y="3161436"/>
              <a:ext cx="329565" cy="0"/>
            </a:xfrm>
            <a:custGeom>
              <a:avLst/>
              <a:gdLst/>
              <a:ahLst/>
              <a:cxnLst/>
              <a:rect l="l" t="t" r="r" b="b"/>
              <a:pathLst>
                <a:path w="329564">
                  <a:moveTo>
                    <a:pt x="0" y="0"/>
                  </a:moveTo>
                  <a:lnTo>
                    <a:pt x="329267" y="0"/>
                  </a:lnTo>
                </a:path>
              </a:pathLst>
            </a:custGeom>
            <a:ln w="15103">
              <a:solidFill>
                <a:srgbClr val="6B4F44"/>
              </a:solidFill>
            </a:ln>
          </p:spPr>
          <p:txBody>
            <a:bodyPr wrap="square" lIns="0" tIns="0" rIns="0" bIns="0" rtlCol="0"/>
            <a:lstStyle/>
            <a:p>
              <a:endParaRPr sz="2397"/>
            </a:p>
          </p:txBody>
        </p:sp>
        <p:sp>
          <p:nvSpPr>
            <p:cNvPr id="9" name="object 9"/>
            <p:cNvSpPr/>
            <p:nvPr/>
          </p:nvSpPr>
          <p:spPr>
            <a:xfrm>
              <a:off x="2948299" y="3140290"/>
              <a:ext cx="398780" cy="0"/>
            </a:xfrm>
            <a:custGeom>
              <a:avLst/>
              <a:gdLst/>
              <a:ahLst/>
              <a:cxnLst/>
              <a:rect l="l" t="t" r="r" b="b"/>
              <a:pathLst>
                <a:path w="398779">
                  <a:moveTo>
                    <a:pt x="0" y="0"/>
                  </a:moveTo>
                  <a:lnTo>
                    <a:pt x="398745" y="0"/>
                  </a:lnTo>
                </a:path>
              </a:pathLst>
            </a:custGeom>
            <a:ln w="15103">
              <a:solidFill>
                <a:srgbClr val="6B4F44"/>
              </a:solidFill>
            </a:ln>
          </p:spPr>
          <p:txBody>
            <a:bodyPr wrap="square" lIns="0" tIns="0" rIns="0" bIns="0" rtlCol="0"/>
            <a:lstStyle/>
            <a:p>
              <a:endParaRPr sz="2397"/>
            </a:p>
          </p:txBody>
        </p:sp>
        <p:sp>
          <p:nvSpPr>
            <p:cNvPr id="10" name="object 10"/>
            <p:cNvSpPr/>
            <p:nvPr/>
          </p:nvSpPr>
          <p:spPr>
            <a:xfrm>
              <a:off x="3609854" y="3131229"/>
              <a:ext cx="377825" cy="0"/>
            </a:xfrm>
            <a:custGeom>
              <a:avLst/>
              <a:gdLst/>
              <a:ahLst/>
              <a:cxnLst/>
              <a:rect l="l" t="t" r="r" b="b"/>
              <a:pathLst>
                <a:path w="377825">
                  <a:moveTo>
                    <a:pt x="0" y="0"/>
                  </a:moveTo>
                  <a:lnTo>
                    <a:pt x="377599" y="0"/>
                  </a:lnTo>
                </a:path>
              </a:pathLst>
            </a:custGeom>
            <a:ln w="15103">
              <a:solidFill>
                <a:srgbClr val="6B4F44"/>
              </a:solidFill>
            </a:ln>
          </p:spPr>
          <p:txBody>
            <a:bodyPr wrap="square" lIns="0" tIns="0" rIns="0" bIns="0" rtlCol="0"/>
            <a:lstStyle/>
            <a:p>
              <a:endParaRPr sz="2397"/>
            </a:p>
          </p:txBody>
        </p:sp>
      </p:grpSp>
      <p:sp>
        <p:nvSpPr>
          <p:cNvPr id="11" name="object 11"/>
          <p:cNvSpPr txBox="1">
            <a:spLocks noGrp="1"/>
          </p:cNvSpPr>
          <p:nvPr>
            <p:ph type="title"/>
          </p:nvPr>
        </p:nvSpPr>
        <p:spPr>
          <a:xfrm>
            <a:off x="1123738" y="489139"/>
            <a:ext cx="14003512" cy="1759427"/>
          </a:xfrm>
          <a:prstGeom prst="rect">
            <a:avLst/>
          </a:prstGeom>
        </p:spPr>
        <p:txBody>
          <a:bodyPr vert="horz" wrap="square" lIns="0" tIns="1071851" rIns="0" bIns="0" rtlCol="0" anchor="ctr">
            <a:spAutoFit/>
          </a:bodyPr>
          <a:lstStyle/>
          <a:p>
            <a:pPr marL="4756666">
              <a:lnSpc>
                <a:spcPct val="100000"/>
              </a:lnSpc>
              <a:spcBef>
                <a:spcPts val="160"/>
              </a:spcBef>
            </a:pPr>
            <a:r>
              <a:rPr spc="-27" dirty="0"/>
              <a:t>Tips</a:t>
            </a:r>
            <a:r>
              <a:rPr spc="-107" dirty="0"/>
              <a:t> </a:t>
            </a:r>
            <a:r>
              <a:rPr dirty="0"/>
              <a:t>for</a:t>
            </a:r>
            <a:r>
              <a:rPr spc="-80" dirty="0"/>
              <a:t> </a:t>
            </a:r>
            <a:r>
              <a:rPr spc="-13" dirty="0">
                <a:solidFill>
                  <a:srgbClr val="282828"/>
                </a:solidFill>
              </a:rPr>
              <a:t>Success</a:t>
            </a:r>
          </a:p>
        </p:txBody>
      </p:sp>
      <p:sp>
        <p:nvSpPr>
          <p:cNvPr id="12" name="object 12"/>
          <p:cNvSpPr txBox="1"/>
          <p:nvPr/>
        </p:nvSpPr>
        <p:spPr>
          <a:xfrm>
            <a:off x="4363348" y="2941014"/>
            <a:ext cx="7289268" cy="2330525"/>
          </a:xfrm>
          <a:prstGeom prst="rect">
            <a:avLst/>
          </a:prstGeom>
        </p:spPr>
        <p:txBody>
          <a:bodyPr vert="horz" wrap="square" lIns="0" tIns="21986" rIns="0" bIns="0" rtlCol="0">
            <a:spAutoFit/>
          </a:bodyPr>
          <a:lstStyle/>
          <a:p>
            <a:pPr marL="1145828">
              <a:lnSpc>
                <a:spcPts val="3010"/>
              </a:lnSpc>
              <a:spcBef>
                <a:spcPts val="173"/>
              </a:spcBef>
            </a:pPr>
            <a:r>
              <a:rPr sz="2530" spc="-13" dirty="0">
                <a:solidFill>
                  <a:srgbClr val="2A2A2A"/>
                </a:solidFill>
                <a:latin typeface="Arial MT"/>
                <a:cs typeface="Arial MT"/>
              </a:rPr>
              <a:t>To</a:t>
            </a:r>
            <a:r>
              <a:rPr sz="2530" spc="27" dirty="0">
                <a:solidFill>
                  <a:srgbClr val="2A2A2A"/>
                </a:solidFill>
                <a:latin typeface="Arial MT"/>
                <a:cs typeface="Arial MT"/>
              </a:rPr>
              <a:t> </a:t>
            </a:r>
            <a:r>
              <a:rPr sz="2530" spc="67" dirty="0">
                <a:solidFill>
                  <a:srgbClr val="212121"/>
                </a:solidFill>
                <a:latin typeface="Arial MT"/>
                <a:cs typeface="Arial MT"/>
              </a:rPr>
              <a:t>ensure</a:t>
            </a:r>
            <a:r>
              <a:rPr sz="2530" spc="53" dirty="0">
                <a:solidFill>
                  <a:srgbClr val="212121"/>
                </a:solidFill>
                <a:latin typeface="Arial MT"/>
                <a:cs typeface="Arial MT"/>
              </a:rPr>
              <a:t> </a:t>
            </a:r>
            <a:r>
              <a:rPr sz="2530" dirty="0">
                <a:solidFill>
                  <a:srgbClr val="212121"/>
                </a:solidFill>
                <a:latin typeface="Arial MT"/>
                <a:cs typeface="Arial MT"/>
              </a:rPr>
              <a:t>success</a:t>
            </a:r>
            <a:r>
              <a:rPr sz="2530" spc="53" dirty="0">
                <a:solidFill>
                  <a:srgbClr val="212121"/>
                </a:solidFill>
                <a:latin typeface="Arial MT"/>
                <a:cs typeface="Arial MT"/>
              </a:rPr>
              <a:t> </a:t>
            </a:r>
            <a:r>
              <a:rPr sz="2530" spc="193" dirty="0">
                <a:solidFill>
                  <a:srgbClr val="1D1D1D"/>
                </a:solidFill>
                <a:latin typeface="Arial MT"/>
                <a:cs typeface="Arial MT"/>
              </a:rPr>
              <a:t>with</a:t>
            </a:r>
            <a:r>
              <a:rPr sz="2530" dirty="0">
                <a:solidFill>
                  <a:srgbClr val="1D1D1D"/>
                </a:solidFill>
                <a:latin typeface="Arial MT"/>
                <a:cs typeface="Arial MT"/>
              </a:rPr>
              <a:t> </a:t>
            </a:r>
            <a:r>
              <a:rPr sz="2530" spc="206" dirty="0">
                <a:solidFill>
                  <a:srgbClr val="262626"/>
                </a:solidFill>
                <a:latin typeface="Arial MT"/>
                <a:cs typeface="Arial MT"/>
              </a:rPr>
              <a:t>the</a:t>
            </a:r>
            <a:r>
              <a:rPr sz="2530" spc="-140" dirty="0">
                <a:solidFill>
                  <a:srgbClr val="262626"/>
                </a:solidFill>
                <a:latin typeface="Arial MT"/>
                <a:cs typeface="Arial MT"/>
              </a:rPr>
              <a:t> </a:t>
            </a:r>
            <a:r>
              <a:rPr sz="2530" dirty="0">
                <a:solidFill>
                  <a:srgbClr val="2A2A2A"/>
                </a:solidFill>
                <a:latin typeface="Arial MT"/>
                <a:cs typeface="Arial MT"/>
              </a:rPr>
              <a:t>5 </a:t>
            </a:r>
            <a:r>
              <a:rPr sz="2530" spc="100" dirty="0">
                <a:solidFill>
                  <a:srgbClr val="212121"/>
                </a:solidFill>
                <a:latin typeface="Arial MT"/>
                <a:cs typeface="Arial MT"/>
              </a:rPr>
              <a:t>Why</a:t>
            </a:r>
            <a:endParaRPr sz="2530">
              <a:latin typeface="Arial MT"/>
              <a:cs typeface="Arial MT"/>
            </a:endParaRPr>
          </a:p>
          <a:p>
            <a:pPr marL="1151746" marR="6765" indent="-520062">
              <a:lnSpc>
                <a:spcPts val="2943"/>
              </a:lnSpc>
              <a:spcBef>
                <a:spcPts val="153"/>
              </a:spcBef>
              <a:tabLst>
                <a:tab pos="1145828" algn="l"/>
              </a:tabLst>
            </a:pPr>
            <a:r>
              <a:rPr sz="2530" spc="-67" dirty="0">
                <a:solidFill>
                  <a:srgbClr val="262626"/>
                </a:solidFill>
                <a:latin typeface="Arial MT"/>
                <a:cs typeface="Arial MT"/>
              </a:rPr>
              <a:t>@</a:t>
            </a:r>
            <a:r>
              <a:rPr sz="2530" dirty="0">
                <a:solidFill>
                  <a:srgbClr val="262626"/>
                </a:solidFill>
                <a:latin typeface="Arial MT"/>
                <a:cs typeface="Arial MT"/>
              </a:rPr>
              <a:t>	</a:t>
            </a:r>
            <a:r>
              <a:rPr sz="2530" dirty="0">
                <a:solidFill>
                  <a:srgbClr val="212121"/>
                </a:solidFill>
                <a:latin typeface="Arial MT"/>
                <a:cs typeface="Arial MT"/>
              </a:rPr>
              <a:t>Techniques,</a:t>
            </a:r>
            <a:r>
              <a:rPr sz="2530" spc="393" dirty="0">
                <a:solidFill>
                  <a:srgbClr val="212121"/>
                </a:solidFill>
                <a:latin typeface="Arial MT"/>
                <a:cs typeface="Arial MT"/>
              </a:rPr>
              <a:t> </a:t>
            </a:r>
            <a:r>
              <a:rPr sz="2530" dirty="0">
                <a:solidFill>
                  <a:srgbClr val="1F1F1F"/>
                </a:solidFill>
                <a:latin typeface="Arial MT"/>
                <a:cs typeface="Arial MT"/>
              </a:rPr>
              <a:t>involve</a:t>
            </a:r>
            <a:r>
              <a:rPr sz="2530" spc="373" dirty="0">
                <a:solidFill>
                  <a:srgbClr val="1F1F1F"/>
                </a:solidFill>
                <a:latin typeface="Arial MT"/>
                <a:cs typeface="Arial MT"/>
              </a:rPr>
              <a:t> </a:t>
            </a:r>
            <a:r>
              <a:rPr sz="2530" dirty="0">
                <a:solidFill>
                  <a:srgbClr val="232323"/>
                </a:solidFill>
                <a:latin typeface="Arial MT"/>
                <a:cs typeface="Arial MT"/>
              </a:rPr>
              <a:t>a</a:t>
            </a:r>
            <a:r>
              <a:rPr sz="2530" spc="293" dirty="0">
                <a:solidFill>
                  <a:srgbClr val="232323"/>
                </a:solidFill>
                <a:latin typeface="Arial MT"/>
                <a:cs typeface="Arial MT"/>
              </a:rPr>
              <a:t> </a:t>
            </a:r>
            <a:r>
              <a:rPr sz="2530" spc="107" dirty="0">
                <a:solidFill>
                  <a:srgbClr val="212121"/>
                </a:solidFill>
                <a:latin typeface="Arial MT"/>
                <a:cs typeface="Arial MT"/>
              </a:rPr>
              <a:t>cross-</a:t>
            </a:r>
            <a:r>
              <a:rPr sz="2530" spc="87" dirty="0">
                <a:solidFill>
                  <a:srgbClr val="212121"/>
                </a:solidFill>
                <a:latin typeface="Arial MT"/>
                <a:cs typeface="Arial MT"/>
              </a:rPr>
              <a:t>functional </a:t>
            </a:r>
            <a:r>
              <a:rPr sz="2530" spc="107" dirty="0">
                <a:solidFill>
                  <a:srgbClr val="232323"/>
                </a:solidFill>
                <a:latin typeface="Arial MT"/>
                <a:cs typeface="Arial MT"/>
              </a:rPr>
              <a:t>team,</a:t>
            </a:r>
            <a:r>
              <a:rPr sz="2530" spc="20" dirty="0">
                <a:solidFill>
                  <a:srgbClr val="232323"/>
                </a:solidFill>
                <a:latin typeface="Arial MT"/>
                <a:cs typeface="Arial MT"/>
              </a:rPr>
              <a:t> </a:t>
            </a:r>
            <a:r>
              <a:rPr sz="2530" dirty="0">
                <a:solidFill>
                  <a:srgbClr val="262626"/>
                </a:solidFill>
                <a:latin typeface="Arial MT"/>
                <a:cs typeface="Arial MT"/>
              </a:rPr>
              <a:t>use</a:t>
            </a:r>
            <a:r>
              <a:rPr sz="2530" spc="53" dirty="0">
                <a:solidFill>
                  <a:srgbClr val="262626"/>
                </a:solidFill>
                <a:latin typeface="Arial MT"/>
                <a:cs typeface="Arial MT"/>
              </a:rPr>
              <a:t> </a:t>
            </a:r>
            <a:r>
              <a:rPr sz="2530" spc="80" dirty="0">
                <a:solidFill>
                  <a:srgbClr val="242424"/>
                </a:solidFill>
                <a:latin typeface="Arial MT"/>
                <a:cs typeface="Arial MT"/>
              </a:rPr>
              <a:t>data</a:t>
            </a:r>
            <a:r>
              <a:rPr sz="2530" spc="146" dirty="0">
                <a:solidFill>
                  <a:srgbClr val="242424"/>
                </a:solidFill>
                <a:latin typeface="Arial MT"/>
                <a:cs typeface="Arial MT"/>
              </a:rPr>
              <a:t> </a:t>
            </a:r>
            <a:r>
              <a:rPr sz="2530" spc="67" dirty="0">
                <a:solidFill>
                  <a:srgbClr val="282828"/>
                </a:solidFill>
                <a:latin typeface="Arial MT"/>
                <a:cs typeface="Arial MT"/>
              </a:rPr>
              <a:t>to</a:t>
            </a:r>
            <a:r>
              <a:rPr sz="2530" spc="166" dirty="0">
                <a:solidFill>
                  <a:srgbClr val="282828"/>
                </a:solidFill>
                <a:latin typeface="Arial MT"/>
                <a:cs typeface="Arial MT"/>
              </a:rPr>
              <a:t> </a:t>
            </a:r>
            <a:r>
              <a:rPr sz="2530" spc="133" dirty="0">
                <a:solidFill>
                  <a:srgbClr val="232323"/>
                </a:solidFill>
                <a:latin typeface="Arial MT"/>
                <a:cs typeface="Arial MT"/>
              </a:rPr>
              <a:t>support</a:t>
            </a:r>
            <a:r>
              <a:rPr sz="2530" spc="60" dirty="0">
                <a:solidFill>
                  <a:srgbClr val="232323"/>
                </a:solidFill>
                <a:latin typeface="Arial MT"/>
                <a:cs typeface="Arial MT"/>
              </a:rPr>
              <a:t> </a:t>
            </a:r>
            <a:r>
              <a:rPr sz="2530" spc="93" dirty="0">
                <a:solidFill>
                  <a:srgbClr val="232323"/>
                </a:solidFill>
                <a:latin typeface="Arial MT"/>
                <a:cs typeface="Arial MT"/>
              </a:rPr>
              <a:t>your</a:t>
            </a:r>
            <a:r>
              <a:rPr sz="2530" spc="180" dirty="0">
                <a:solidFill>
                  <a:srgbClr val="232323"/>
                </a:solidFill>
                <a:latin typeface="Arial MT"/>
                <a:cs typeface="Arial MT"/>
              </a:rPr>
              <a:t> </a:t>
            </a:r>
            <a:r>
              <a:rPr sz="2530" spc="-13" dirty="0">
                <a:solidFill>
                  <a:srgbClr val="181818"/>
                </a:solidFill>
                <a:latin typeface="Arial MT"/>
                <a:cs typeface="Arial MT"/>
              </a:rPr>
              <a:t>analysis,</a:t>
            </a:r>
            <a:endParaRPr sz="2530">
              <a:latin typeface="Arial MT"/>
              <a:cs typeface="Arial MT"/>
            </a:endParaRPr>
          </a:p>
          <a:p>
            <a:pPr marL="16913">
              <a:lnSpc>
                <a:spcPts val="2810"/>
              </a:lnSpc>
              <a:tabLst>
                <a:tab pos="1064648" algn="l"/>
              </a:tabLst>
            </a:pPr>
            <a:r>
              <a:rPr sz="2663" u="heavy" dirty="0">
                <a:solidFill>
                  <a:srgbClr val="242424"/>
                </a:solidFill>
                <a:uFill>
                  <a:solidFill>
                    <a:srgbClr val="6B4F44"/>
                  </a:solidFill>
                </a:uFill>
                <a:latin typeface="Arial MT"/>
                <a:cs typeface="Arial MT"/>
              </a:rPr>
              <a:t>	</a:t>
            </a:r>
            <a:r>
              <a:rPr sz="2663" spc="107" dirty="0">
                <a:solidFill>
                  <a:srgbClr val="242424"/>
                </a:solidFill>
                <a:latin typeface="Arial MT"/>
                <a:cs typeface="Arial MT"/>
              </a:rPr>
              <a:t> </a:t>
            </a:r>
            <a:r>
              <a:rPr sz="2663" dirty="0">
                <a:solidFill>
                  <a:srgbClr val="242424"/>
                </a:solidFill>
                <a:latin typeface="Arial MT"/>
                <a:cs typeface="Arial MT"/>
              </a:rPr>
              <a:t>and</a:t>
            </a:r>
            <a:r>
              <a:rPr sz="2663" spc="220" dirty="0">
                <a:solidFill>
                  <a:srgbClr val="242424"/>
                </a:solidFill>
                <a:latin typeface="Arial MT"/>
                <a:cs typeface="Arial MT"/>
              </a:rPr>
              <a:t> </a:t>
            </a:r>
            <a:r>
              <a:rPr sz="2663" dirty="0">
                <a:solidFill>
                  <a:srgbClr val="1F1F1F"/>
                </a:solidFill>
                <a:latin typeface="Arial MT"/>
                <a:cs typeface="Arial MT"/>
              </a:rPr>
              <a:t>be </a:t>
            </a:r>
            <a:r>
              <a:rPr sz="2663" dirty="0">
                <a:solidFill>
                  <a:srgbClr val="262626"/>
                </a:solidFill>
                <a:latin typeface="Arial MT"/>
                <a:cs typeface="Arial MT"/>
              </a:rPr>
              <a:t>open</a:t>
            </a:r>
            <a:r>
              <a:rPr sz="2663" spc="127" dirty="0">
                <a:solidFill>
                  <a:srgbClr val="262626"/>
                </a:solidFill>
                <a:latin typeface="Arial MT"/>
                <a:cs typeface="Arial MT"/>
              </a:rPr>
              <a:t> to</a:t>
            </a:r>
            <a:r>
              <a:rPr sz="2663" spc="67" dirty="0">
                <a:solidFill>
                  <a:srgbClr val="262626"/>
                </a:solidFill>
                <a:latin typeface="Arial MT"/>
                <a:cs typeface="Arial MT"/>
              </a:rPr>
              <a:t> </a:t>
            </a:r>
            <a:r>
              <a:rPr sz="2663" spc="107" dirty="0">
                <a:solidFill>
                  <a:srgbClr val="1C1C1C"/>
                </a:solidFill>
                <a:latin typeface="Arial MT"/>
                <a:cs typeface="Arial MT"/>
              </a:rPr>
              <a:t>multiple </a:t>
            </a:r>
            <a:r>
              <a:rPr sz="2663" dirty="0">
                <a:solidFill>
                  <a:srgbClr val="212121"/>
                </a:solidFill>
                <a:latin typeface="Arial MT"/>
                <a:cs typeface="Arial MT"/>
              </a:rPr>
              <a:t>solutions.</a:t>
            </a:r>
            <a:endParaRPr sz="2663">
              <a:latin typeface="Arial MT"/>
              <a:cs typeface="Arial MT"/>
            </a:endParaRPr>
          </a:p>
          <a:p>
            <a:pPr marL="1155974" marR="1264216" indent="3383">
              <a:lnSpc>
                <a:spcPts val="2983"/>
              </a:lnSpc>
              <a:spcBef>
                <a:spcPts val="153"/>
              </a:spcBef>
            </a:pPr>
            <a:r>
              <a:rPr sz="2663" dirty="0">
                <a:solidFill>
                  <a:srgbClr val="1F1F1F"/>
                </a:solidFill>
                <a:latin typeface="Arial MT"/>
                <a:cs typeface="Arial MT"/>
              </a:rPr>
              <a:t>Remember</a:t>
            </a:r>
            <a:r>
              <a:rPr sz="2663" spc="433" dirty="0">
                <a:solidFill>
                  <a:srgbClr val="1F1F1F"/>
                </a:solidFill>
                <a:latin typeface="Arial MT"/>
                <a:cs typeface="Arial MT"/>
              </a:rPr>
              <a:t> </a:t>
            </a:r>
            <a:r>
              <a:rPr sz="2663" spc="127" dirty="0">
                <a:solidFill>
                  <a:srgbClr val="1D1D1D"/>
                </a:solidFill>
                <a:latin typeface="Arial MT"/>
                <a:cs typeface="Arial MT"/>
              </a:rPr>
              <a:t>to</a:t>
            </a:r>
            <a:r>
              <a:rPr sz="2663" spc="47" dirty="0">
                <a:solidFill>
                  <a:srgbClr val="1D1D1D"/>
                </a:solidFill>
                <a:latin typeface="Arial MT"/>
                <a:cs typeface="Arial MT"/>
              </a:rPr>
              <a:t> </a:t>
            </a:r>
            <a:r>
              <a:rPr sz="2663" spc="-27" dirty="0">
                <a:solidFill>
                  <a:srgbClr val="212121"/>
                </a:solidFill>
                <a:latin typeface="Arial MT"/>
                <a:cs typeface="Arial MT"/>
              </a:rPr>
              <a:t>also</a:t>
            </a:r>
            <a:r>
              <a:rPr sz="2663" spc="87" dirty="0">
                <a:solidFill>
                  <a:srgbClr val="212121"/>
                </a:solidFill>
                <a:latin typeface="Arial MT"/>
                <a:cs typeface="Arial MT"/>
              </a:rPr>
              <a:t> </a:t>
            </a:r>
            <a:r>
              <a:rPr sz="2663" dirty="0">
                <a:solidFill>
                  <a:srgbClr val="212121"/>
                </a:solidFill>
                <a:latin typeface="Arial MT"/>
                <a:cs typeface="Arial MT"/>
              </a:rPr>
              <a:t>follow</a:t>
            </a:r>
            <a:r>
              <a:rPr sz="2663" spc="127" dirty="0">
                <a:solidFill>
                  <a:srgbClr val="212121"/>
                </a:solidFill>
                <a:latin typeface="Arial MT"/>
                <a:cs typeface="Arial MT"/>
              </a:rPr>
              <a:t> </a:t>
            </a:r>
            <a:r>
              <a:rPr sz="2663" spc="113" dirty="0">
                <a:solidFill>
                  <a:srgbClr val="212121"/>
                </a:solidFill>
                <a:latin typeface="Arial MT"/>
                <a:cs typeface="Arial MT"/>
              </a:rPr>
              <a:t>up</a:t>
            </a:r>
            <a:r>
              <a:rPr sz="2663" spc="27" dirty="0">
                <a:solidFill>
                  <a:srgbClr val="212121"/>
                </a:solidFill>
                <a:latin typeface="Arial MT"/>
                <a:cs typeface="Arial MT"/>
              </a:rPr>
              <a:t> </a:t>
            </a:r>
            <a:r>
              <a:rPr sz="2663" spc="33" dirty="0">
                <a:solidFill>
                  <a:srgbClr val="2B2B2B"/>
                </a:solidFill>
                <a:latin typeface="Arial MT"/>
                <a:cs typeface="Arial MT"/>
              </a:rPr>
              <a:t>on </a:t>
            </a:r>
            <a:r>
              <a:rPr sz="2663" spc="100" dirty="0">
                <a:solidFill>
                  <a:srgbClr val="1D1D1D"/>
                </a:solidFill>
                <a:latin typeface="Arial MT"/>
                <a:cs typeface="Arial MT"/>
              </a:rPr>
              <a:t>implemented</a:t>
            </a:r>
            <a:r>
              <a:rPr sz="2663" spc="206" dirty="0">
                <a:solidFill>
                  <a:srgbClr val="1D1D1D"/>
                </a:solidFill>
                <a:latin typeface="Arial MT"/>
                <a:cs typeface="Arial MT"/>
              </a:rPr>
              <a:t> </a:t>
            </a:r>
            <a:r>
              <a:rPr sz="2663" spc="-13" dirty="0">
                <a:solidFill>
                  <a:srgbClr val="232323"/>
                </a:solidFill>
                <a:latin typeface="Arial MT"/>
                <a:cs typeface="Arial MT"/>
              </a:rPr>
              <a:t>solutions.</a:t>
            </a:r>
            <a:endParaRPr sz="2663">
              <a:latin typeface="Arial MT"/>
              <a:cs typeface="Arial MT"/>
            </a:endParaRPr>
          </a:p>
        </p:txBody>
      </p:sp>
    </p:spTree>
  </p:cSld>
  <p:clrMapOvr>
    <a:masterClrMapping/>
  </p:clrMapOvr>
  <p:transition>
    <p:dissolv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16" y="2402556"/>
            <a:ext cx="12176493" cy="4444352"/>
          </a:xfrm>
          <a:prstGeom prst="rect">
            <a:avLst/>
          </a:prstGeom>
        </p:spPr>
      </p:pic>
      <p:sp>
        <p:nvSpPr>
          <p:cNvPr id="3" name="object 3"/>
          <p:cNvSpPr/>
          <p:nvPr/>
        </p:nvSpPr>
        <p:spPr>
          <a:xfrm>
            <a:off x="7517" y="402596"/>
            <a:ext cx="12173584" cy="0"/>
          </a:xfrm>
          <a:custGeom>
            <a:avLst/>
            <a:gdLst/>
            <a:ahLst/>
            <a:cxnLst/>
            <a:rect l="l" t="t" r="r" b="b"/>
            <a:pathLst>
              <a:path w="9141460">
                <a:moveTo>
                  <a:pt x="0" y="0"/>
                </a:moveTo>
                <a:lnTo>
                  <a:pt x="9140939" y="0"/>
                </a:lnTo>
              </a:path>
            </a:pathLst>
          </a:custGeom>
          <a:ln w="24165">
            <a:solidFill>
              <a:srgbClr val="2A2A2A"/>
            </a:solidFill>
          </a:ln>
        </p:spPr>
        <p:txBody>
          <a:bodyPr wrap="square" lIns="0" tIns="0" rIns="0" bIns="0" rtlCol="0"/>
          <a:lstStyle/>
          <a:p>
            <a:endParaRPr sz="2397"/>
          </a:p>
        </p:txBody>
      </p:sp>
      <p:sp>
        <p:nvSpPr>
          <p:cNvPr id="4" name="object 4"/>
          <p:cNvSpPr txBox="1">
            <a:spLocks noGrp="1"/>
          </p:cNvSpPr>
          <p:nvPr>
            <p:ph type="title"/>
          </p:nvPr>
        </p:nvSpPr>
        <p:spPr>
          <a:xfrm>
            <a:off x="486440" y="891407"/>
            <a:ext cx="1949160" cy="523473"/>
          </a:xfrm>
          <a:prstGeom prst="rect">
            <a:avLst/>
          </a:prstGeom>
        </p:spPr>
        <p:txBody>
          <a:bodyPr vert="horz" wrap="square" lIns="0" tIns="21141" rIns="0" bIns="0" rtlCol="0" anchor="ctr">
            <a:spAutoFit/>
          </a:bodyPr>
          <a:lstStyle/>
          <a:p>
            <a:pPr marL="16913">
              <a:lnSpc>
                <a:spcPct val="100000"/>
              </a:lnSpc>
              <a:spcBef>
                <a:spcPts val="166"/>
              </a:spcBef>
            </a:pPr>
            <a:r>
              <a:rPr sz="3263" spc="-27" dirty="0">
                <a:solidFill>
                  <a:srgbClr val="282828"/>
                </a:solidFill>
              </a:rPr>
              <a:t>Conclusion</a:t>
            </a:r>
            <a:endParaRPr sz="3263"/>
          </a:p>
        </p:txBody>
      </p:sp>
      <p:sp>
        <p:nvSpPr>
          <p:cNvPr id="5" name="object 5"/>
          <p:cNvSpPr txBox="1"/>
          <p:nvPr/>
        </p:nvSpPr>
        <p:spPr>
          <a:xfrm>
            <a:off x="499163" y="2291896"/>
            <a:ext cx="6020834" cy="2493783"/>
          </a:xfrm>
          <a:prstGeom prst="rect">
            <a:avLst/>
          </a:prstGeom>
        </p:spPr>
        <p:txBody>
          <a:bodyPr vert="horz" wrap="square" lIns="0" tIns="67650" rIns="0" bIns="0" rtlCol="0">
            <a:spAutoFit/>
          </a:bodyPr>
          <a:lstStyle/>
          <a:p>
            <a:pPr marL="22832" marR="6765" indent="-6765">
              <a:lnSpc>
                <a:spcPct val="87800"/>
              </a:lnSpc>
              <a:spcBef>
                <a:spcPts val="533"/>
              </a:spcBef>
            </a:pPr>
            <a:r>
              <a:rPr sz="2464" spc="-27" dirty="0">
                <a:solidFill>
                  <a:srgbClr val="1D1D1D"/>
                </a:solidFill>
                <a:latin typeface="Arial MT"/>
                <a:cs typeface="Arial MT"/>
              </a:rPr>
              <a:t>The</a:t>
            </a:r>
            <a:r>
              <a:rPr sz="2464" spc="-93" dirty="0">
                <a:solidFill>
                  <a:srgbClr val="1D1D1D"/>
                </a:solidFill>
                <a:latin typeface="Arial MT"/>
                <a:cs typeface="Arial MT"/>
              </a:rPr>
              <a:t> </a:t>
            </a:r>
            <a:r>
              <a:rPr sz="2464" spc="-346" dirty="0">
                <a:solidFill>
                  <a:srgbClr val="262626"/>
                </a:solidFill>
                <a:latin typeface="Arial MT"/>
                <a:cs typeface="Arial MT"/>
              </a:rPr>
              <a:t>S</a:t>
            </a:r>
            <a:r>
              <a:rPr sz="2464" spc="-27" dirty="0">
                <a:solidFill>
                  <a:srgbClr val="262626"/>
                </a:solidFill>
                <a:latin typeface="Arial MT"/>
                <a:cs typeface="Arial MT"/>
              </a:rPr>
              <a:t> </a:t>
            </a:r>
            <a:r>
              <a:rPr sz="2464" dirty="0">
                <a:solidFill>
                  <a:srgbClr val="212121"/>
                </a:solidFill>
                <a:latin typeface="Arial MT"/>
                <a:cs typeface="Arial MT"/>
              </a:rPr>
              <a:t>Why</a:t>
            </a:r>
            <a:r>
              <a:rPr sz="2464" spc="-60" dirty="0">
                <a:solidFill>
                  <a:srgbClr val="212121"/>
                </a:solidFill>
                <a:latin typeface="Arial MT"/>
                <a:cs typeface="Arial MT"/>
              </a:rPr>
              <a:t> </a:t>
            </a:r>
            <a:r>
              <a:rPr sz="2464" dirty="0">
                <a:solidFill>
                  <a:srgbClr val="1C1C1C"/>
                </a:solidFill>
                <a:latin typeface="Arial MT"/>
                <a:cs typeface="Arial MT"/>
              </a:rPr>
              <a:t>Techniques</a:t>
            </a:r>
            <a:r>
              <a:rPr sz="2464" spc="87" dirty="0">
                <a:solidFill>
                  <a:srgbClr val="1C1C1C"/>
                </a:solidFill>
                <a:latin typeface="Arial MT"/>
                <a:cs typeface="Arial MT"/>
              </a:rPr>
              <a:t> </a:t>
            </a:r>
            <a:r>
              <a:rPr sz="2464" spc="-40" dirty="0">
                <a:solidFill>
                  <a:srgbClr val="232323"/>
                </a:solidFill>
                <a:latin typeface="Arial MT"/>
                <a:cs typeface="Arial MT"/>
              </a:rPr>
              <a:t>is</a:t>
            </a:r>
            <a:r>
              <a:rPr sz="2464" spc="-53" dirty="0">
                <a:solidFill>
                  <a:srgbClr val="232323"/>
                </a:solidFill>
                <a:latin typeface="Arial MT"/>
                <a:cs typeface="Arial MT"/>
              </a:rPr>
              <a:t> </a:t>
            </a:r>
            <a:r>
              <a:rPr sz="2464" dirty="0">
                <a:solidFill>
                  <a:srgbClr val="2A2A2A"/>
                </a:solidFill>
                <a:latin typeface="Arial MT"/>
                <a:cs typeface="Arial MT"/>
              </a:rPr>
              <a:t>a</a:t>
            </a:r>
            <a:r>
              <a:rPr sz="2464" spc="100" dirty="0">
                <a:solidFill>
                  <a:srgbClr val="2A2A2A"/>
                </a:solidFill>
                <a:latin typeface="Arial MT"/>
                <a:cs typeface="Arial MT"/>
              </a:rPr>
              <a:t> </a:t>
            </a:r>
            <a:r>
              <a:rPr sz="2464" dirty="0">
                <a:solidFill>
                  <a:srgbClr val="212121"/>
                </a:solidFill>
                <a:latin typeface="Arial MT"/>
                <a:cs typeface="Arial MT"/>
              </a:rPr>
              <a:t>powerful</a:t>
            </a:r>
            <a:r>
              <a:rPr sz="2464" spc="113" dirty="0">
                <a:solidFill>
                  <a:srgbClr val="212121"/>
                </a:solidFill>
                <a:latin typeface="Arial MT"/>
                <a:cs typeface="Arial MT"/>
              </a:rPr>
              <a:t> </a:t>
            </a:r>
            <a:r>
              <a:rPr sz="2464" spc="-27" dirty="0">
                <a:solidFill>
                  <a:srgbClr val="232323"/>
                </a:solidFill>
                <a:latin typeface="Arial MT"/>
                <a:cs typeface="Arial MT"/>
              </a:rPr>
              <a:t>tool </a:t>
            </a:r>
            <a:r>
              <a:rPr sz="2530" dirty="0">
                <a:solidFill>
                  <a:srgbClr val="232323"/>
                </a:solidFill>
                <a:latin typeface="Arial MT"/>
                <a:cs typeface="Arial MT"/>
              </a:rPr>
              <a:t>for</a:t>
            </a:r>
            <a:r>
              <a:rPr sz="2530" spc="73" dirty="0">
                <a:solidFill>
                  <a:srgbClr val="232323"/>
                </a:solidFill>
                <a:latin typeface="Arial MT"/>
                <a:cs typeface="Arial MT"/>
              </a:rPr>
              <a:t> </a:t>
            </a:r>
            <a:r>
              <a:rPr sz="2530" dirty="0">
                <a:solidFill>
                  <a:srgbClr val="262626"/>
                </a:solidFill>
                <a:latin typeface="Arial MT"/>
                <a:cs typeface="Arial MT"/>
              </a:rPr>
              <a:t>identifying</a:t>
            </a:r>
            <a:r>
              <a:rPr sz="2530" spc="206" dirty="0">
                <a:solidFill>
                  <a:srgbClr val="262626"/>
                </a:solidFill>
                <a:latin typeface="Arial MT"/>
                <a:cs typeface="Arial MT"/>
              </a:rPr>
              <a:t> </a:t>
            </a:r>
            <a:r>
              <a:rPr sz="2530" dirty="0">
                <a:solidFill>
                  <a:srgbClr val="262626"/>
                </a:solidFill>
                <a:latin typeface="Arial MT"/>
                <a:cs typeface="Arial MT"/>
              </a:rPr>
              <a:t>the</a:t>
            </a:r>
            <a:r>
              <a:rPr sz="2530" spc="13" dirty="0">
                <a:solidFill>
                  <a:srgbClr val="262626"/>
                </a:solidFill>
                <a:latin typeface="Arial MT"/>
                <a:cs typeface="Arial MT"/>
              </a:rPr>
              <a:t> </a:t>
            </a:r>
            <a:r>
              <a:rPr sz="2530" dirty="0">
                <a:solidFill>
                  <a:srgbClr val="242424"/>
                </a:solidFill>
                <a:latin typeface="Arial MT"/>
                <a:cs typeface="Arial MT"/>
              </a:rPr>
              <a:t>root</a:t>
            </a:r>
            <a:r>
              <a:rPr sz="2530" spc="60" dirty="0">
                <a:solidFill>
                  <a:srgbClr val="242424"/>
                </a:solidFill>
                <a:latin typeface="Arial MT"/>
                <a:cs typeface="Arial MT"/>
              </a:rPr>
              <a:t> </a:t>
            </a:r>
            <a:r>
              <a:rPr sz="2530" spc="-73" dirty="0">
                <a:solidFill>
                  <a:srgbClr val="242424"/>
                </a:solidFill>
                <a:latin typeface="Arial MT"/>
                <a:cs typeface="Arial MT"/>
              </a:rPr>
              <a:t>cause</a:t>
            </a:r>
            <a:r>
              <a:rPr sz="2530" spc="40" dirty="0">
                <a:solidFill>
                  <a:srgbClr val="242424"/>
                </a:solidFill>
                <a:latin typeface="Arial MT"/>
                <a:cs typeface="Arial MT"/>
              </a:rPr>
              <a:t> </a:t>
            </a:r>
            <a:r>
              <a:rPr sz="2530" dirty="0">
                <a:solidFill>
                  <a:srgbClr val="2A2A2A"/>
                </a:solidFill>
                <a:latin typeface="Arial MT"/>
                <a:cs typeface="Arial MT"/>
              </a:rPr>
              <a:t>of</a:t>
            </a:r>
            <a:r>
              <a:rPr sz="2530" spc="13" dirty="0">
                <a:solidFill>
                  <a:srgbClr val="2A2A2A"/>
                </a:solidFill>
                <a:latin typeface="Arial MT"/>
                <a:cs typeface="Arial MT"/>
              </a:rPr>
              <a:t> </a:t>
            </a:r>
            <a:r>
              <a:rPr sz="2530" spc="-13" dirty="0">
                <a:solidFill>
                  <a:srgbClr val="212121"/>
                </a:solidFill>
                <a:latin typeface="Arial MT"/>
                <a:cs typeface="Arial MT"/>
              </a:rPr>
              <a:t>problems </a:t>
            </a:r>
            <a:r>
              <a:rPr sz="2530" dirty="0">
                <a:solidFill>
                  <a:srgbClr val="232323"/>
                </a:solidFill>
                <a:latin typeface="Arial MT"/>
                <a:cs typeface="Arial MT"/>
              </a:rPr>
              <a:t>and</a:t>
            </a:r>
            <a:r>
              <a:rPr sz="2530" spc="100" dirty="0">
                <a:solidFill>
                  <a:srgbClr val="232323"/>
                </a:solidFill>
                <a:latin typeface="Arial MT"/>
                <a:cs typeface="Arial MT"/>
              </a:rPr>
              <a:t> </a:t>
            </a:r>
            <a:r>
              <a:rPr sz="2530" dirty="0">
                <a:solidFill>
                  <a:srgbClr val="1F1F1F"/>
                </a:solidFill>
                <a:latin typeface="Arial MT"/>
                <a:cs typeface="Arial MT"/>
              </a:rPr>
              <a:t>implementing</a:t>
            </a:r>
            <a:r>
              <a:rPr sz="2530" spc="305" dirty="0">
                <a:solidFill>
                  <a:srgbClr val="1F1F1F"/>
                </a:solidFill>
                <a:latin typeface="Arial MT"/>
                <a:cs typeface="Arial MT"/>
              </a:rPr>
              <a:t> </a:t>
            </a:r>
            <a:r>
              <a:rPr sz="2530" spc="80" dirty="0">
                <a:solidFill>
                  <a:srgbClr val="1F1F1F"/>
                </a:solidFill>
                <a:latin typeface="Arial MT"/>
                <a:cs typeface="Arial MT"/>
              </a:rPr>
              <a:t>elective</a:t>
            </a:r>
            <a:r>
              <a:rPr sz="2530" spc="120" dirty="0">
                <a:solidFill>
                  <a:srgbClr val="1F1F1F"/>
                </a:solidFill>
                <a:latin typeface="Arial MT"/>
                <a:cs typeface="Arial MT"/>
              </a:rPr>
              <a:t> </a:t>
            </a:r>
            <a:r>
              <a:rPr sz="2530" spc="-13" dirty="0">
                <a:solidFill>
                  <a:srgbClr val="1D1D1D"/>
                </a:solidFill>
                <a:latin typeface="Arial MT"/>
                <a:cs typeface="Arial MT"/>
              </a:rPr>
              <a:t>solutions.</a:t>
            </a:r>
            <a:r>
              <a:rPr sz="2530" spc="107" dirty="0">
                <a:solidFill>
                  <a:srgbClr val="1D1D1D"/>
                </a:solidFill>
                <a:latin typeface="Arial MT"/>
                <a:cs typeface="Arial MT"/>
              </a:rPr>
              <a:t> </a:t>
            </a:r>
            <a:r>
              <a:rPr sz="2530" spc="-33" dirty="0">
                <a:solidFill>
                  <a:srgbClr val="2A2A2A"/>
                </a:solidFill>
                <a:latin typeface="Arial MT"/>
                <a:cs typeface="Arial MT"/>
              </a:rPr>
              <a:t>By </a:t>
            </a:r>
            <a:r>
              <a:rPr sz="2530" dirty="0">
                <a:solidFill>
                  <a:srgbClr val="1D1D1D"/>
                </a:solidFill>
                <a:latin typeface="Arial MT"/>
                <a:cs typeface="Arial MT"/>
              </a:rPr>
              <a:t>following</a:t>
            </a:r>
            <a:r>
              <a:rPr sz="2530" spc="87" dirty="0">
                <a:solidFill>
                  <a:srgbClr val="1D1D1D"/>
                </a:solidFill>
                <a:latin typeface="Arial MT"/>
                <a:cs typeface="Arial MT"/>
              </a:rPr>
              <a:t> </a:t>
            </a:r>
            <a:r>
              <a:rPr sz="2530" dirty="0">
                <a:solidFill>
                  <a:srgbClr val="181818"/>
                </a:solidFill>
                <a:latin typeface="Arial MT"/>
                <a:cs typeface="Arial MT"/>
              </a:rPr>
              <a:t>the</a:t>
            </a:r>
            <a:r>
              <a:rPr sz="2530" spc="-67" dirty="0">
                <a:solidFill>
                  <a:srgbClr val="181818"/>
                </a:solidFill>
                <a:latin typeface="Arial MT"/>
                <a:cs typeface="Arial MT"/>
              </a:rPr>
              <a:t> </a:t>
            </a:r>
            <a:r>
              <a:rPr sz="2530" dirty="0">
                <a:solidFill>
                  <a:srgbClr val="262626"/>
                </a:solidFill>
                <a:latin typeface="Arial MT"/>
                <a:cs typeface="Arial MT"/>
              </a:rPr>
              <a:t>tips</a:t>
            </a:r>
            <a:r>
              <a:rPr sz="2530" spc="-40" dirty="0">
                <a:solidFill>
                  <a:srgbClr val="262626"/>
                </a:solidFill>
                <a:latin typeface="Arial MT"/>
                <a:cs typeface="Arial MT"/>
              </a:rPr>
              <a:t> </a:t>
            </a:r>
            <a:r>
              <a:rPr sz="2530" dirty="0">
                <a:solidFill>
                  <a:srgbClr val="232323"/>
                </a:solidFill>
                <a:latin typeface="Arial MT"/>
                <a:cs typeface="Arial MT"/>
              </a:rPr>
              <a:t>for</a:t>
            </a:r>
            <a:r>
              <a:rPr sz="2530" spc="73" dirty="0">
                <a:solidFill>
                  <a:srgbClr val="232323"/>
                </a:solidFill>
                <a:latin typeface="Arial MT"/>
                <a:cs typeface="Arial MT"/>
              </a:rPr>
              <a:t> </a:t>
            </a:r>
            <a:r>
              <a:rPr sz="2530" spc="-100" dirty="0">
                <a:solidFill>
                  <a:srgbClr val="212121"/>
                </a:solidFill>
                <a:latin typeface="Arial MT"/>
                <a:cs typeface="Arial MT"/>
              </a:rPr>
              <a:t>success</a:t>
            </a:r>
            <a:r>
              <a:rPr sz="2530" spc="80" dirty="0">
                <a:solidFill>
                  <a:srgbClr val="212121"/>
                </a:solidFill>
                <a:latin typeface="Arial MT"/>
                <a:cs typeface="Arial MT"/>
              </a:rPr>
              <a:t> </a:t>
            </a:r>
            <a:r>
              <a:rPr sz="2530" dirty="0">
                <a:solidFill>
                  <a:srgbClr val="212121"/>
                </a:solidFill>
                <a:latin typeface="Arial MT"/>
                <a:cs typeface="Arial MT"/>
              </a:rPr>
              <a:t>and</a:t>
            </a:r>
            <a:r>
              <a:rPr sz="2530" spc="80" dirty="0">
                <a:solidFill>
                  <a:srgbClr val="212121"/>
                </a:solidFill>
                <a:latin typeface="Arial MT"/>
                <a:cs typeface="Arial MT"/>
              </a:rPr>
              <a:t> </a:t>
            </a:r>
            <a:r>
              <a:rPr sz="2530" spc="-13" dirty="0">
                <a:solidFill>
                  <a:srgbClr val="1C1C1C"/>
                </a:solidFill>
                <a:latin typeface="Arial MT"/>
                <a:cs typeface="Arial MT"/>
              </a:rPr>
              <a:t>avoiding </a:t>
            </a:r>
            <a:r>
              <a:rPr sz="2663" dirty="0">
                <a:solidFill>
                  <a:srgbClr val="212121"/>
                </a:solidFill>
                <a:latin typeface="Arial MT"/>
                <a:cs typeface="Arial MT"/>
              </a:rPr>
              <a:t>common</a:t>
            </a:r>
            <a:r>
              <a:rPr sz="2663" spc="-93" dirty="0">
                <a:solidFill>
                  <a:srgbClr val="212121"/>
                </a:solidFill>
                <a:latin typeface="Arial MT"/>
                <a:cs typeface="Arial MT"/>
              </a:rPr>
              <a:t> </a:t>
            </a:r>
            <a:r>
              <a:rPr sz="2663" spc="-113" dirty="0">
                <a:solidFill>
                  <a:srgbClr val="1F1F1F"/>
                </a:solidFill>
                <a:latin typeface="Arial MT"/>
                <a:cs typeface="Arial MT"/>
              </a:rPr>
              <a:t>mistakes,</a:t>
            </a:r>
            <a:r>
              <a:rPr sz="2663" spc="-73" dirty="0">
                <a:solidFill>
                  <a:srgbClr val="1F1F1F"/>
                </a:solidFill>
                <a:latin typeface="Arial MT"/>
                <a:cs typeface="Arial MT"/>
              </a:rPr>
              <a:t> </a:t>
            </a:r>
            <a:r>
              <a:rPr sz="2663" spc="-73" dirty="0">
                <a:solidFill>
                  <a:srgbClr val="1C1C1C"/>
                </a:solidFill>
                <a:latin typeface="Arial MT"/>
                <a:cs typeface="Arial MT"/>
              </a:rPr>
              <a:t>organizations</a:t>
            </a:r>
            <a:r>
              <a:rPr sz="2663" spc="67" dirty="0">
                <a:solidFill>
                  <a:srgbClr val="1C1C1C"/>
                </a:solidFill>
                <a:latin typeface="Arial MT"/>
                <a:cs typeface="Arial MT"/>
              </a:rPr>
              <a:t> </a:t>
            </a:r>
            <a:r>
              <a:rPr sz="2663" spc="-33" dirty="0">
                <a:solidFill>
                  <a:srgbClr val="282828"/>
                </a:solidFill>
                <a:latin typeface="Arial MT"/>
                <a:cs typeface="Arial MT"/>
              </a:rPr>
              <a:t>can </a:t>
            </a:r>
            <a:r>
              <a:rPr sz="2597" spc="-13" dirty="0">
                <a:solidFill>
                  <a:srgbClr val="1C1C1C"/>
                </a:solidFill>
                <a:latin typeface="Arial MT"/>
                <a:cs typeface="Arial MT"/>
              </a:rPr>
              <a:t>improve</a:t>
            </a:r>
            <a:r>
              <a:rPr sz="2597" spc="-40" dirty="0">
                <a:solidFill>
                  <a:srgbClr val="1C1C1C"/>
                </a:solidFill>
                <a:latin typeface="Arial MT"/>
                <a:cs typeface="Arial MT"/>
              </a:rPr>
              <a:t> </a:t>
            </a:r>
            <a:r>
              <a:rPr sz="2597" spc="-140" dirty="0">
                <a:solidFill>
                  <a:srgbClr val="1F1F1F"/>
                </a:solidFill>
                <a:latin typeface="Arial MT"/>
                <a:cs typeface="Arial MT"/>
              </a:rPr>
              <a:t>processes,</a:t>
            </a:r>
            <a:r>
              <a:rPr sz="2597" spc="27" dirty="0">
                <a:solidFill>
                  <a:srgbClr val="1F1F1F"/>
                </a:solidFill>
                <a:latin typeface="Arial MT"/>
                <a:cs typeface="Arial MT"/>
              </a:rPr>
              <a:t> </a:t>
            </a:r>
            <a:r>
              <a:rPr sz="2597" spc="-60" dirty="0">
                <a:solidFill>
                  <a:srgbClr val="232323"/>
                </a:solidFill>
                <a:latin typeface="Arial MT"/>
                <a:cs typeface="Arial MT"/>
              </a:rPr>
              <a:t>reduce </a:t>
            </a:r>
            <a:r>
              <a:rPr sz="2597" spc="-120" dirty="0">
                <a:solidFill>
                  <a:srgbClr val="232323"/>
                </a:solidFill>
                <a:latin typeface="Arial MT"/>
                <a:cs typeface="Arial MT"/>
              </a:rPr>
              <a:t>costs,</a:t>
            </a:r>
            <a:r>
              <a:rPr sz="2597" spc="-60" dirty="0">
                <a:solidFill>
                  <a:srgbClr val="232323"/>
                </a:solidFill>
                <a:latin typeface="Arial MT"/>
                <a:cs typeface="Arial MT"/>
              </a:rPr>
              <a:t> </a:t>
            </a:r>
            <a:r>
              <a:rPr sz="2597" spc="-33" dirty="0">
                <a:solidFill>
                  <a:srgbClr val="212121"/>
                </a:solidFill>
                <a:latin typeface="Arial MT"/>
                <a:cs typeface="Arial MT"/>
              </a:rPr>
              <a:t>and </a:t>
            </a:r>
            <a:r>
              <a:rPr sz="2597" spc="-113" dirty="0">
                <a:solidFill>
                  <a:srgbClr val="212121"/>
                </a:solidFill>
                <a:latin typeface="Arial MT"/>
                <a:cs typeface="Arial MT"/>
              </a:rPr>
              <a:t>ncrease</a:t>
            </a:r>
            <a:r>
              <a:rPr sz="2597" spc="-67" dirty="0">
                <a:solidFill>
                  <a:srgbClr val="212121"/>
                </a:solidFill>
                <a:latin typeface="Arial MT"/>
                <a:cs typeface="Arial MT"/>
              </a:rPr>
              <a:t> </a:t>
            </a:r>
            <a:r>
              <a:rPr sz="2597" spc="-13" dirty="0">
                <a:solidFill>
                  <a:srgbClr val="262626"/>
                </a:solidFill>
                <a:latin typeface="Arial MT"/>
                <a:cs typeface="Arial MT"/>
              </a:rPr>
              <a:t>customer </a:t>
            </a:r>
            <a:r>
              <a:rPr sz="2597" spc="-13" dirty="0">
                <a:solidFill>
                  <a:srgbClr val="1D1D1D"/>
                </a:solidFill>
                <a:latin typeface="Arial MT"/>
                <a:cs typeface="Arial MT"/>
              </a:rPr>
              <a:t>satisfaction.</a:t>
            </a:r>
            <a:endParaRPr sz="2597">
              <a:latin typeface="Arial MT"/>
              <a:cs typeface="Arial MT"/>
            </a:endParaRPr>
          </a:p>
        </p:txBody>
      </p:sp>
      <p:sp>
        <p:nvSpPr>
          <p:cNvPr id="6" name="object 6"/>
          <p:cNvSpPr txBox="1"/>
          <p:nvPr/>
        </p:nvSpPr>
        <p:spPr>
          <a:xfrm>
            <a:off x="8138395" y="2034584"/>
            <a:ext cx="2128432" cy="279279"/>
          </a:xfrm>
          <a:prstGeom prst="rect">
            <a:avLst/>
          </a:prstGeom>
        </p:spPr>
        <p:txBody>
          <a:bodyPr vert="horz" wrap="square" lIns="0" tIns="22832" rIns="0" bIns="0" rtlCol="0">
            <a:spAutoFit/>
          </a:bodyPr>
          <a:lstStyle/>
          <a:p>
            <a:pPr marL="16913">
              <a:spcBef>
                <a:spcPts val="180"/>
              </a:spcBef>
              <a:tabLst>
                <a:tab pos="2110691" algn="l"/>
              </a:tabLst>
            </a:pPr>
            <a:r>
              <a:rPr sz="1665" dirty="0">
                <a:latin typeface="Cambria"/>
                <a:cs typeface="Cambria"/>
              </a:rPr>
              <a:t>PROBLEM: </a:t>
            </a:r>
            <a:r>
              <a:rPr sz="1665" u="sng" dirty="0">
                <a:uFill>
                  <a:solidFill>
                    <a:srgbClr val="181818"/>
                  </a:solidFill>
                </a:uFill>
                <a:latin typeface="Cambria"/>
                <a:cs typeface="Cambria"/>
              </a:rPr>
              <a:t>	</a:t>
            </a:r>
            <a:endParaRPr sz="1665">
              <a:latin typeface="Cambria"/>
              <a:cs typeface="Cambria"/>
            </a:endParaRPr>
          </a:p>
        </p:txBody>
      </p:sp>
      <p:sp>
        <p:nvSpPr>
          <p:cNvPr id="7" name="object 7"/>
          <p:cNvSpPr txBox="1"/>
          <p:nvPr/>
        </p:nvSpPr>
        <p:spPr>
          <a:xfrm>
            <a:off x="8931555" y="4544069"/>
            <a:ext cx="449871" cy="249355"/>
          </a:xfrm>
          <a:prstGeom prst="rect">
            <a:avLst/>
          </a:prstGeom>
        </p:spPr>
        <p:txBody>
          <a:bodyPr vert="horz" wrap="square" lIns="0" tIns="23677" rIns="0" bIns="0" rtlCol="0">
            <a:spAutoFit/>
          </a:bodyPr>
          <a:lstStyle/>
          <a:p>
            <a:pPr marL="16913">
              <a:spcBef>
                <a:spcPts val="186"/>
              </a:spcBef>
            </a:pPr>
            <a:r>
              <a:rPr sz="1465" spc="-53" dirty="0">
                <a:solidFill>
                  <a:srgbClr val="030303"/>
                </a:solidFill>
                <a:latin typeface="Cambria"/>
                <a:cs typeface="Cambria"/>
              </a:rPr>
              <a:t>Why?</a:t>
            </a:r>
            <a:endParaRPr sz="1465">
              <a:latin typeface="Cambria"/>
              <a:cs typeface="Cambria"/>
            </a:endParaRPr>
          </a:p>
        </p:txBody>
      </p:sp>
      <p:sp>
        <p:nvSpPr>
          <p:cNvPr id="8" name="object 8"/>
          <p:cNvSpPr txBox="1"/>
          <p:nvPr/>
        </p:nvSpPr>
        <p:spPr>
          <a:xfrm>
            <a:off x="8567523" y="5089094"/>
            <a:ext cx="1167805" cy="268956"/>
          </a:xfrm>
          <a:prstGeom prst="rect">
            <a:avLst/>
          </a:prstGeom>
        </p:spPr>
        <p:txBody>
          <a:bodyPr vert="horz" wrap="square" lIns="0" tIns="22832" rIns="0" bIns="0" rtlCol="0">
            <a:spAutoFit/>
          </a:bodyPr>
          <a:lstStyle/>
          <a:p>
            <a:pPr marL="16913">
              <a:spcBef>
                <a:spcPts val="180"/>
              </a:spcBef>
            </a:pPr>
            <a:r>
              <a:rPr sz="1598" spc="-40" dirty="0">
                <a:latin typeface="Cambria"/>
                <a:cs typeface="Cambria"/>
              </a:rPr>
              <a:t>ROOT</a:t>
            </a:r>
            <a:r>
              <a:rPr sz="1598" spc="-60" dirty="0">
                <a:latin typeface="Cambria"/>
                <a:cs typeface="Cambria"/>
              </a:rPr>
              <a:t> </a:t>
            </a:r>
            <a:r>
              <a:rPr sz="1598" spc="-13" dirty="0">
                <a:latin typeface="Cambria"/>
                <a:cs typeface="Cambria"/>
              </a:rPr>
              <a:t>CAUSE</a:t>
            </a:r>
            <a:endParaRPr sz="1598">
              <a:latin typeface="Cambria"/>
              <a:cs typeface="Cambria"/>
            </a:endParaRPr>
          </a:p>
        </p:txBody>
      </p:sp>
    </p:spTree>
  </p:cSld>
  <p:clrMapOvr>
    <a:masterClrMapping/>
  </p:clrMapOvr>
  <p:transition>
    <p:dissolv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047743" y="5836361"/>
            <a:ext cx="5136266" cy="359616"/>
          </a:xfrm>
          <a:prstGeom prst="rect">
            <a:avLst/>
          </a:prstGeom>
        </p:spPr>
      </p:pic>
      <p:pic>
        <p:nvPicPr>
          <p:cNvPr id="3" name="object 3"/>
          <p:cNvPicPr/>
          <p:nvPr/>
        </p:nvPicPr>
        <p:blipFill>
          <a:blip r:embed="rId3" cstate="print"/>
          <a:stretch>
            <a:fillRect/>
          </a:stretch>
        </p:blipFill>
        <p:spPr>
          <a:xfrm>
            <a:off x="3201078" y="4763046"/>
            <a:ext cx="1433505" cy="442604"/>
          </a:xfrm>
          <a:prstGeom prst="rect">
            <a:avLst/>
          </a:prstGeom>
        </p:spPr>
      </p:pic>
      <p:pic>
        <p:nvPicPr>
          <p:cNvPr id="4" name="object 4"/>
          <p:cNvPicPr/>
          <p:nvPr/>
        </p:nvPicPr>
        <p:blipFill>
          <a:blip r:embed="rId4" cstate="print"/>
          <a:stretch>
            <a:fillRect/>
          </a:stretch>
        </p:blipFill>
        <p:spPr>
          <a:xfrm>
            <a:off x="4905787" y="4763046"/>
            <a:ext cx="1433505" cy="442604"/>
          </a:xfrm>
          <a:prstGeom prst="rect">
            <a:avLst/>
          </a:prstGeom>
        </p:spPr>
      </p:pic>
      <p:pic>
        <p:nvPicPr>
          <p:cNvPr id="5" name="object 5"/>
          <p:cNvPicPr/>
          <p:nvPr/>
        </p:nvPicPr>
        <p:blipFill>
          <a:blip r:embed="rId5" cstate="print"/>
          <a:stretch>
            <a:fillRect/>
          </a:stretch>
        </p:blipFill>
        <p:spPr>
          <a:xfrm>
            <a:off x="6638171" y="4779644"/>
            <a:ext cx="1439039" cy="442604"/>
          </a:xfrm>
          <a:prstGeom prst="rect">
            <a:avLst/>
          </a:prstGeom>
        </p:spPr>
      </p:pic>
      <p:pic>
        <p:nvPicPr>
          <p:cNvPr id="6" name="object 6"/>
          <p:cNvPicPr/>
          <p:nvPr/>
        </p:nvPicPr>
        <p:blipFill>
          <a:blip r:embed="rId6" cstate="print"/>
          <a:stretch>
            <a:fillRect/>
          </a:stretch>
        </p:blipFill>
        <p:spPr>
          <a:xfrm>
            <a:off x="7850284" y="4254050"/>
            <a:ext cx="1073745" cy="431539"/>
          </a:xfrm>
          <a:prstGeom prst="rect">
            <a:avLst/>
          </a:prstGeom>
        </p:spPr>
      </p:pic>
      <p:pic>
        <p:nvPicPr>
          <p:cNvPr id="7" name="object 7"/>
          <p:cNvPicPr/>
          <p:nvPr/>
        </p:nvPicPr>
        <p:blipFill>
          <a:blip r:embed="rId7" cstate="print"/>
          <a:stretch>
            <a:fillRect/>
          </a:stretch>
        </p:blipFill>
        <p:spPr>
          <a:xfrm>
            <a:off x="3217683" y="1709072"/>
            <a:ext cx="1433505" cy="442604"/>
          </a:xfrm>
          <a:prstGeom prst="rect">
            <a:avLst/>
          </a:prstGeom>
        </p:spPr>
      </p:pic>
      <p:pic>
        <p:nvPicPr>
          <p:cNvPr id="8" name="object 8"/>
          <p:cNvPicPr/>
          <p:nvPr/>
        </p:nvPicPr>
        <p:blipFill>
          <a:blip r:embed="rId8" cstate="print"/>
          <a:stretch>
            <a:fillRect/>
          </a:stretch>
        </p:blipFill>
        <p:spPr>
          <a:xfrm>
            <a:off x="4922392" y="1714606"/>
            <a:ext cx="1433505" cy="437071"/>
          </a:xfrm>
          <a:prstGeom prst="rect">
            <a:avLst/>
          </a:prstGeom>
        </p:spPr>
      </p:pic>
      <p:pic>
        <p:nvPicPr>
          <p:cNvPr id="9" name="object 9"/>
          <p:cNvPicPr/>
          <p:nvPr/>
        </p:nvPicPr>
        <p:blipFill>
          <a:blip r:embed="rId9" cstate="print"/>
          <a:stretch>
            <a:fillRect/>
          </a:stretch>
        </p:blipFill>
        <p:spPr>
          <a:xfrm>
            <a:off x="6654774" y="1725670"/>
            <a:ext cx="1439039" cy="442604"/>
          </a:xfrm>
          <a:prstGeom prst="rect">
            <a:avLst/>
          </a:prstGeom>
        </p:spPr>
      </p:pic>
      <p:pic>
        <p:nvPicPr>
          <p:cNvPr id="10" name="object 10"/>
          <p:cNvPicPr/>
          <p:nvPr/>
        </p:nvPicPr>
        <p:blipFill>
          <a:blip r:embed="rId10" cstate="print"/>
          <a:stretch>
            <a:fillRect/>
          </a:stretch>
        </p:blipFill>
        <p:spPr>
          <a:xfrm>
            <a:off x="7517" y="0"/>
            <a:ext cx="10748522" cy="729810"/>
          </a:xfrm>
          <a:prstGeom prst="rect">
            <a:avLst/>
          </a:prstGeom>
        </p:spPr>
      </p:pic>
      <p:sp>
        <p:nvSpPr>
          <p:cNvPr id="11" name="object 11"/>
          <p:cNvSpPr/>
          <p:nvPr/>
        </p:nvSpPr>
        <p:spPr>
          <a:xfrm>
            <a:off x="8182371" y="1945589"/>
            <a:ext cx="755987" cy="0"/>
          </a:xfrm>
          <a:custGeom>
            <a:avLst/>
            <a:gdLst/>
            <a:ahLst/>
            <a:cxnLst/>
            <a:rect l="l" t="t" r="r" b="b"/>
            <a:pathLst>
              <a:path w="567690">
                <a:moveTo>
                  <a:pt x="0" y="0"/>
                </a:moveTo>
                <a:lnTo>
                  <a:pt x="567321" y="0"/>
                </a:lnTo>
              </a:path>
            </a:pathLst>
          </a:custGeom>
          <a:ln w="10386">
            <a:solidFill>
              <a:srgbClr val="6B7477"/>
            </a:solidFill>
          </a:ln>
        </p:spPr>
        <p:txBody>
          <a:bodyPr wrap="square" lIns="0" tIns="0" rIns="0" bIns="0" rtlCol="0"/>
          <a:lstStyle/>
          <a:p>
            <a:endParaRPr sz="2397"/>
          </a:p>
        </p:txBody>
      </p:sp>
      <p:pic>
        <p:nvPicPr>
          <p:cNvPr id="12" name="object 12"/>
          <p:cNvPicPr/>
          <p:nvPr/>
        </p:nvPicPr>
        <p:blipFill>
          <a:blip r:embed="rId11" cstate="print"/>
          <a:stretch>
            <a:fillRect/>
          </a:stretch>
        </p:blipFill>
        <p:spPr>
          <a:xfrm>
            <a:off x="8165766" y="3175201"/>
            <a:ext cx="1848611" cy="337486"/>
          </a:xfrm>
          <a:prstGeom prst="rect">
            <a:avLst/>
          </a:prstGeom>
        </p:spPr>
      </p:pic>
      <p:sp>
        <p:nvSpPr>
          <p:cNvPr id="13" name="object 13"/>
          <p:cNvSpPr txBox="1"/>
          <p:nvPr/>
        </p:nvSpPr>
        <p:spPr>
          <a:xfrm>
            <a:off x="2547998" y="927975"/>
            <a:ext cx="7717998" cy="1169646"/>
          </a:xfrm>
          <a:prstGeom prst="rect">
            <a:avLst/>
          </a:prstGeom>
        </p:spPr>
        <p:txBody>
          <a:bodyPr vert="horz" wrap="square" lIns="0" tIns="43972" rIns="0" bIns="0" rtlCol="0">
            <a:spAutoFit/>
          </a:bodyPr>
          <a:lstStyle/>
          <a:p>
            <a:pPr marL="1207559" marR="485391" indent="-1191492">
              <a:lnSpc>
                <a:spcPts val="1944"/>
              </a:lnSpc>
              <a:spcBef>
                <a:spcPts val="346"/>
              </a:spcBef>
            </a:pPr>
            <a:r>
              <a:rPr sz="1731" spc="13" dirty="0">
                <a:latin typeface="Arial MT"/>
                <a:cs typeface="Arial MT"/>
              </a:rPr>
              <a:t>A</a:t>
            </a:r>
            <a:r>
              <a:rPr sz="1731" spc="67" dirty="0">
                <a:latin typeface="Arial MT"/>
                <a:cs typeface="Arial MT"/>
              </a:rPr>
              <a:t> </a:t>
            </a:r>
            <a:r>
              <a:rPr sz="1731" spc="13" dirty="0">
                <a:latin typeface="Arial MT"/>
                <a:cs typeface="Arial MT"/>
              </a:rPr>
              <a:t>Fishbone</a:t>
            </a:r>
            <a:r>
              <a:rPr sz="1731" spc="213" dirty="0">
                <a:latin typeface="Arial MT"/>
                <a:cs typeface="Arial MT"/>
              </a:rPr>
              <a:t> </a:t>
            </a:r>
            <a:r>
              <a:rPr sz="1731" spc="13" dirty="0">
                <a:latin typeface="Arial MT"/>
                <a:cs typeface="Arial MT"/>
              </a:rPr>
              <a:t>Diagram</a:t>
            </a:r>
            <a:r>
              <a:rPr sz="1731" spc="107" dirty="0">
                <a:latin typeface="Arial MT"/>
                <a:cs typeface="Arial MT"/>
              </a:rPr>
              <a:t> </a:t>
            </a:r>
            <a:r>
              <a:rPr sz="1731" dirty="0">
                <a:latin typeface="Arial MT"/>
                <a:cs typeface="Arial MT"/>
              </a:rPr>
              <a:t>is</a:t>
            </a:r>
            <a:r>
              <a:rPr sz="1731" spc="-20" dirty="0">
                <a:latin typeface="Arial MT"/>
                <a:cs typeface="Arial MT"/>
              </a:rPr>
              <a:t> </a:t>
            </a:r>
            <a:r>
              <a:rPr sz="1731" spc="13" dirty="0">
                <a:solidFill>
                  <a:srgbClr val="0A0A0A"/>
                </a:solidFill>
                <a:latin typeface="Arial MT"/>
                <a:cs typeface="Arial MT"/>
              </a:rPr>
              <a:t>a</a:t>
            </a:r>
            <a:r>
              <a:rPr sz="1731" spc="33" dirty="0">
                <a:solidFill>
                  <a:srgbClr val="0A0A0A"/>
                </a:solidFill>
                <a:latin typeface="Arial MT"/>
                <a:cs typeface="Arial MT"/>
              </a:rPr>
              <a:t> </a:t>
            </a:r>
            <a:r>
              <a:rPr sz="1731" spc="13" dirty="0">
                <a:latin typeface="Arial MT"/>
                <a:cs typeface="Arial MT"/>
              </a:rPr>
              <a:t>structured</a:t>
            </a:r>
            <a:r>
              <a:rPr sz="1731" spc="226" dirty="0">
                <a:latin typeface="Arial MT"/>
                <a:cs typeface="Arial MT"/>
              </a:rPr>
              <a:t> </a:t>
            </a:r>
            <a:r>
              <a:rPr sz="1731" spc="13" dirty="0">
                <a:latin typeface="Arial MT"/>
                <a:cs typeface="Arial MT"/>
              </a:rPr>
              <a:t>brainstorming</a:t>
            </a:r>
            <a:r>
              <a:rPr sz="1731" spc="253" dirty="0">
                <a:latin typeface="Arial MT"/>
                <a:cs typeface="Arial MT"/>
              </a:rPr>
              <a:t> </a:t>
            </a:r>
            <a:r>
              <a:rPr sz="1731" spc="13" dirty="0">
                <a:latin typeface="Arial MT"/>
                <a:cs typeface="Arial MT"/>
              </a:rPr>
              <a:t>tool</a:t>
            </a:r>
            <a:r>
              <a:rPr sz="1731" spc="27" dirty="0">
                <a:latin typeface="Arial MT"/>
                <a:cs typeface="Arial MT"/>
              </a:rPr>
              <a:t> </a:t>
            </a:r>
            <a:r>
              <a:rPr sz="1731" spc="13" dirty="0">
                <a:latin typeface="Arial MT"/>
                <a:cs typeface="Arial MT"/>
              </a:rPr>
              <a:t>using</a:t>
            </a:r>
            <a:r>
              <a:rPr sz="1731" spc="67" dirty="0">
                <a:latin typeface="Arial MT"/>
                <a:cs typeface="Arial MT"/>
              </a:rPr>
              <a:t> </a:t>
            </a:r>
            <a:r>
              <a:rPr sz="1731" spc="-13" dirty="0">
                <a:latin typeface="Arial MT"/>
                <a:cs typeface="Arial MT"/>
              </a:rPr>
              <a:t>categories </a:t>
            </a:r>
            <a:r>
              <a:rPr sz="1731" dirty="0">
                <a:latin typeface="Arial MT"/>
                <a:cs typeface="Arial MT"/>
              </a:rPr>
              <a:t>to</a:t>
            </a:r>
            <a:r>
              <a:rPr sz="1731" spc="140" dirty="0">
                <a:latin typeface="Arial MT"/>
                <a:cs typeface="Arial MT"/>
              </a:rPr>
              <a:t> </a:t>
            </a:r>
            <a:r>
              <a:rPr sz="1731" dirty="0">
                <a:latin typeface="Arial MT"/>
                <a:cs typeface="Arial MT"/>
              </a:rPr>
              <a:t>explore</a:t>
            </a:r>
            <a:r>
              <a:rPr sz="1731" spc="80" dirty="0">
                <a:latin typeface="Arial MT"/>
                <a:cs typeface="Arial MT"/>
              </a:rPr>
              <a:t> </a:t>
            </a:r>
            <a:r>
              <a:rPr sz="1731" dirty="0">
                <a:latin typeface="Arial MT"/>
                <a:cs typeface="Arial MT"/>
              </a:rPr>
              <a:t>root</a:t>
            </a:r>
            <a:r>
              <a:rPr sz="1731" spc="60" dirty="0">
                <a:latin typeface="Arial MT"/>
                <a:cs typeface="Arial MT"/>
              </a:rPr>
              <a:t> </a:t>
            </a:r>
            <a:r>
              <a:rPr sz="1731" spc="-13" dirty="0">
                <a:latin typeface="Arial MT"/>
                <a:cs typeface="Arial MT"/>
              </a:rPr>
              <a:t>causes</a:t>
            </a:r>
            <a:r>
              <a:rPr sz="1731" spc="193" dirty="0">
                <a:latin typeface="Arial MT"/>
                <a:cs typeface="Arial MT"/>
              </a:rPr>
              <a:t> </a:t>
            </a:r>
            <a:r>
              <a:rPr sz="1731" dirty="0">
                <a:solidFill>
                  <a:srgbClr val="080808"/>
                </a:solidFill>
                <a:latin typeface="Arial MT"/>
                <a:cs typeface="Arial MT"/>
              </a:rPr>
              <a:t>for</a:t>
            </a:r>
            <a:r>
              <a:rPr sz="1731" spc="27" dirty="0">
                <a:solidFill>
                  <a:srgbClr val="080808"/>
                </a:solidFill>
                <a:latin typeface="Arial MT"/>
                <a:cs typeface="Arial MT"/>
              </a:rPr>
              <a:t> </a:t>
            </a:r>
            <a:r>
              <a:rPr sz="1731" dirty="0">
                <a:latin typeface="Arial MT"/>
                <a:cs typeface="Arial MT"/>
              </a:rPr>
              <a:t>an</a:t>
            </a:r>
            <a:r>
              <a:rPr sz="1731" spc="-7" dirty="0">
                <a:latin typeface="Arial MT"/>
                <a:cs typeface="Arial MT"/>
              </a:rPr>
              <a:t> </a:t>
            </a:r>
            <a:r>
              <a:rPr sz="1731" dirty="0">
                <a:latin typeface="Arial MT"/>
                <a:cs typeface="Arial MT"/>
              </a:rPr>
              <a:t>undesirable</a:t>
            </a:r>
            <a:r>
              <a:rPr sz="1731" spc="73" dirty="0">
                <a:latin typeface="Arial MT"/>
                <a:cs typeface="Arial MT"/>
              </a:rPr>
              <a:t> </a:t>
            </a:r>
            <a:r>
              <a:rPr sz="1731" spc="-13" dirty="0">
                <a:latin typeface="Arial MT"/>
                <a:cs typeface="Arial MT"/>
              </a:rPr>
              <a:t>effect.</a:t>
            </a:r>
            <a:endParaRPr sz="1731">
              <a:latin typeface="Arial MT"/>
              <a:cs typeface="Arial MT"/>
            </a:endParaRPr>
          </a:p>
          <a:p>
            <a:pPr>
              <a:spcBef>
                <a:spcPts val="519"/>
              </a:spcBef>
            </a:pPr>
            <a:endParaRPr sz="1731">
              <a:latin typeface="Arial MT"/>
              <a:cs typeface="Arial MT"/>
            </a:endParaRPr>
          </a:p>
          <a:p>
            <a:pPr marR="6765" algn="r"/>
            <a:r>
              <a:rPr sz="1998" spc="-13" dirty="0">
                <a:solidFill>
                  <a:srgbClr val="444444"/>
                </a:solidFill>
                <a:latin typeface="Comic Sans MS"/>
                <a:cs typeface="Comic Sans MS"/>
              </a:rPr>
              <a:t>Categories</a:t>
            </a:r>
            <a:endParaRPr sz="1998">
              <a:latin typeface="Comic Sans MS"/>
              <a:cs typeface="Comic Sans MS"/>
            </a:endParaRPr>
          </a:p>
        </p:txBody>
      </p:sp>
      <p:sp>
        <p:nvSpPr>
          <p:cNvPr id="14" name="object 14"/>
          <p:cNvSpPr txBox="1"/>
          <p:nvPr/>
        </p:nvSpPr>
        <p:spPr>
          <a:xfrm>
            <a:off x="8960611" y="4489559"/>
            <a:ext cx="878602" cy="329657"/>
          </a:xfrm>
          <a:prstGeom prst="rect">
            <a:avLst/>
          </a:prstGeom>
        </p:spPr>
        <p:txBody>
          <a:bodyPr vert="horz" wrap="square" lIns="0" tIns="21986" rIns="0" bIns="0" rtlCol="0">
            <a:spAutoFit/>
          </a:bodyPr>
          <a:lstStyle/>
          <a:p>
            <a:pPr marL="16913">
              <a:spcBef>
                <a:spcPts val="173"/>
              </a:spcBef>
            </a:pPr>
            <a:r>
              <a:rPr sz="1998" spc="-13" dirty="0">
                <a:solidFill>
                  <a:srgbClr val="444444"/>
                </a:solidFill>
                <a:latin typeface="Arial MT"/>
                <a:cs typeface="Arial MT"/>
              </a:rPr>
              <a:t>Causes</a:t>
            </a:r>
            <a:endParaRPr sz="1998">
              <a:latin typeface="Arial MT"/>
              <a:cs typeface="Arial MT"/>
            </a:endParaRPr>
          </a:p>
        </p:txBody>
      </p:sp>
      <p:sp>
        <p:nvSpPr>
          <p:cNvPr id="15" name="object 15"/>
          <p:cNvSpPr txBox="1"/>
          <p:nvPr/>
        </p:nvSpPr>
        <p:spPr>
          <a:xfrm>
            <a:off x="7809443" y="5597684"/>
            <a:ext cx="3044242" cy="532813"/>
          </a:xfrm>
          <a:prstGeom prst="rect">
            <a:avLst/>
          </a:prstGeom>
        </p:spPr>
        <p:txBody>
          <a:bodyPr vert="horz" wrap="square" lIns="0" tIns="20295" rIns="0" bIns="0" rtlCol="0">
            <a:spAutoFit/>
          </a:bodyPr>
          <a:lstStyle/>
          <a:p>
            <a:pPr marL="16913">
              <a:spcBef>
                <a:spcPts val="160"/>
              </a:spcBef>
            </a:pPr>
            <a:r>
              <a:rPr sz="3329" dirty="0">
                <a:latin typeface="Arial MT"/>
                <a:cs typeface="Arial MT"/>
              </a:rPr>
              <a:t>Fishbone</a:t>
            </a:r>
            <a:r>
              <a:rPr sz="3329" spc="360" dirty="0">
                <a:latin typeface="Arial MT"/>
                <a:cs typeface="Arial MT"/>
              </a:rPr>
              <a:t> </a:t>
            </a:r>
            <a:r>
              <a:rPr sz="3329" spc="-13" dirty="0">
                <a:latin typeface="Arial MT"/>
                <a:cs typeface="Arial MT"/>
              </a:rPr>
              <a:t>Theor</a:t>
            </a:r>
            <a:endParaRPr sz="3329">
              <a:latin typeface="Arial MT"/>
              <a:cs typeface="Arial MT"/>
            </a:endParaRPr>
          </a:p>
        </p:txBody>
      </p:sp>
      <p:pic>
        <p:nvPicPr>
          <p:cNvPr id="16" name="Picture 15" descr="A black and red logo&#10;&#10;AI-generated content may be incorrect.">
            <a:extLst>
              <a:ext uri="{FF2B5EF4-FFF2-40B4-BE49-F238E27FC236}">
                <a16:creationId xmlns:a16="http://schemas.microsoft.com/office/drawing/2014/main" id="{5634A0EA-9582-42D7-ECD1-67AAA9C12034}"/>
              </a:ext>
            </a:extLst>
          </p:cNvPr>
          <p:cNvPicPr>
            <a:picLocks noChangeAspect="1"/>
          </p:cNvPicPr>
          <p:nvPr/>
        </p:nvPicPr>
        <p:blipFill>
          <a:blip r:embed="rId1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98535" y="3379905"/>
            <a:ext cx="6863114" cy="2423260"/>
          </a:xfrm>
          <a:prstGeom prst="rect">
            <a:avLst/>
          </a:prstGeom>
        </p:spPr>
      </p:pic>
      <p:sp>
        <p:nvSpPr>
          <p:cNvPr id="3" name="object 3"/>
          <p:cNvSpPr/>
          <p:nvPr/>
        </p:nvSpPr>
        <p:spPr>
          <a:xfrm>
            <a:off x="7130764" y="674485"/>
            <a:ext cx="5053441" cy="0"/>
          </a:xfrm>
          <a:custGeom>
            <a:avLst/>
            <a:gdLst/>
            <a:ahLst/>
            <a:cxnLst/>
            <a:rect l="l" t="t" r="r" b="b"/>
            <a:pathLst>
              <a:path w="3794759">
                <a:moveTo>
                  <a:pt x="0" y="0"/>
                </a:moveTo>
                <a:lnTo>
                  <a:pt x="3794614" y="0"/>
                </a:lnTo>
              </a:path>
            </a:pathLst>
          </a:custGeom>
          <a:ln w="58163">
            <a:solidFill>
              <a:srgbClr val="000000"/>
            </a:solidFill>
          </a:ln>
        </p:spPr>
        <p:txBody>
          <a:bodyPr wrap="square" lIns="0" tIns="0" rIns="0" bIns="0" rtlCol="0"/>
          <a:lstStyle/>
          <a:p>
            <a:endParaRPr sz="2397"/>
          </a:p>
        </p:txBody>
      </p:sp>
      <p:sp>
        <p:nvSpPr>
          <p:cNvPr id="4" name="object 4"/>
          <p:cNvSpPr txBox="1"/>
          <p:nvPr/>
        </p:nvSpPr>
        <p:spPr>
          <a:xfrm>
            <a:off x="771531" y="578733"/>
            <a:ext cx="5513460" cy="1798096"/>
          </a:xfrm>
          <a:prstGeom prst="rect">
            <a:avLst/>
          </a:prstGeom>
        </p:spPr>
        <p:txBody>
          <a:bodyPr vert="horz" wrap="square" lIns="0" tIns="71032" rIns="0" bIns="0" rtlCol="0">
            <a:spAutoFit/>
          </a:bodyPr>
          <a:lstStyle/>
          <a:p>
            <a:pPr marL="16913" marR="6765" indent="1691">
              <a:lnSpc>
                <a:spcPct val="82600"/>
              </a:lnSpc>
              <a:spcBef>
                <a:spcPts val="559"/>
              </a:spcBef>
            </a:pPr>
            <a:r>
              <a:rPr sz="1864" dirty="0">
                <a:latin typeface="Arial MT"/>
                <a:cs typeface="Arial MT"/>
              </a:rPr>
              <a:t>Fishbone</a:t>
            </a:r>
            <a:r>
              <a:rPr sz="1864" spc="180" dirty="0">
                <a:latin typeface="Arial MT"/>
                <a:cs typeface="Arial MT"/>
              </a:rPr>
              <a:t> </a:t>
            </a:r>
            <a:r>
              <a:rPr sz="1864" dirty="0">
                <a:latin typeface="Arial MT"/>
                <a:cs typeface="Arial MT"/>
              </a:rPr>
              <a:t>Theory,</a:t>
            </a:r>
            <a:r>
              <a:rPr sz="1864" spc="40" dirty="0">
                <a:latin typeface="Arial MT"/>
                <a:cs typeface="Arial MT"/>
              </a:rPr>
              <a:t> </a:t>
            </a:r>
            <a:r>
              <a:rPr sz="1864" dirty="0">
                <a:latin typeface="Arial MT"/>
                <a:cs typeface="Arial MT"/>
              </a:rPr>
              <a:t>also</a:t>
            </a:r>
            <a:r>
              <a:rPr sz="1864" spc="152" dirty="0">
                <a:latin typeface="Arial MT"/>
                <a:cs typeface="Arial MT"/>
              </a:rPr>
              <a:t> </a:t>
            </a:r>
            <a:r>
              <a:rPr sz="1864" spc="80" dirty="0">
                <a:latin typeface="Arial MT"/>
                <a:cs typeface="Arial MT"/>
              </a:rPr>
              <a:t>known</a:t>
            </a:r>
            <a:r>
              <a:rPr sz="1864" spc="220" dirty="0">
                <a:latin typeface="Arial MT"/>
                <a:cs typeface="Arial MT"/>
              </a:rPr>
              <a:t> </a:t>
            </a:r>
            <a:r>
              <a:rPr sz="1864" spc="-40" dirty="0">
                <a:latin typeface="Arial MT"/>
                <a:cs typeface="Arial MT"/>
              </a:rPr>
              <a:t>as</a:t>
            </a:r>
            <a:r>
              <a:rPr sz="1864" spc="127" dirty="0">
                <a:latin typeface="Arial MT"/>
                <a:cs typeface="Arial MT"/>
              </a:rPr>
              <a:t> </a:t>
            </a:r>
            <a:r>
              <a:rPr sz="1864" spc="-13" dirty="0">
                <a:latin typeface="Arial MT"/>
                <a:cs typeface="Arial MT"/>
              </a:rPr>
              <a:t>Ishikawa </a:t>
            </a:r>
            <a:r>
              <a:rPr sz="1931" dirty="0">
                <a:latin typeface="Arial MT"/>
                <a:cs typeface="Arial MT"/>
              </a:rPr>
              <a:t>diagram,</a:t>
            </a:r>
            <a:r>
              <a:rPr sz="1931" spc="80" dirty="0">
                <a:latin typeface="Arial MT"/>
                <a:cs typeface="Arial MT"/>
              </a:rPr>
              <a:t> </a:t>
            </a:r>
            <a:r>
              <a:rPr sz="1931" spc="-67" dirty="0">
                <a:latin typeface="Arial MT"/>
                <a:cs typeface="Arial MT"/>
              </a:rPr>
              <a:t>is</a:t>
            </a:r>
            <a:r>
              <a:rPr sz="1931" spc="33" dirty="0">
                <a:latin typeface="Arial MT"/>
                <a:cs typeface="Arial MT"/>
              </a:rPr>
              <a:t> </a:t>
            </a:r>
            <a:r>
              <a:rPr sz="1931" dirty="0">
                <a:latin typeface="Arial MT"/>
                <a:cs typeface="Arial MT"/>
              </a:rPr>
              <a:t>a</a:t>
            </a:r>
            <a:r>
              <a:rPr sz="1931" spc="140" dirty="0">
                <a:latin typeface="Arial MT"/>
                <a:cs typeface="Arial MT"/>
              </a:rPr>
              <a:t> </a:t>
            </a:r>
            <a:r>
              <a:rPr sz="1931" dirty="0">
                <a:latin typeface="Arial MT"/>
                <a:cs typeface="Arial MT"/>
              </a:rPr>
              <a:t>problem-solving</a:t>
            </a:r>
            <a:r>
              <a:rPr sz="1931" spc="13" dirty="0">
                <a:latin typeface="Arial MT"/>
                <a:cs typeface="Arial MT"/>
              </a:rPr>
              <a:t> </a:t>
            </a:r>
            <a:r>
              <a:rPr sz="1931" dirty="0">
                <a:latin typeface="Arial MT"/>
                <a:cs typeface="Arial MT"/>
              </a:rPr>
              <a:t>tool</a:t>
            </a:r>
            <a:r>
              <a:rPr sz="1931" spc="73" dirty="0">
                <a:latin typeface="Arial MT"/>
                <a:cs typeface="Arial MT"/>
              </a:rPr>
              <a:t> </a:t>
            </a:r>
            <a:r>
              <a:rPr sz="1931" dirty="0">
                <a:latin typeface="Arial MT"/>
                <a:cs typeface="Arial MT"/>
              </a:rPr>
              <a:t>used</a:t>
            </a:r>
            <a:r>
              <a:rPr sz="1931" spc="73" dirty="0">
                <a:latin typeface="Arial MT"/>
                <a:cs typeface="Arial MT"/>
              </a:rPr>
              <a:t> </a:t>
            </a:r>
            <a:r>
              <a:rPr sz="1931" spc="-33" dirty="0">
                <a:latin typeface="Arial MT"/>
                <a:cs typeface="Arial MT"/>
              </a:rPr>
              <a:t>to</a:t>
            </a:r>
            <a:r>
              <a:rPr sz="1931" spc="666" dirty="0">
                <a:latin typeface="Arial MT"/>
                <a:cs typeface="Arial MT"/>
              </a:rPr>
              <a:t> </a:t>
            </a:r>
            <a:r>
              <a:rPr sz="1864" spc="73" dirty="0">
                <a:latin typeface="Arial MT"/>
                <a:cs typeface="Arial MT"/>
              </a:rPr>
              <a:t>identify</a:t>
            </a:r>
            <a:r>
              <a:rPr sz="1864" spc="67" dirty="0">
                <a:latin typeface="Arial MT"/>
                <a:cs typeface="Arial MT"/>
              </a:rPr>
              <a:t> </a:t>
            </a:r>
            <a:r>
              <a:rPr sz="1864" spc="80" dirty="0">
                <a:latin typeface="Arial MT"/>
                <a:cs typeface="Arial MT"/>
              </a:rPr>
              <a:t>the</a:t>
            </a:r>
            <a:r>
              <a:rPr sz="1864" spc="152" dirty="0">
                <a:latin typeface="Arial MT"/>
                <a:cs typeface="Arial MT"/>
              </a:rPr>
              <a:t> </a:t>
            </a:r>
            <a:r>
              <a:rPr sz="1864" dirty="0">
                <a:latin typeface="Arial MT"/>
                <a:cs typeface="Arial MT"/>
              </a:rPr>
              <a:t>root</a:t>
            </a:r>
            <a:r>
              <a:rPr sz="1864" spc="53" dirty="0">
                <a:latin typeface="Arial MT"/>
                <a:cs typeface="Arial MT"/>
              </a:rPr>
              <a:t> </a:t>
            </a:r>
            <a:r>
              <a:rPr sz="1864" dirty="0">
                <a:latin typeface="Arial MT"/>
                <a:cs typeface="Arial MT"/>
              </a:rPr>
              <a:t>causes</a:t>
            </a:r>
            <a:r>
              <a:rPr sz="1864" spc="133" dirty="0">
                <a:latin typeface="Arial MT"/>
                <a:cs typeface="Arial MT"/>
              </a:rPr>
              <a:t> </a:t>
            </a:r>
            <a:r>
              <a:rPr sz="1864" dirty="0">
                <a:latin typeface="Arial MT"/>
                <a:cs typeface="Arial MT"/>
              </a:rPr>
              <a:t>of</a:t>
            </a:r>
            <a:r>
              <a:rPr sz="1864" spc="27" dirty="0">
                <a:latin typeface="Arial MT"/>
                <a:cs typeface="Arial MT"/>
              </a:rPr>
              <a:t> </a:t>
            </a:r>
            <a:r>
              <a:rPr sz="1864" dirty="0">
                <a:latin typeface="Arial MT"/>
                <a:cs typeface="Arial MT"/>
              </a:rPr>
              <a:t>a</a:t>
            </a:r>
            <a:r>
              <a:rPr sz="1864" spc="152" dirty="0">
                <a:latin typeface="Arial MT"/>
                <a:cs typeface="Arial MT"/>
              </a:rPr>
              <a:t> </a:t>
            </a:r>
            <a:r>
              <a:rPr sz="1864" dirty="0">
                <a:latin typeface="Arial MT"/>
                <a:cs typeface="Arial MT"/>
              </a:rPr>
              <a:t>problem.</a:t>
            </a:r>
            <a:r>
              <a:rPr sz="1864" spc="73" dirty="0">
                <a:latin typeface="Arial MT"/>
                <a:cs typeface="Arial MT"/>
              </a:rPr>
              <a:t> </a:t>
            </a:r>
            <a:r>
              <a:rPr sz="1864" dirty="0">
                <a:latin typeface="Arial MT"/>
                <a:cs typeface="Arial MT"/>
              </a:rPr>
              <a:t>It's</a:t>
            </a:r>
            <a:r>
              <a:rPr sz="1864" spc="13" dirty="0">
                <a:latin typeface="Arial MT"/>
                <a:cs typeface="Arial MT"/>
              </a:rPr>
              <a:t> </a:t>
            </a:r>
            <a:r>
              <a:rPr sz="1864" dirty="0">
                <a:latin typeface="Arial MT"/>
                <a:cs typeface="Arial MT"/>
              </a:rPr>
              <a:t>a</a:t>
            </a:r>
            <a:r>
              <a:rPr sz="1864" spc="133" dirty="0">
                <a:latin typeface="Arial MT"/>
                <a:cs typeface="Arial MT"/>
              </a:rPr>
              <a:t> </a:t>
            </a:r>
            <a:r>
              <a:rPr sz="1864" spc="-13" dirty="0">
                <a:latin typeface="Arial MT"/>
                <a:cs typeface="Arial MT"/>
              </a:rPr>
              <a:t>visual </a:t>
            </a:r>
            <a:r>
              <a:rPr sz="1931" dirty="0">
                <a:latin typeface="Arial MT"/>
                <a:cs typeface="Arial MT"/>
              </a:rPr>
              <a:t>representation</a:t>
            </a:r>
            <a:r>
              <a:rPr sz="1931" spc="73" dirty="0">
                <a:latin typeface="Arial MT"/>
                <a:cs typeface="Arial MT"/>
              </a:rPr>
              <a:t> </a:t>
            </a:r>
            <a:r>
              <a:rPr sz="1931" spc="67" dirty="0">
                <a:latin typeface="Arial MT"/>
                <a:cs typeface="Arial MT"/>
              </a:rPr>
              <a:t>that</a:t>
            </a:r>
            <a:r>
              <a:rPr sz="1931" spc="193" dirty="0">
                <a:latin typeface="Arial MT"/>
                <a:cs typeface="Arial MT"/>
              </a:rPr>
              <a:t> </a:t>
            </a:r>
            <a:r>
              <a:rPr sz="1931" dirty="0">
                <a:latin typeface="Arial MT"/>
                <a:cs typeface="Arial MT"/>
              </a:rPr>
              <a:t>helps</a:t>
            </a:r>
            <a:r>
              <a:rPr sz="1931" spc="120" dirty="0">
                <a:latin typeface="Arial MT"/>
                <a:cs typeface="Arial MT"/>
              </a:rPr>
              <a:t> </a:t>
            </a:r>
            <a:r>
              <a:rPr sz="1931" dirty="0">
                <a:latin typeface="Arial MT"/>
                <a:cs typeface="Arial MT"/>
              </a:rPr>
              <a:t>to</a:t>
            </a:r>
            <a:r>
              <a:rPr sz="1931" spc="47" dirty="0">
                <a:latin typeface="Arial MT"/>
                <a:cs typeface="Arial MT"/>
              </a:rPr>
              <a:t> </a:t>
            </a:r>
            <a:r>
              <a:rPr sz="1931" dirty="0">
                <a:latin typeface="Arial MT"/>
                <a:cs typeface="Arial MT"/>
              </a:rPr>
              <a:t>identify</a:t>
            </a:r>
            <a:r>
              <a:rPr sz="1931" spc="100" dirty="0">
                <a:latin typeface="Arial MT"/>
                <a:cs typeface="Arial MT"/>
              </a:rPr>
              <a:t> </a:t>
            </a:r>
            <a:r>
              <a:rPr sz="1931" spc="73" dirty="0">
                <a:latin typeface="Arial MT"/>
                <a:cs typeface="Arial MT"/>
              </a:rPr>
              <a:t>the</a:t>
            </a:r>
            <a:r>
              <a:rPr sz="1931" spc="113" dirty="0">
                <a:latin typeface="Arial MT"/>
                <a:cs typeface="Arial MT"/>
              </a:rPr>
              <a:t> </a:t>
            </a:r>
            <a:r>
              <a:rPr sz="1931" spc="-13" dirty="0">
                <a:latin typeface="Arial MT"/>
                <a:cs typeface="Arial MT"/>
              </a:rPr>
              <a:t>potential </a:t>
            </a:r>
            <a:r>
              <a:rPr sz="1998" spc="-87" dirty="0">
                <a:latin typeface="Arial MT"/>
                <a:cs typeface="Arial MT"/>
              </a:rPr>
              <a:t>causes</a:t>
            </a:r>
            <a:r>
              <a:rPr sz="1998" spc="40" dirty="0">
                <a:latin typeface="Arial MT"/>
                <a:cs typeface="Arial MT"/>
              </a:rPr>
              <a:t> </a:t>
            </a:r>
            <a:r>
              <a:rPr sz="1998" dirty="0">
                <a:latin typeface="Arial MT"/>
                <a:cs typeface="Arial MT"/>
              </a:rPr>
              <a:t>of </a:t>
            </a:r>
            <a:r>
              <a:rPr sz="1998" spc="-286" dirty="0">
                <a:latin typeface="Arial MT"/>
                <a:cs typeface="Arial MT"/>
              </a:rPr>
              <a:t>a</a:t>
            </a:r>
            <a:r>
              <a:rPr sz="1998" spc="73" dirty="0">
                <a:latin typeface="Arial MT"/>
                <a:cs typeface="Arial MT"/>
              </a:rPr>
              <a:t> </a:t>
            </a:r>
            <a:r>
              <a:rPr sz="1998" dirty="0">
                <a:latin typeface="Arial MT"/>
                <a:cs typeface="Arial MT"/>
              </a:rPr>
              <a:t>problem</a:t>
            </a:r>
            <a:r>
              <a:rPr sz="1998" spc="73" dirty="0">
                <a:latin typeface="Arial MT"/>
                <a:cs typeface="Arial MT"/>
              </a:rPr>
              <a:t> </a:t>
            </a:r>
            <a:r>
              <a:rPr sz="1998" dirty="0">
                <a:latin typeface="Arial MT"/>
                <a:cs typeface="Arial MT"/>
              </a:rPr>
              <a:t>and</a:t>
            </a:r>
            <a:r>
              <a:rPr sz="1998" spc="-27" dirty="0">
                <a:latin typeface="Arial MT"/>
                <a:cs typeface="Arial MT"/>
              </a:rPr>
              <a:t> </a:t>
            </a:r>
            <a:r>
              <a:rPr sz="1998" spc="-33" dirty="0">
                <a:latin typeface="Arial MT"/>
                <a:cs typeface="Arial MT"/>
              </a:rPr>
              <a:t>categorize</a:t>
            </a:r>
            <a:r>
              <a:rPr sz="1998" spc="100" dirty="0">
                <a:latin typeface="Arial MT"/>
                <a:cs typeface="Arial MT"/>
              </a:rPr>
              <a:t> </a:t>
            </a:r>
            <a:r>
              <a:rPr sz="1998" dirty="0">
                <a:latin typeface="Arial MT"/>
                <a:cs typeface="Arial MT"/>
              </a:rPr>
              <a:t>them </a:t>
            </a:r>
            <a:r>
              <a:rPr sz="1998" spc="-27" dirty="0">
                <a:latin typeface="Arial MT"/>
                <a:cs typeface="Arial MT"/>
              </a:rPr>
              <a:t>into </a:t>
            </a:r>
            <a:r>
              <a:rPr sz="1931" dirty="0">
                <a:latin typeface="Arial MT"/>
                <a:cs typeface="Arial MT"/>
              </a:rPr>
              <a:t>diPerent</a:t>
            </a:r>
            <a:r>
              <a:rPr sz="1931" spc="140" dirty="0">
                <a:latin typeface="Arial MT"/>
                <a:cs typeface="Arial MT"/>
              </a:rPr>
              <a:t> </a:t>
            </a:r>
            <a:r>
              <a:rPr sz="1931" dirty="0">
                <a:latin typeface="Arial MT"/>
                <a:cs typeface="Arial MT"/>
              </a:rPr>
              <a:t>groups.</a:t>
            </a:r>
            <a:r>
              <a:rPr sz="1931" spc="13" dirty="0">
                <a:latin typeface="Arial MT"/>
                <a:cs typeface="Arial MT"/>
              </a:rPr>
              <a:t> </a:t>
            </a:r>
            <a:r>
              <a:rPr sz="1931" dirty="0">
                <a:latin typeface="Arial MT"/>
                <a:cs typeface="Arial MT"/>
              </a:rPr>
              <a:t>By</a:t>
            </a:r>
            <a:r>
              <a:rPr sz="1931" spc="-80" dirty="0">
                <a:latin typeface="Arial MT"/>
                <a:cs typeface="Arial MT"/>
              </a:rPr>
              <a:t> </a:t>
            </a:r>
            <a:r>
              <a:rPr sz="1931" dirty="0">
                <a:latin typeface="Arial MT"/>
                <a:cs typeface="Arial MT"/>
              </a:rPr>
              <a:t>analyzing</a:t>
            </a:r>
            <a:r>
              <a:rPr sz="1931" spc="100" dirty="0">
                <a:latin typeface="Arial MT"/>
                <a:cs typeface="Arial MT"/>
              </a:rPr>
              <a:t> </a:t>
            </a:r>
            <a:r>
              <a:rPr sz="1931" dirty="0">
                <a:latin typeface="Arial MT"/>
                <a:cs typeface="Arial MT"/>
              </a:rPr>
              <a:t>the</a:t>
            </a:r>
            <a:r>
              <a:rPr sz="1931" spc="-67" dirty="0">
                <a:latin typeface="Arial MT"/>
                <a:cs typeface="Arial MT"/>
              </a:rPr>
              <a:t> </a:t>
            </a:r>
            <a:r>
              <a:rPr sz="1931" spc="-60" dirty="0">
                <a:latin typeface="Arial MT"/>
                <a:cs typeface="Arial MT"/>
              </a:rPr>
              <a:t>causes,</a:t>
            </a:r>
            <a:r>
              <a:rPr sz="1931" spc="-53" dirty="0">
                <a:latin typeface="Arial MT"/>
                <a:cs typeface="Arial MT"/>
              </a:rPr>
              <a:t> </a:t>
            </a:r>
            <a:r>
              <a:rPr sz="1931" dirty="0">
                <a:latin typeface="Arial MT"/>
                <a:cs typeface="Arial MT"/>
              </a:rPr>
              <a:t>we</a:t>
            </a:r>
            <a:r>
              <a:rPr sz="1931" spc="-13" dirty="0">
                <a:latin typeface="Arial MT"/>
                <a:cs typeface="Arial MT"/>
              </a:rPr>
              <a:t> </a:t>
            </a:r>
            <a:r>
              <a:rPr sz="1931" spc="-33" dirty="0">
                <a:latin typeface="Arial MT"/>
                <a:cs typeface="Arial MT"/>
              </a:rPr>
              <a:t>can </a:t>
            </a:r>
            <a:r>
              <a:rPr sz="1998" dirty="0">
                <a:latin typeface="Arial MT"/>
                <a:cs typeface="Arial MT"/>
              </a:rPr>
              <a:t>find</a:t>
            </a:r>
            <a:r>
              <a:rPr sz="1998" spc="-73" dirty="0">
                <a:latin typeface="Arial MT"/>
                <a:cs typeface="Arial MT"/>
              </a:rPr>
              <a:t> </a:t>
            </a:r>
            <a:r>
              <a:rPr sz="1998" dirty="0">
                <a:latin typeface="Arial MT"/>
                <a:cs typeface="Arial MT"/>
              </a:rPr>
              <a:t>the</a:t>
            </a:r>
            <a:r>
              <a:rPr sz="1998" spc="-20" dirty="0">
                <a:latin typeface="Arial MT"/>
                <a:cs typeface="Arial MT"/>
              </a:rPr>
              <a:t> </a:t>
            </a:r>
            <a:r>
              <a:rPr sz="1998" dirty="0">
                <a:latin typeface="Arial MT"/>
                <a:cs typeface="Arial MT"/>
              </a:rPr>
              <a:t>root</a:t>
            </a:r>
            <a:r>
              <a:rPr sz="1998" spc="13" dirty="0">
                <a:latin typeface="Arial MT"/>
                <a:cs typeface="Arial MT"/>
              </a:rPr>
              <a:t> </a:t>
            </a:r>
            <a:r>
              <a:rPr sz="1998" spc="-73" dirty="0">
                <a:latin typeface="Arial MT"/>
                <a:cs typeface="Arial MT"/>
              </a:rPr>
              <a:t>cause</a:t>
            </a:r>
            <a:r>
              <a:rPr sz="1998" spc="-13" dirty="0">
                <a:latin typeface="Arial MT"/>
                <a:cs typeface="Arial MT"/>
              </a:rPr>
              <a:t> </a:t>
            </a:r>
            <a:r>
              <a:rPr sz="1998" dirty="0">
                <a:latin typeface="Arial MT"/>
                <a:cs typeface="Arial MT"/>
              </a:rPr>
              <a:t>and</a:t>
            </a:r>
            <a:r>
              <a:rPr sz="1998" spc="-53" dirty="0">
                <a:latin typeface="Arial MT"/>
                <a:cs typeface="Arial MT"/>
              </a:rPr>
              <a:t> </a:t>
            </a:r>
            <a:r>
              <a:rPr sz="1998" dirty="0">
                <a:latin typeface="Arial MT"/>
                <a:cs typeface="Arial MT"/>
              </a:rPr>
              <a:t>take</a:t>
            </a:r>
            <a:r>
              <a:rPr sz="1998" spc="-60" dirty="0">
                <a:latin typeface="Arial MT"/>
                <a:cs typeface="Arial MT"/>
              </a:rPr>
              <a:t> </a:t>
            </a:r>
            <a:r>
              <a:rPr sz="1998" spc="-13" dirty="0">
                <a:latin typeface="Arial MT"/>
                <a:cs typeface="Arial MT"/>
              </a:rPr>
              <a:t>corrective</a:t>
            </a:r>
            <a:r>
              <a:rPr sz="1998" spc="40" dirty="0">
                <a:latin typeface="Arial MT"/>
                <a:cs typeface="Arial MT"/>
              </a:rPr>
              <a:t> </a:t>
            </a:r>
            <a:r>
              <a:rPr sz="1998" spc="-13" dirty="0">
                <a:latin typeface="Arial MT"/>
                <a:cs typeface="Arial MT"/>
              </a:rPr>
              <a:t>action.</a:t>
            </a:r>
            <a:endParaRPr sz="1998">
              <a:latin typeface="Arial MT"/>
              <a:cs typeface="Arial MT"/>
            </a:endParaRPr>
          </a:p>
        </p:txBody>
      </p:sp>
      <p:sp>
        <p:nvSpPr>
          <p:cNvPr id="5" name="object 5"/>
          <p:cNvSpPr txBox="1">
            <a:spLocks noGrp="1"/>
          </p:cNvSpPr>
          <p:nvPr>
            <p:ph type="title"/>
          </p:nvPr>
        </p:nvSpPr>
        <p:spPr>
          <a:xfrm>
            <a:off x="7099757" y="956541"/>
            <a:ext cx="3173622" cy="316771"/>
          </a:xfrm>
          <a:prstGeom prst="rect">
            <a:avLst/>
          </a:prstGeom>
        </p:spPr>
        <p:txBody>
          <a:bodyPr vert="horz" wrap="square" lIns="0" tIns="19448" rIns="0" bIns="0" rtlCol="0" anchor="ctr">
            <a:spAutoFit/>
          </a:bodyPr>
          <a:lstStyle/>
          <a:p>
            <a:pPr marL="16913">
              <a:lnSpc>
                <a:spcPct val="100000"/>
              </a:lnSpc>
              <a:spcBef>
                <a:spcPts val="152"/>
              </a:spcBef>
            </a:pPr>
            <a:r>
              <a:rPr sz="1931" spc="146" dirty="0">
                <a:solidFill>
                  <a:srgbClr val="000000"/>
                </a:solidFill>
                <a:latin typeface="Arial MT"/>
                <a:cs typeface="Arial MT"/>
              </a:rPr>
              <a:t>What</a:t>
            </a:r>
            <a:r>
              <a:rPr sz="1931" spc="140" dirty="0">
                <a:solidFill>
                  <a:srgbClr val="000000"/>
                </a:solidFill>
                <a:latin typeface="Arial MT"/>
                <a:cs typeface="Arial MT"/>
              </a:rPr>
              <a:t> </a:t>
            </a:r>
            <a:r>
              <a:rPr sz="1931" dirty="0">
                <a:solidFill>
                  <a:srgbClr val="000000"/>
                </a:solidFill>
                <a:latin typeface="Arial MT"/>
                <a:cs typeface="Arial MT"/>
              </a:rPr>
              <a:t>is </a:t>
            </a:r>
            <a:r>
              <a:rPr sz="1931" spc="73" dirty="0">
                <a:solidFill>
                  <a:srgbClr val="000000"/>
                </a:solidFill>
                <a:latin typeface="Arial MT"/>
                <a:cs typeface="Arial MT"/>
              </a:rPr>
              <a:t>Fishbone</a:t>
            </a:r>
            <a:r>
              <a:rPr sz="1931" spc="100" dirty="0">
                <a:solidFill>
                  <a:srgbClr val="000000"/>
                </a:solidFill>
                <a:latin typeface="Arial MT"/>
                <a:cs typeface="Arial MT"/>
              </a:rPr>
              <a:t> </a:t>
            </a:r>
            <a:r>
              <a:rPr sz="1931" spc="-13" dirty="0">
                <a:solidFill>
                  <a:srgbClr val="000000"/>
                </a:solidFill>
                <a:latin typeface="Arial MT"/>
                <a:cs typeface="Arial MT"/>
              </a:rPr>
              <a:t>Theory?</a:t>
            </a:r>
            <a:endParaRPr sz="1931">
              <a:latin typeface="Arial MT"/>
              <a:cs typeface="Arial MT"/>
            </a:endParaRPr>
          </a:p>
        </p:txBody>
      </p:sp>
      <p:pic>
        <p:nvPicPr>
          <p:cNvPr id="6" name="Picture 5" descr="A black and red logo&#10;&#10;AI-generated content may be incorrect.">
            <a:extLst>
              <a:ext uri="{FF2B5EF4-FFF2-40B4-BE49-F238E27FC236}">
                <a16:creationId xmlns:a16="http://schemas.microsoft.com/office/drawing/2014/main" id="{C018F92B-A795-EFCF-DFBA-8A0136AE8966}"/>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151112" y="1050697"/>
            <a:ext cx="5252495" cy="5040160"/>
          </a:xfrm>
          <a:prstGeom prst="rect">
            <a:avLst/>
          </a:prstGeom>
        </p:spPr>
      </p:pic>
      <p:sp>
        <p:nvSpPr>
          <p:cNvPr id="3" name="object 3"/>
          <p:cNvSpPr/>
          <p:nvPr/>
        </p:nvSpPr>
        <p:spPr>
          <a:xfrm>
            <a:off x="7517" y="691083"/>
            <a:ext cx="5142232" cy="0"/>
          </a:xfrm>
          <a:custGeom>
            <a:avLst/>
            <a:gdLst/>
            <a:ahLst/>
            <a:cxnLst/>
            <a:rect l="l" t="t" r="r" b="b"/>
            <a:pathLst>
              <a:path w="3861435">
                <a:moveTo>
                  <a:pt x="0" y="0"/>
                </a:moveTo>
                <a:lnTo>
                  <a:pt x="3861113" y="0"/>
                </a:lnTo>
              </a:path>
            </a:pathLst>
          </a:custGeom>
          <a:ln w="58163">
            <a:solidFill>
              <a:srgbClr val="000000"/>
            </a:solidFill>
          </a:ln>
        </p:spPr>
        <p:txBody>
          <a:bodyPr wrap="square" lIns="0" tIns="0" rIns="0" bIns="0" rtlCol="0"/>
          <a:lstStyle/>
          <a:p>
            <a:endParaRPr sz="2397"/>
          </a:p>
        </p:txBody>
      </p:sp>
      <p:sp>
        <p:nvSpPr>
          <p:cNvPr id="4" name="object 4"/>
          <p:cNvSpPr txBox="1">
            <a:spLocks noGrp="1"/>
          </p:cNvSpPr>
          <p:nvPr>
            <p:ph type="title"/>
          </p:nvPr>
        </p:nvSpPr>
        <p:spPr>
          <a:xfrm>
            <a:off x="820679" y="962768"/>
            <a:ext cx="4254328" cy="309074"/>
          </a:xfrm>
          <a:prstGeom prst="rect">
            <a:avLst/>
          </a:prstGeom>
        </p:spPr>
        <p:txBody>
          <a:bodyPr vert="horz" wrap="square" lIns="0" tIns="21986" rIns="0" bIns="0" rtlCol="0" anchor="ctr">
            <a:spAutoFit/>
          </a:bodyPr>
          <a:lstStyle/>
          <a:p>
            <a:pPr marL="16913">
              <a:lnSpc>
                <a:spcPct val="100000"/>
              </a:lnSpc>
              <a:spcBef>
                <a:spcPts val="173"/>
              </a:spcBef>
            </a:pPr>
            <a:r>
              <a:rPr sz="1864" spc="87" dirty="0">
                <a:solidFill>
                  <a:srgbClr val="000000"/>
                </a:solidFill>
                <a:latin typeface="Arial MT"/>
                <a:cs typeface="Arial MT"/>
              </a:rPr>
              <a:t>The</a:t>
            </a:r>
            <a:r>
              <a:rPr sz="1864" spc="80" dirty="0">
                <a:solidFill>
                  <a:srgbClr val="000000"/>
                </a:solidFill>
                <a:latin typeface="Arial MT"/>
                <a:cs typeface="Arial MT"/>
              </a:rPr>
              <a:t> </a:t>
            </a:r>
            <a:r>
              <a:rPr sz="1864" spc="166" dirty="0">
                <a:solidFill>
                  <a:srgbClr val="000000"/>
                </a:solidFill>
                <a:latin typeface="Arial MT"/>
                <a:cs typeface="Arial MT"/>
              </a:rPr>
              <a:t>Anatomy</a:t>
            </a:r>
            <a:r>
              <a:rPr sz="1864" spc="140" dirty="0">
                <a:solidFill>
                  <a:srgbClr val="000000"/>
                </a:solidFill>
                <a:latin typeface="Arial MT"/>
                <a:cs typeface="Arial MT"/>
              </a:rPr>
              <a:t> </a:t>
            </a:r>
            <a:r>
              <a:rPr sz="1864" spc="127" dirty="0">
                <a:solidFill>
                  <a:srgbClr val="000000"/>
                </a:solidFill>
                <a:latin typeface="Arial MT"/>
                <a:cs typeface="Arial MT"/>
              </a:rPr>
              <a:t>of</a:t>
            </a:r>
            <a:r>
              <a:rPr sz="1864" spc="73" dirty="0">
                <a:solidFill>
                  <a:srgbClr val="000000"/>
                </a:solidFill>
                <a:latin typeface="Arial MT"/>
                <a:cs typeface="Arial MT"/>
              </a:rPr>
              <a:t> </a:t>
            </a:r>
            <a:r>
              <a:rPr sz="1864" spc="113" dirty="0">
                <a:solidFill>
                  <a:srgbClr val="000000"/>
                </a:solidFill>
                <a:latin typeface="Arial MT"/>
                <a:cs typeface="Arial MT"/>
              </a:rPr>
              <a:t>Fishbone</a:t>
            </a:r>
            <a:r>
              <a:rPr sz="1864" spc="173" dirty="0">
                <a:solidFill>
                  <a:srgbClr val="000000"/>
                </a:solidFill>
                <a:latin typeface="Arial MT"/>
                <a:cs typeface="Arial MT"/>
              </a:rPr>
              <a:t> </a:t>
            </a:r>
            <a:r>
              <a:rPr sz="1864" spc="133" dirty="0">
                <a:solidFill>
                  <a:srgbClr val="000000"/>
                </a:solidFill>
                <a:latin typeface="Arial MT"/>
                <a:cs typeface="Arial MT"/>
              </a:rPr>
              <a:t>Diagram</a:t>
            </a:r>
            <a:endParaRPr sz="1864">
              <a:latin typeface="Arial MT"/>
              <a:cs typeface="Arial MT"/>
            </a:endParaRPr>
          </a:p>
        </p:txBody>
      </p:sp>
      <p:sp>
        <p:nvSpPr>
          <p:cNvPr id="5" name="object 5"/>
          <p:cNvSpPr txBox="1"/>
          <p:nvPr/>
        </p:nvSpPr>
        <p:spPr>
          <a:xfrm>
            <a:off x="829264" y="1844997"/>
            <a:ext cx="4217120" cy="3132964"/>
          </a:xfrm>
          <a:prstGeom prst="rect">
            <a:avLst/>
          </a:prstGeom>
        </p:spPr>
        <p:txBody>
          <a:bodyPr vert="horz" wrap="square" lIns="0" tIns="23677" rIns="0" bIns="0" rtlCol="0">
            <a:spAutoFit/>
          </a:bodyPr>
          <a:lstStyle/>
          <a:p>
            <a:pPr marL="18604" marR="142910" indent="846">
              <a:lnSpc>
                <a:spcPct val="99500"/>
              </a:lnSpc>
              <a:spcBef>
                <a:spcPts val="186"/>
              </a:spcBef>
            </a:pPr>
            <a:r>
              <a:rPr sz="1998" dirty="0">
                <a:latin typeface="Arial MT"/>
                <a:cs typeface="Arial MT"/>
              </a:rPr>
              <a:t>A</a:t>
            </a:r>
            <a:r>
              <a:rPr sz="1998" spc="47" dirty="0">
                <a:latin typeface="Arial MT"/>
                <a:cs typeface="Arial MT"/>
              </a:rPr>
              <a:t> </a:t>
            </a:r>
            <a:r>
              <a:rPr sz="1998" spc="127" dirty="0">
                <a:latin typeface="Arial MT"/>
                <a:cs typeface="Arial MT"/>
              </a:rPr>
              <a:t>Fishbone</a:t>
            </a:r>
            <a:r>
              <a:rPr sz="1998" spc="200" dirty="0">
                <a:latin typeface="Arial MT"/>
                <a:cs typeface="Arial MT"/>
              </a:rPr>
              <a:t> </a:t>
            </a:r>
            <a:r>
              <a:rPr sz="1998" spc="173" dirty="0">
                <a:latin typeface="Arial MT"/>
                <a:cs typeface="Arial MT"/>
              </a:rPr>
              <a:t>Diagram</a:t>
            </a:r>
            <a:r>
              <a:rPr sz="1998" spc="127" dirty="0">
                <a:latin typeface="Arial MT"/>
                <a:cs typeface="Arial MT"/>
              </a:rPr>
              <a:t> </a:t>
            </a:r>
            <a:r>
              <a:rPr sz="1998" dirty="0">
                <a:latin typeface="Arial MT"/>
                <a:cs typeface="Arial MT"/>
              </a:rPr>
              <a:t>is</a:t>
            </a:r>
            <a:r>
              <a:rPr sz="1998" spc="27" dirty="0">
                <a:latin typeface="Arial MT"/>
                <a:cs typeface="Arial MT"/>
              </a:rPr>
              <a:t> </a:t>
            </a:r>
            <a:r>
              <a:rPr sz="1998" spc="107" dirty="0">
                <a:latin typeface="Arial MT"/>
                <a:cs typeface="Arial MT"/>
              </a:rPr>
              <a:t>divided </a:t>
            </a:r>
            <a:r>
              <a:rPr sz="1998" spc="146" dirty="0">
                <a:latin typeface="Arial MT"/>
                <a:cs typeface="Arial MT"/>
              </a:rPr>
              <a:t>into</a:t>
            </a:r>
            <a:r>
              <a:rPr sz="1998" spc="27" dirty="0">
                <a:latin typeface="Arial MT"/>
                <a:cs typeface="Arial MT"/>
              </a:rPr>
              <a:t> </a:t>
            </a:r>
            <a:r>
              <a:rPr sz="1998" dirty="0">
                <a:latin typeface="Arial MT"/>
                <a:cs typeface="Arial MT"/>
              </a:rPr>
              <a:t>six</a:t>
            </a:r>
            <a:r>
              <a:rPr sz="1998" spc="107" dirty="0">
                <a:latin typeface="Arial MT"/>
                <a:cs typeface="Arial MT"/>
              </a:rPr>
              <a:t> </a:t>
            </a:r>
            <a:r>
              <a:rPr sz="1998" spc="73" dirty="0">
                <a:latin typeface="Arial MT"/>
                <a:cs typeface="Arial MT"/>
              </a:rPr>
              <a:t>categories:</a:t>
            </a:r>
            <a:r>
              <a:rPr sz="1998" spc="173" dirty="0">
                <a:latin typeface="Arial MT"/>
                <a:cs typeface="Arial MT"/>
              </a:rPr>
              <a:t> </a:t>
            </a:r>
            <a:r>
              <a:rPr sz="1998" spc="87" dirty="0">
                <a:latin typeface="Arial MT"/>
                <a:cs typeface="Arial MT"/>
              </a:rPr>
              <a:t>People, </a:t>
            </a:r>
            <a:r>
              <a:rPr sz="1998" dirty="0">
                <a:latin typeface="Arial MT"/>
                <a:cs typeface="Arial MT"/>
              </a:rPr>
              <a:t>Process,</a:t>
            </a:r>
            <a:r>
              <a:rPr sz="1998" spc="320" dirty="0">
                <a:latin typeface="Arial MT"/>
                <a:cs typeface="Arial MT"/>
              </a:rPr>
              <a:t> </a:t>
            </a:r>
            <a:r>
              <a:rPr sz="1998" spc="140" dirty="0">
                <a:latin typeface="Arial MT"/>
                <a:cs typeface="Arial MT"/>
              </a:rPr>
              <a:t>Product,</a:t>
            </a:r>
            <a:r>
              <a:rPr sz="1998" spc="220" dirty="0">
                <a:latin typeface="Arial MT"/>
                <a:cs typeface="Arial MT"/>
              </a:rPr>
              <a:t> </a:t>
            </a:r>
            <a:r>
              <a:rPr sz="1998" spc="133" dirty="0">
                <a:latin typeface="Arial MT"/>
                <a:cs typeface="Arial MT"/>
              </a:rPr>
              <a:t>Environment, </a:t>
            </a:r>
            <a:r>
              <a:rPr sz="2064" spc="140" dirty="0">
                <a:latin typeface="Arial MT"/>
                <a:cs typeface="Arial MT"/>
              </a:rPr>
              <a:t>Equipment,</a:t>
            </a:r>
            <a:r>
              <a:rPr sz="2064" spc="133" dirty="0">
                <a:latin typeface="Arial MT"/>
                <a:cs typeface="Arial MT"/>
              </a:rPr>
              <a:t> </a:t>
            </a:r>
            <a:r>
              <a:rPr sz="2064" spc="107" dirty="0">
                <a:latin typeface="Arial MT"/>
                <a:cs typeface="Arial MT"/>
              </a:rPr>
              <a:t>and</a:t>
            </a:r>
            <a:r>
              <a:rPr sz="2064" spc="213" dirty="0">
                <a:latin typeface="Arial MT"/>
                <a:cs typeface="Arial MT"/>
              </a:rPr>
              <a:t> </a:t>
            </a:r>
            <a:r>
              <a:rPr sz="2064" dirty="0">
                <a:latin typeface="Arial MT"/>
                <a:cs typeface="Arial MT"/>
              </a:rPr>
              <a:t>Policy.</a:t>
            </a:r>
            <a:r>
              <a:rPr sz="2064" spc="200" dirty="0">
                <a:latin typeface="Arial MT"/>
                <a:cs typeface="Arial MT"/>
              </a:rPr>
              <a:t> </a:t>
            </a:r>
            <a:r>
              <a:rPr sz="2064" spc="-27" dirty="0">
                <a:latin typeface="Arial MT"/>
                <a:cs typeface="Arial MT"/>
              </a:rPr>
              <a:t>Each </a:t>
            </a:r>
            <a:r>
              <a:rPr sz="1998" spc="120" dirty="0">
                <a:latin typeface="Arial MT"/>
                <a:cs typeface="Arial MT"/>
              </a:rPr>
              <a:t>category</a:t>
            </a:r>
            <a:r>
              <a:rPr sz="1998" spc="80" dirty="0">
                <a:latin typeface="Arial MT"/>
                <a:cs typeface="Arial MT"/>
              </a:rPr>
              <a:t> </a:t>
            </a:r>
            <a:r>
              <a:rPr sz="1998" spc="93" dirty="0">
                <a:latin typeface="Arial MT"/>
                <a:cs typeface="Arial MT"/>
              </a:rPr>
              <a:t>represents</a:t>
            </a:r>
            <a:r>
              <a:rPr sz="1998" spc="160" dirty="0">
                <a:latin typeface="Arial MT"/>
                <a:cs typeface="Arial MT"/>
              </a:rPr>
              <a:t> </a:t>
            </a:r>
            <a:r>
              <a:rPr sz="1998" dirty="0">
                <a:latin typeface="Arial MT"/>
                <a:cs typeface="Arial MT"/>
              </a:rPr>
              <a:t>a</a:t>
            </a:r>
            <a:r>
              <a:rPr sz="1998" spc="152" dirty="0">
                <a:latin typeface="Arial MT"/>
                <a:cs typeface="Arial MT"/>
              </a:rPr>
              <a:t> </a:t>
            </a:r>
            <a:r>
              <a:rPr sz="1998" spc="100" dirty="0">
                <a:latin typeface="Arial MT"/>
                <a:cs typeface="Arial MT"/>
              </a:rPr>
              <a:t>potential </a:t>
            </a:r>
            <a:r>
              <a:rPr sz="2064" dirty="0">
                <a:latin typeface="Arial MT"/>
                <a:cs typeface="Arial MT"/>
              </a:rPr>
              <a:t>cause</a:t>
            </a:r>
            <a:r>
              <a:rPr sz="2064" spc="220" dirty="0">
                <a:latin typeface="Arial MT"/>
                <a:cs typeface="Arial MT"/>
              </a:rPr>
              <a:t> </a:t>
            </a:r>
            <a:r>
              <a:rPr sz="2064" dirty="0">
                <a:latin typeface="Arial MT"/>
                <a:cs typeface="Arial MT"/>
              </a:rPr>
              <a:t>of</a:t>
            </a:r>
            <a:r>
              <a:rPr sz="2064" spc="73" dirty="0">
                <a:latin typeface="Arial MT"/>
                <a:cs typeface="Arial MT"/>
              </a:rPr>
              <a:t> </a:t>
            </a:r>
            <a:r>
              <a:rPr sz="2064" dirty="0">
                <a:latin typeface="Arial MT"/>
                <a:cs typeface="Arial MT"/>
              </a:rPr>
              <a:t>the</a:t>
            </a:r>
            <a:r>
              <a:rPr sz="2064" spc="513" dirty="0">
                <a:latin typeface="Arial MT"/>
                <a:cs typeface="Arial MT"/>
              </a:rPr>
              <a:t> </a:t>
            </a:r>
            <a:r>
              <a:rPr sz="2064" spc="100" dirty="0">
                <a:latin typeface="Arial MT"/>
                <a:cs typeface="Arial MT"/>
              </a:rPr>
              <a:t>problem.</a:t>
            </a:r>
            <a:r>
              <a:rPr sz="2064" spc="-7" dirty="0">
                <a:latin typeface="Arial MT"/>
                <a:cs typeface="Arial MT"/>
              </a:rPr>
              <a:t> </a:t>
            </a:r>
            <a:r>
              <a:rPr sz="2064" spc="-33" dirty="0">
                <a:latin typeface="Arial MT"/>
                <a:cs typeface="Arial MT"/>
              </a:rPr>
              <a:t>The</a:t>
            </a:r>
            <a:endParaRPr sz="2064">
              <a:latin typeface="Arial MT"/>
              <a:cs typeface="Arial MT"/>
            </a:endParaRPr>
          </a:p>
          <a:p>
            <a:pPr marL="16913" marR="6765" indent="4228">
              <a:lnSpc>
                <a:spcPts val="2424"/>
              </a:lnSpc>
              <a:spcBef>
                <a:spcPts val="67"/>
              </a:spcBef>
            </a:pPr>
            <a:r>
              <a:rPr sz="1998" spc="107" dirty="0">
                <a:latin typeface="Arial MT"/>
                <a:cs typeface="Arial MT"/>
              </a:rPr>
              <a:t>diag</a:t>
            </a:r>
            <a:r>
              <a:rPr sz="1998" spc="-373" dirty="0">
                <a:latin typeface="Arial MT"/>
                <a:cs typeface="Arial MT"/>
              </a:rPr>
              <a:t> </a:t>
            </a:r>
            <a:r>
              <a:rPr sz="1998" spc="146" dirty="0">
                <a:latin typeface="Arial MT"/>
                <a:cs typeface="Arial MT"/>
              </a:rPr>
              <a:t>ram</a:t>
            </a:r>
            <a:r>
              <a:rPr sz="1998" spc="107" dirty="0">
                <a:latin typeface="Arial MT"/>
                <a:cs typeface="Arial MT"/>
              </a:rPr>
              <a:t> </a:t>
            </a:r>
            <a:r>
              <a:rPr sz="1998" spc="93" dirty="0">
                <a:latin typeface="Arial MT"/>
                <a:cs typeface="Arial MT"/>
              </a:rPr>
              <a:t>starts</a:t>
            </a:r>
            <a:r>
              <a:rPr sz="1998" spc="80" dirty="0">
                <a:latin typeface="Arial MT"/>
                <a:cs typeface="Arial MT"/>
              </a:rPr>
              <a:t> </a:t>
            </a:r>
            <a:r>
              <a:rPr sz="1998" spc="180" dirty="0">
                <a:latin typeface="Arial MT"/>
                <a:cs typeface="Arial MT"/>
              </a:rPr>
              <a:t>with</a:t>
            </a:r>
            <a:r>
              <a:rPr sz="1998" spc="73" dirty="0">
                <a:latin typeface="Arial MT"/>
                <a:cs typeface="Arial MT"/>
              </a:rPr>
              <a:t> </a:t>
            </a:r>
            <a:r>
              <a:rPr sz="1998" spc="186" dirty="0">
                <a:latin typeface="Arial MT"/>
                <a:cs typeface="Arial MT"/>
              </a:rPr>
              <a:t>the</a:t>
            </a:r>
            <a:r>
              <a:rPr sz="1998" spc="73" dirty="0">
                <a:latin typeface="Arial MT"/>
                <a:cs typeface="Arial MT"/>
              </a:rPr>
              <a:t> </a:t>
            </a:r>
            <a:r>
              <a:rPr sz="1998" spc="140" dirty="0">
                <a:latin typeface="Arial MT"/>
                <a:cs typeface="Arial MT"/>
              </a:rPr>
              <a:t>problem </a:t>
            </a:r>
            <a:r>
              <a:rPr sz="2064" spc="120" dirty="0">
                <a:latin typeface="Arial MT"/>
                <a:cs typeface="Arial MT"/>
              </a:rPr>
              <a:t>statement</a:t>
            </a:r>
            <a:r>
              <a:rPr sz="2064" spc="333" dirty="0">
                <a:latin typeface="Arial MT"/>
                <a:cs typeface="Arial MT"/>
              </a:rPr>
              <a:t> </a:t>
            </a:r>
            <a:r>
              <a:rPr sz="2064" dirty="0">
                <a:latin typeface="Arial MT"/>
                <a:cs typeface="Arial MT"/>
              </a:rPr>
              <a:t>at</a:t>
            </a:r>
            <a:r>
              <a:rPr sz="2064" spc="180" dirty="0">
                <a:latin typeface="Arial MT"/>
                <a:cs typeface="Arial MT"/>
              </a:rPr>
              <a:t> </a:t>
            </a:r>
            <a:r>
              <a:rPr sz="2064" dirty="0">
                <a:latin typeface="Arial MT"/>
                <a:cs typeface="Arial MT"/>
              </a:rPr>
              <a:t>the</a:t>
            </a:r>
            <a:r>
              <a:rPr sz="2064" spc="466" dirty="0">
                <a:latin typeface="Arial MT"/>
                <a:cs typeface="Arial MT"/>
              </a:rPr>
              <a:t> </a:t>
            </a:r>
            <a:r>
              <a:rPr sz="2064" dirty="0">
                <a:latin typeface="Arial MT"/>
                <a:cs typeface="Arial MT"/>
              </a:rPr>
              <a:t>head</a:t>
            </a:r>
            <a:r>
              <a:rPr sz="2064" spc="233" dirty="0">
                <a:latin typeface="Arial MT"/>
                <a:cs typeface="Arial MT"/>
              </a:rPr>
              <a:t> </a:t>
            </a:r>
            <a:r>
              <a:rPr sz="2064" dirty="0">
                <a:latin typeface="Arial MT"/>
                <a:cs typeface="Arial MT"/>
              </a:rPr>
              <a:t>of</a:t>
            </a:r>
            <a:r>
              <a:rPr sz="2064" spc="146" dirty="0">
                <a:latin typeface="Arial MT"/>
                <a:cs typeface="Arial MT"/>
              </a:rPr>
              <a:t> </a:t>
            </a:r>
            <a:r>
              <a:rPr sz="2064" dirty="0">
                <a:latin typeface="Arial MT"/>
                <a:cs typeface="Arial MT"/>
              </a:rPr>
              <a:t>the</a:t>
            </a:r>
            <a:r>
              <a:rPr sz="2064" spc="439" dirty="0">
                <a:latin typeface="Arial MT"/>
                <a:cs typeface="Arial MT"/>
              </a:rPr>
              <a:t> </a:t>
            </a:r>
            <a:r>
              <a:rPr sz="2064" spc="60" dirty="0">
                <a:latin typeface="Arial MT"/>
                <a:cs typeface="Arial MT"/>
              </a:rPr>
              <a:t>fish </a:t>
            </a:r>
            <a:r>
              <a:rPr sz="1998" spc="127" dirty="0">
                <a:latin typeface="Arial MT"/>
                <a:cs typeface="Arial MT"/>
              </a:rPr>
              <a:t>and </a:t>
            </a:r>
            <a:r>
              <a:rPr sz="1998" spc="107" dirty="0">
                <a:latin typeface="Arial MT"/>
                <a:cs typeface="Arial MT"/>
              </a:rPr>
              <a:t>the</a:t>
            </a:r>
            <a:r>
              <a:rPr sz="1998" spc="326" dirty="0">
                <a:latin typeface="Arial MT"/>
                <a:cs typeface="Arial MT"/>
              </a:rPr>
              <a:t> </a:t>
            </a:r>
            <a:r>
              <a:rPr sz="1998" spc="113" dirty="0">
                <a:latin typeface="Arial MT"/>
                <a:cs typeface="Arial MT"/>
              </a:rPr>
              <a:t>po\entiaI</a:t>
            </a:r>
            <a:r>
              <a:rPr sz="1998" spc="193" dirty="0">
                <a:latin typeface="Arial MT"/>
                <a:cs typeface="Arial MT"/>
              </a:rPr>
              <a:t> </a:t>
            </a:r>
            <a:r>
              <a:rPr sz="1998" dirty="0">
                <a:latin typeface="Arial MT"/>
                <a:cs typeface="Arial MT"/>
              </a:rPr>
              <a:t>ca</a:t>
            </a:r>
            <a:r>
              <a:rPr sz="1998" spc="-333" dirty="0">
                <a:latin typeface="Arial MT"/>
                <a:cs typeface="Arial MT"/>
              </a:rPr>
              <a:t> </a:t>
            </a:r>
            <a:r>
              <a:rPr sz="1998" dirty="0">
                <a:latin typeface="Arial MT"/>
                <a:cs typeface="Arial MT"/>
              </a:rPr>
              <a:t>uses</a:t>
            </a:r>
            <a:r>
              <a:rPr sz="1998" spc="113" dirty="0">
                <a:latin typeface="Arial MT"/>
                <a:cs typeface="Arial MT"/>
              </a:rPr>
              <a:t> </a:t>
            </a:r>
            <a:r>
              <a:rPr sz="1998" spc="-33" dirty="0">
                <a:latin typeface="Arial MT"/>
                <a:cs typeface="Arial MT"/>
              </a:rPr>
              <a:t>are</a:t>
            </a:r>
            <a:r>
              <a:rPr sz="1998" spc="666" dirty="0">
                <a:latin typeface="Arial MT"/>
                <a:cs typeface="Arial MT"/>
              </a:rPr>
              <a:t> </a:t>
            </a:r>
            <a:r>
              <a:rPr sz="2064" dirty="0">
                <a:latin typeface="Arial MT"/>
                <a:cs typeface="Arial MT"/>
              </a:rPr>
              <a:t>listed</a:t>
            </a:r>
            <a:r>
              <a:rPr sz="2064" spc="180" dirty="0">
                <a:latin typeface="Arial MT"/>
                <a:cs typeface="Arial MT"/>
              </a:rPr>
              <a:t> </a:t>
            </a:r>
            <a:r>
              <a:rPr sz="2064" spc="120" dirty="0">
                <a:latin typeface="Arial MT"/>
                <a:cs typeface="Arial MT"/>
              </a:rPr>
              <a:t>on</a:t>
            </a:r>
            <a:r>
              <a:rPr sz="2064" spc="100" dirty="0">
                <a:latin typeface="Arial MT"/>
                <a:cs typeface="Arial MT"/>
              </a:rPr>
              <a:t> the</a:t>
            </a:r>
            <a:r>
              <a:rPr sz="2064" spc="326" dirty="0">
                <a:latin typeface="Arial MT"/>
                <a:cs typeface="Arial MT"/>
              </a:rPr>
              <a:t> </a:t>
            </a:r>
            <a:r>
              <a:rPr sz="2064" spc="-13" dirty="0">
                <a:latin typeface="Arial MT"/>
                <a:cs typeface="Arial MT"/>
              </a:rPr>
              <a:t>bones.</a:t>
            </a:r>
            <a:endParaRPr sz="2064">
              <a:latin typeface="Arial MT"/>
              <a:cs typeface="Arial MT"/>
            </a:endParaRPr>
          </a:p>
        </p:txBody>
      </p:sp>
      <p:pic>
        <p:nvPicPr>
          <p:cNvPr id="6" name="Picture 5" descr="A black and red logo&#10;&#10;AI-generated content may be incorrect.">
            <a:extLst>
              <a:ext uri="{FF2B5EF4-FFF2-40B4-BE49-F238E27FC236}">
                <a16:creationId xmlns:a16="http://schemas.microsoft.com/office/drawing/2014/main" id="{A7F9586B-5BB9-1E4B-9399-99003E2275A5}"/>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29126" y="3103277"/>
            <a:ext cx="7549425" cy="2987581"/>
          </a:xfrm>
          <a:prstGeom prst="rect">
            <a:avLst/>
          </a:prstGeom>
        </p:spPr>
      </p:pic>
      <p:sp>
        <p:nvSpPr>
          <p:cNvPr id="3" name="object 3"/>
          <p:cNvSpPr/>
          <p:nvPr/>
        </p:nvSpPr>
        <p:spPr>
          <a:xfrm>
            <a:off x="7130764" y="674485"/>
            <a:ext cx="5053441" cy="0"/>
          </a:xfrm>
          <a:custGeom>
            <a:avLst/>
            <a:gdLst/>
            <a:ahLst/>
            <a:cxnLst/>
            <a:rect l="l" t="t" r="r" b="b"/>
            <a:pathLst>
              <a:path w="3794759">
                <a:moveTo>
                  <a:pt x="0" y="0"/>
                </a:moveTo>
                <a:lnTo>
                  <a:pt x="3794614" y="0"/>
                </a:lnTo>
              </a:path>
            </a:pathLst>
          </a:custGeom>
          <a:ln w="58163">
            <a:solidFill>
              <a:srgbClr val="000000"/>
            </a:solidFill>
          </a:ln>
        </p:spPr>
        <p:txBody>
          <a:bodyPr wrap="square" lIns="0" tIns="0" rIns="0" bIns="0" rtlCol="0"/>
          <a:lstStyle/>
          <a:p>
            <a:endParaRPr sz="2397"/>
          </a:p>
        </p:txBody>
      </p:sp>
      <p:sp>
        <p:nvSpPr>
          <p:cNvPr id="4" name="object 4"/>
          <p:cNvSpPr txBox="1"/>
          <p:nvPr/>
        </p:nvSpPr>
        <p:spPr>
          <a:xfrm>
            <a:off x="772175" y="576888"/>
            <a:ext cx="5559969" cy="2440333"/>
          </a:xfrm>
          <a:prstGeom prst="rect">
            <a:avLst/>
          </a:prstGeom>
        </p:spPr>
        <p:txBody>
          <a:bodyPr vert="horz" wrap="square" lIns="0" tIns="63422" rIns="0" bIns="0" rtlCol="0">
            <a:spAutoFit/>
          </a:bodyPr>
          <a:lstStyle/>
          <a:p>
            <a:pPr marL="16913" marR="6765" indent="2537">
              <a:lnSpc>
                <a:spcPct val="81900"/>
              </a:lnSpc>
              <a:spcBef>
                <a:spcPts val="499"/>
              </a:spcBef>
            </a:pPr>
            <a:r>
              <a:rPr sz="1731" spc="-13" dirty="0">
                <a:latin typeface="Arial MT"/>
                <a:cs typeface="Arial MT"/>
              </a:rPr>
              <a:t>Fishbone</a:t>
            </a:r>
            <a:r>
              <a:rPr sz="1731" spc="-113" dirty="0">
                <a:latin typeface="Arial MT"/>
                <a:cs typeface="Arial MT"/>
              </a:rPr>
              <a:t> </a:t>
            </a:r>
            <a:r>
              <a:rPr sz="1731" dirty="0">
                <a:latin typeface="Arial MT"/>
                <a:cs typeface="Arial MT"/>
              </a:rPr>
              <a:t>Theory</a:t>
            </a:r>
            <a:r>
              <a:rPr sz="1731" spc="-87" dirty="0">
                <a:latin typeface="Arial MT"/>
                <a:cs typeface="Arial MT"/>
              </a:rPr>
              <a:t> </a:t>
            </a:r>
            <a:r>
              <a:rPr sz="1731" dirty="0">
                <a:latin typeface="Arial MT"/>
                <a:cs typeface="Arial MT"/>
              </a:rPr>
              <a:t>provides</a:t>
            </a:r>
            <a:r>
              <a:rPr sz="1731" spc="-47" dirty="0">
                <a:latin typeface="Arial MT"/>
                <a:cs typeface="Arial MT"/>
              </a:rPr>
              <a:t> </a:t>
            </a:r>
            <a:r>
              <a:rPr sz="1731" spc="-186" dirty="0">
                <a:latin typeface="Arial MT"/>
                <a:cs typeface="Arial MT"/>
              </a:rPr>
              <a:t>a</a:t>
            </a:r>
            <a:r>
              <a:rPr sz="1731" spc="27" dirty="0">
                <a:latin typeface="Arial MT"/>
                <a:cs typeface="Arial MT"/>
              </a:rPr>
              <a:t> </a:t>
            </a:r>
            <a:r>
              <a:rPr sz="1731" spc="-13" dirty="0">
                <a:latin typeface="Arial MT"/>
                <a:cs typeface="Arial MT"/>
              </a:rPr>
              <a:t>visual</a:t>
            </a:r>
            <a:r>
              <a:rPr sz="1731" spc="-20" dirty="0">
                <a:latin typeface="Arial MT"/>
                <a:cs typeface="Arial MT"/>
              </a:rPr>
              <a:t> </a:t>
            </a:r>
            <a:r>
              <a:rPr sz="1731" dirty="0">
                <a:latin typeface="Arial MT"/>
                <a:cs typeface="Arial MT"/>
              </a:rPr>
              <a:t>and</a:t>
            </a:r>
            <a:r>
              <a:rPr sz="1731" spc="-53" dirty="0">
                <a:latin typeface="Arial MT"/>
                <a:cs typeface="Arial MT"/>
              </a:rPr>
              <a:t> </a:t>
            </a:r>
            <a:r>
              <a:rPr sz="1731" spc="-13" dirty="0">
                <a:latin typeface="Arial MT"/>
                <a:cs typeface="Arial MT"/>
              </a:rPr>
              <a:t>collaborative </a:t>
            </a:r>
            <a:r>
              <a:rPr sz="1731" dirty="0">
                <a:latin typeface="Arial MT"/>
                <a:cs typeface="Arial MT"/>
              </a:rPr>
              <a:t>approach</a:t>
            </a:r>
            <a:r>
              <a:rPr sz="1731" spc="220" dirty="0">
                <a:latin typeface="Arial MT"/>
                <a:cs typeface="Arial MT"/>
              </a:rPr>
              <a:t> </a:t>
            </a:r>
            <a:r>
              <a:rPr sz="1731" dirty="0">
                <a:latin typeface="Arial MT"/>
                <a:cs typeface="Arial MT"/>
              </a:rPr>
              <a:t>to</a:t>
            </a:r>
            <a:r>
              <a:rPr sz="1731" spc="53" dirty="0">
                <a:latin typeface="Arial MT"/>
                <a:cs typeface="Arial MT"/>
              </a:rPr>
              <a:t> </a:t>
            </a:r>
            <a:r>
              <a:rPr sz="1731" dirty="0">
                <a:latin typeface="Arial MT"/>
                <a:cs typeface="Arial MT"/>
              </a:rPr>
              <a:t>problem-solving.</a:t>
            </a:r>
            <a:endParaRPr lang="en-US" sz="1731" spc="-100" dirty="0">
              <a:latin typeface="Arial MT"/>
              <a:cs typeface="Arial MT"/>
            </a:endParaRPr>
          </a:p>
          <a:p>
            <a:pPr marL="16913" marR="6765" indent="2537">
              <a:lnSpc>
                <a:spcPct val="81900"/>
              </a:lnSpc>
              <a:spcBef>
                <a:spcPts val="499"/>
              </a:spcBef>
            </a:pPr>
            <a:r>
              <a:rPr sz="1731" dirty="0">
                <a:latin typeface="Arial MT"/>
                <a:cs typeface="Arial MT"/>
              </a:rPr>
              <a:t>It</a:t>
            </a:r>
            <a:r>
              <a:rPr sz="1731" spc="93" dirty="0">
                <a:latin typeface="Arial MT"/>
                <a:cs typeface="Arial MT"/>
              </a:rPr>
              <a:t> </a:t>
            </a:r>
            <a:r>
              <a:rPr sz="1731" dirty="0">
                <a:latin typeface="Arial MT"/>
                <a:cs typeface="Arial MT"/>
              </a:rPr>
              <a:t>helps</a:t>
            </a:r>
            <a:r>
              <a:rPr sz="1731" spc="47" dirty="0">
                <a:latin typeface="Arial MT"/>
                <a:cs typeface="Arial MT"/>
              </a:rPr>
              <a:t> </a:t>
            </a:r>
            <a:r>
              <a:rPr sz="1731" dirty="0">
                <a:latin typeface="Arial MT"/>
                <a:cs typeface="Arial MT"/>
              </a:rPr>
              <a:t>to</a:t>
            </a:r>
            <a:r>
              <a:rPr sz="1731" spc="47" dirty="0">
                <a:latin typeface="Arial MT"/>
                <a:cs typeface="Arial MT"/>
              </a:rPr>
              <a:t> </a:t>
            </a:r>
            <a:r>
              <a:rPr sz="1731" dirty="0">
                <a:latin typeface="Arial MT"/>
                <a:cs typeface="Arial MT"/>
              </a:rPr>
              <a:t>identify</a:t>
            </a:r>
            <a:r>
              <a:rPr sz="1731" spc="146" dirty="0">
                <a:latin typeface="Arial MT"/>
                <a:cs typeface="Arial MT"/>
              </a:rPr>
              <a:t> </a:t>
            </a:r>
            <a:r>
              <a:rPr sz="1731" spc="-33" dirty="0">
                <a:latin typeface="Arial MT"/>
                <a:cs typeface="Arial MT"/>
              </a:rPr>
              <a:t>the</a:t>
            </a:r>
            <a:r>
              <a:rPr sz="1731" spc="666" dirty="0">
                <a:latin typeface="Arial MT"/>
                <a:cs typeface="Arial MT"/>
              </a:rPr>
              <a:t> </a:t>
            </a:r>
            <a:r>
              <a:rPr sz="1731" dirty="0">
                <a:latin typeface="Arial MT"/>
                <a:cs typeface="Arial MT"/>
              </a:rPr>
              <a:t>root</a:t>
            </a:r>
            <a:r>
              <a:rPr sz="1731" spc="33" dirty="0">
                <a:latin typeface="Arial MT"/>
                <a:cs typeface="Arial MT"/>
              </a:rPr>
              <a:t> </a:t>
            </a:r>
            <a:r>
              <a:rPr sz="1731" spc="-33" dirty="0">
                <a:latin typeface="Arial MT"/>
                <a:cs typeface="Arial MT"/>
              </a:rPr>
              <a:t>cause</a:t>
            </a:r>
            <a:r>
              <a:rPr sz="1731" spc="87" dirty="0">
                <a:latin typeface="Arial MT"/>
                <a:cs typeface="Arial MT"/>
              </a:rPr>
              <a:t> </a:t>
            </a:r>
            <a:r>
              <a:rPr sz="1731" dirty="0">
                <a:latin typeface="Arial MT"/>
                <a:cs typeface="Arial MT"/>
              </a:rPr>
              <a:t>of</a:t>
            </a:r>
            <a:r>
              <a:rPr sz="1731" spc="-60" dirty="0">
                <a:latin typeface="Arial MT"/>
                <a:cs typeface="Arial MT"/>
              </a:rPr>
              <a:t> </a:t>
            </a:r>
            <a:r>
              <a:rPr sz="1731" dirty="0">
                <a:latin typeface="Arial MT"/>
                <a:cs typeface="Arial MT"/>
              </a:rPr>
              <a:t>the</a:t>
            </a:r>
            <a:r>
              <a:rPr sz="1731" spc="13" dirty="0">
                <a:latin typeface="Arial MT"/>
                <a:cs typeface="Arial MT"/>
              </a:rPr>
              <a:t> </a:t>
            </a:r>
            <a:r>
              <a:rPr sz="1731" dirty="0">
                <a:latin typeface="Arial MT"/>
                <a:cs typeface="Arial MT"/>
              </a:rPr>
              <a:t>problem</a:t>
            </a:r>
            <a:r>
              <a:rPr sz="1731" spc="80" dirty="0">
                <a:latin typeface="Arial MT"/>
                <a:cs typeface="Arial MT"/>
              </a:rPr>
              <a:t> </a:t>
            </a:r>
            <a:r>
              <a:rPr sz="1731" dirty="0">
                <a:latin typeface="Arial MT"/>
                <a:cs typeface="Arial MT"/>
              </a:rPr>
              <a:t>and</a:t>
            </a:r>
            <a:r>
              <a:rPr sz="1731" spc="53" dirty="0">
                <a:latin typeface="Arial MT"/>
                <a:cs typeface="Arial MT"/>
              </a:rPr>
              <a:t> </a:t>
            </a:r>
            <a:r>
              <a:rPr sz="1731" dirty="0">
                <a:latin typeface="Arial MT"/>
                <a:cs typeface="Arial MT"/>
              </a:rPr>
              <a:t>prevent</a:t>
            </a:r>
            <a:r>
              <a:rPr sz="1731" spc="166" dirty="0">
                <a:latin typeface="Arial MT"/>
                <a:cs typeface="Arial MT"/>
              </a:rPr>
              <a:t> </a:t>
            </a:r>
            <a:r>
              <a:rPr sz="1731" dirty="0">
                <a:latin typeface="Arial MT"/>
                <a:cs typeface="Arial MT"/>
              </a:rPr>
              <a:t>it</a:t>
            </a:r>
            <a:r>
              <a:rPr sz="1731" spc="-13" dirty="0">
                <a:latin typeface="Arial MT"/>
                <a:cs typeface="Arial MT"/>
              </a:rPr>
              <a:t> </a:t>
            </a:r>
            <a:r>
              <a:rPr sz="1731" spc="67" dirty="0">
                <a:latin typeface="Arial MT"/>
                <a:cs typeface="Arial MT"/>
              </a:rPr>
              <a:t>from</a:t>
            </a:r>
            <a:r>
              <a:rPr sz="1731" spc="53" dirty="0">
                <a:latin typeface="Arial MT"/>
                <a:cs typeface="Arial MT"/>
              </a:rPr>
              <a:t> </a:t>
            </a:r>
            <a:r>
              <a:rPr sz="1731" spc="-13" dirty="0">
                <a:latin typeface="Arial MT"/>
                <a:cs typeface="Arial MT"/>
              </a:rPr>
              <a:t>recurring. </a:t>
            </a:r>
            <a:endParaRPr lang="en-US" sz="1731" spc="-13" dirty="0">
              <a:latin typeface="Arial MT"/>
              <a:cs typeface="Arial MT"/>
            </a:endParaRPr>
          </a:p>
          <a:p>
            <a:pPr marL="16913" marR="6765" indent="2537">
              <a:lnSpc>
                <a:spcPct val="81900"/>
              </a:lnSpc>
              <a:spcBef>
                <a:spcPts val="499"/>
              </a:spcBef>
            </a:pPr>
            <a:r>
              <a:rPr sz="1731" dirty="0">
                <a:latin typeface="Arial MT"/>
                <a:cs typeface="Arial MT"/>
              </a:rPr>
              <a:t>It</a:t>
            </a:r>
            <a:r>
              <a:rPr sz="1731" spc="100" dirty="0">
                <a:latin typeface="Arial MT"/>
                <a:cs typeface="Arial MT"/>
              </a:rPr>
              <a:t> </a:t>
            </a:r>
            <a:r>
              <a:rPr sz="1731" spc="-40" dirty="0">
                <a:latin typeface="Arial MT"/>
                <a:cs typeface="Arial MT"/>
              </a:rPr>
              <a:t>also</a:t>
            </a:r>
            <a:r>
              <a:rPr sz="1731" spc="140" dirty="0">
                <a:latin typeface="Arial MT"/>
                <a:cs typeface="Arial MT"/>
              </a:rPr>
              <a:t> </a:t>
            </a:r>
            <a:r>
              <a:rPr sz="1731" dirty="0">
                <a:latin typeface="Arial MT"/>
                <a:cs typeface="Arial MT"/>
              </a:rPr>
              <a:t>promotes</a:t>
            </a:r>
            <a:r>
              <a:rPr sz="1731" spc="166" dirty="0">
                <a:latin typeface="Arial MT"/>
                <a:cs typeface="Arial MT"/>
              </a:rPr>
              <a:t> </a:t>
            </a:r>
            <a:r>
              <a:rPr sz="1731" dirty="0">
                <a:latin typeface="Arial MT"/>
                <a:cs typeface="Arial MT"/>
              </a:rPr>
              <a:t>teamwork</a:t>
            </a:r>
            <a:r>
              <a:rPr sz="1731" spc="260" dirty="0">
                <a:latin typeface="Arial MT"/>
                <a:cs typeface="Arial MT"/>
              </a:rPr>
              <a:t> </a:t>
            </a:r>
            <a:r>
              <a:rPr sz="1731" dirty="0">
                <a:latin typeface="Arial MT"/>
                <a:cs typeface="Arial MT"/>
              </a:rPr>
              <a:t>and</a:t>
            </a:r>
            <a:r>
              <a:rPr sz="1731" spc="173" dirty="0">
                <a:latin typeface="Arial MT"/>
                <a:cs typeface="Arial MT"/>
              </a:rPr>
              <a:t> </a:t>
            </a:r>
            <a:r>
              <a:rPr sz="1731" dirty="0">
                <a:latin typeface="Arial MT"/>
                <a:cs typeface="Arial MT"/>
              </a:rPr>
              <a:t>communication,</a:t>
            </a:r>
            <a:r>
              <a:rPr sz="1731" spc="-53" dirty="0">
                <a:latin typeface="Arial MT"/>
                <a:cs typeface="Arial MT"/>
              </a:rPr>
              <a:t> </a:t>
            </a:r>
            <a:r>
              <a:rPr sz="1731" spc="-127" dirty="0">
                <a:latin typeface="Arial MT"/>
                <a:cs typeface="Arial MT"/>
              </a:rPr>
              <a:t>as</a:t>
            </a:r>
            <a:r>
              <a:rPr sz="1731" spc="67" dirty="0">
                <a:latin typeface="Arial MT"/>
                <a:cs typeface="Arial MT"/>
              </a:rPr>
              <a:t> </a:t>
            </a:r>
            <a:r>
              <a:rPr sz="1731" spc="-33" dirty="0">
                <a:latin typeface="Arial MT"/>
                <a:cs typeface="Arial MT"/>
              </a:rPr>
              <a:t>it </a:t>
            </a:r>
            <a:r>
              <a:rPr sz="1731" spc="-13" dirty="0">
                <a:latin typeface="Arial MT"/>
                <a:cs typeface="Arial MT"/>
              </a:rPr>
              <a:t>involves</a:t>
            </a:r>
            <a:r>
              <a:rPr sz="1731" spc="73" dirty="0">
                <a:latin typeface="Arial MT"/>
                <a:cs typeface="Arial MT"/>
              </a:rPr>
              <a:t> </a:t>
            </a:r>
            <a:r>
              <a:rPr sz="1731" dirty="0">
                <a:latin typeface="Arial MT"/>
                <a:cs typeface="Arial MT"/>
              </a:rPr>
              <a:t>people</a:t>
            </a:r>
            <a:r>
              <a:rPr sz="1731" spc="27" dirty="0">
                <a:latin typeface="Arial MT"/>
                <a:cs typeface="Arial MT"/>
              </a:rPr>
              <a:t> </a:t>
            </a:r>
            <a:r>
              <a:rPr sz="1731" spc="73" dirty="0">
                <a:latin typeface="Arial MT"/>
                <a:cs typeface="Arial MT"/>
              </a:rPr>
              <a:t>from</a:t>
            </a:r>
            <a:r>
              <a:rPr sz="1731" spc="13" dirty="0">
                <a:latin typeface="Arial MT"/>
                <a:cs typeface="Arial MT"/>
              </a:rPr>
              <a:t> </a:t>
            </a:r>
            <a:r>
              <a:rPr sz="1731" dirty="0">
                <a:latin typeface="Arial MT"/>
                <a:cs typeface="Arial MT"/>
              </a:rPr>
              <a:t>diPerent</a:t>
            </a:r>
            <a:r>
              <a:rPr sz="1731" spc="120" dirty="0">
                <a:latin typeface="Arial MT"/>
                <a:cs typeface="Arial MT"/>
              </a:rPr>
              <a:t> </a:t>
            </a:r>
            <a:r>
              <a:rPr sz="1731" dirty="0">
                <a:latin typeface="Arial MT"/>
                <a:cs typeface="Arial MT"/>
              </a:rPr>
              <a:t>departments</a:t>
            </a:r>
            <a:r>
              <a:rPr sz="1731" spc="146" dirty="0">
                <a:latin typeface="Arial MT"/>
                <a:cs typeface="Arial MT"/>
              </a:rPr>
              <a:t> </a:t>
            </a:r>
            <a:r>
              <a:rPr sz="1731" dirty="0">
                <a:latin typeface="Arial MT"/>
                <a:cs typeface="Arial MT"/>
              </a:rPr>
              <a:t>and</a:t>
            </a:r>
            <a:r>
              <a:rPr sz="1731" spc="100" dirty="0">
                <a:latin typeface="Arial MT"/>
                <a:cs typeface="Arial MT"/>
              </a:rPr>
              <a:t> </a:t>
            </a:r>
            <a:r>
              <a:rPr sz="1731" spc="-13" dirty="0">
                <a:latin typeface="Arial MT"/>
                <a:cs typeface="Arial MT"/>
              </a:rPr>
              <a:t>levels</a:t>
            </a:r>
            <a:r>
              <a:rPr sz="1731" dirty="0">
                <a:latin typeface="Arial MT"/>
                <a:cs typeface="Arial MT"/>
              </a:rPr>
              <a:t> of</a:t>
            </a:r>
            <a:r>
              <a:rPr sz="1731" spc="-67" dirty="0">
                <a:latin typeface="Arial MT"/>
                <a:cs typeface="Arial MT"/>
              </a:rPr>
              <a:t> </a:t>
            </a:r>
            <a:r>
              <a:rPr sz="1731" dirty="0">
                <a:latin typeface="Arial MT"/>
                <a:cs typeface="Arial MT"/>
              </a:rPr>
              <a:t>the</a:t>
            </a:r>
            <a:r>
              <a:rPr sz="1731" spc="-80" dirty="0">
                <a:latin typeface="Arial MT"/>
                <a:cs typeface="Arial MT"/>
              </a:rPr>
              <a:t> </a:t>
            </a:r>
            <a:r>
              <a:rPr sz="1731" dirty="0">
                <a:latin typeface="Arial MT"/>
                <a:cs typeface="Arial MT"/>
              </a:rPr>
              <a:t>organization.</a:t>
            </a:r>
            <a:endParaRPr lang="en-US" sz="1731" spc="80" dirty="0">
              <a:latin typeface="Arial MT"/>
              <a:cs typeface="Arial MT"/>
            </a:endParaRPr>
          </a:p>
          <a:p>
            <a:pPr marL="16913" marR="6765" indent="2537">
              <a:lnSpc>
                <a:spcPct val="81900"/>
              </a:lnSpc>
              <a:spcBef>
                <a:spcPts val="499"/>
              </a:spcBef>
            </a:pPr>
            <a:r>
              <a:rPr sz="1731" dirty="0">
                <a:latin typeface="Arial MT"/>
                <a:cs typeface="Arial MT"/>
              </a:rPr>
              <a:t>By</a:t>
            </a:r>
            <a:r>
              <a:rPr sz="1731" spc="-40" dirty="0">
                <a:latin typeface="Arial MT"/>
                <a:cs typeface="Arial MT"/>
              </a:rPr>
              <a:t> </a:t>
            </a:r>
            <a:r>
              <a:rPr sz="1731" dirty="0">
                <a:latin typeface="Arial MT"/>
                <a:cs typeface="Arial MT"/>
              </a:rPr>
              <a:t>using</a:t>
            </a:r>
            <a:r>
              <a:rPr sz="1731" spc="33" dirty="0">
                <a:latin typeface="Arial MT"/>
                <a:cs typeface="Arial MT"/>
              </a:rPr>
              <a:t> </a:t>
            </a:r>
            <a:r>
              <a:rPr sz="1731" spc="-13" dirty="0">
                <a:latin typeface="Arial MT"/>
                <a:cs typeface="Arial MT"/>
              </a:rPr>
              <a:t>Fishbone</a:t>
            </a:r>
            <a:r>
              <a:rPr sz="1731" spc="7" dirty="0">
                <a:latin typeface="Arial MT"/>
                <a:cs typeface="Arial MT"/>
              </a:rPr>
              <a:t> </a:t>
            </a:r>
            <a:r>
              <a:rPr sz="1731" spc="-47" dirty="0">
                <a:latin typeface="Arial MT"/>
                <a:cs typeface="Arial MT"/>
              </a:rPr>
              <a:t>Theory,</a:t>
            </a:r>
            <a:r>
              <a:rPr sz="1731" spc="-13" dirty="0">
                <a:latin typeface="Arial MT"/>
                <a:cs typeface="Arial MT"/>
              </a:rPr>
              <a:t> </a:t>
            </a:r>
            <a:r>
              <a:rPr sz="1731" dirty="0">
                <a:latin typeface="Arial MT"/>
                <a:cs typeface="Arial MT"/>
              </a:rPr>
              <a:t>we</a:t>
            </a:r>
            <a:r>
              <a:rPr sz="1731" spc="-80" dirty="0">
                <a:latin typeface="Arial MT"/>
                <a:cs typeface="Arial MT"/>
              </a:rPr>
              <a:t> </a:t>
            </a:r>
            <a:r>
              <a:rPr sz="1731" spc="-33" dirty="0">
                <a:latin typeface="Arial MT"/>
                <a:cs typeface="Arial MT"/>
              </a:rPr>
              <a:t>can </a:t>
            </a:r>
            <a:r>
              <a:rPr sz="1731" dirty="0">
                <a:latin typeface="Arial MT"/>
                <a:cs typeface="Arial MT"/>
              </a:rPr>
              <a:t>improve</a:t>
            </a:r>
            <a:r>
              <a:rPr sz="1731" spc="113" dirty="0">
                <a:latin typeface="Arial MT"/>
                <a:cs typeface="Arial MT"/>
              </a:rPr>
              <a:t> </a:t>
            </a:r>
            <a:r>
              <a:rPr sz="1731" dirty="0">
                <a:latin typeface="Arial MT"/>
                <a:cs typeface="Arial MT"/>
              </a:rPr>
              <a:t>the</a:t>
            </a:r>
            <a:r>
              <a:rPr sz="1731" spc="-13" dirty="0">
                <a:latin typeface="Arial MT"/>
                <a:cs typeface="Arial MT"/>
              </a:rPr>
              <a:t> </a:t>
            </a:r>
            <a:r>
              <a:rPr sz="1731" dirty="0">
                <a:latin typeface="Arial MT"/>
                <a:cs typeface="Arial MT"/>
              </a:rPr>
              <a:t>quality</a:t>
            </a:r>
            <a:r>
              <a:rPr sz="1731" spc="40" dirty="0">
                <a:latin typeface="Arial MT"/>
                <a:cs typeface="Arial MT"/>
              </a:rPr>
              <a:t> </a:t>
            </a:r>
            <a:r>
              <a:rPr sz="1731" dirty="0">
                <a:latin typeface="Arial MT"/>
                <a:cs typeface="Arial MT"/>
              </a:rPr>
              <a:t>of</a:t>
            </a:r>
            <a:r>
              <a:rPr sz="1731" spc="20" dirty="0">
                <a:latin typeface="Arial MT"/>
                <a:cs typeface="Arial MT"/>
              </a:rPr>
              <a:t> </a:t>
            </a:r>
            <a:r>
              <a:rPr sz="1731" dirty="0">
                <a:latin typeface="Arial MT"/>
                <a:cs typeface="Arial MT"/>
              </a:rPr>
              <a:t>our</a:t>
            </a:r>
            <a:r>
              <a:rPr sz="1731" spc="133" dirty="0">
                <a:latin typeface="Arial MT"/>
                <a:cs typeface="Arial MT"/>
              </a:rPr>
              <a:t> </a:t>
            </a:r>
            <a:r>
              <a:rPr sz="1731" dirty="0">
                <a:latin typeface="Arial MT"/>
                <a:cs typeface="Arial MT"/>
              </a:rPr>
              <a:t>products</a:t>
            </a:r>
            <a:r>
              <a:rPr sz="1731" spc="67" dirty="0">
                <a:latin typeface="Arial MT"/>
                <a:cs typeface="Arial MT"/>
              </a:rPr>
              <a:t> </a:t>
            </a:r>
            <a:r>
              <a:rPr sz="1731" dirty="0">
                <a:latin typeface="Arial MT"/>
                <a:cs typeface="Arial MT"/>
              </a:rPr>
              <a:t>and</a:t>
            </a:r>
            <a:r>
              <a:rPr sz="1731" spc="33" dirty="0">
                <a:latin typeface="Arial MT"/>
                <a:cs typeface="Arial MT"/>
              </a:rPr>
              <a:t> </a:t>
            </a:r>
            <a:r>
              <a:rPr sz="1731" spc="-53" dirty="0">
                <a:latin typeface="Arial MT"/>
                <a:cs typeface="Arial MT"/>
              </a:rPr>
              <a:t>services,</a:t>
            </a:r>
            <a:r>
              <a:rPr sz="1731" spc="120" dirty="0">
                <a:latin typeface="Arial MT"/>
                <a:cs typeface="Arial MT"/>
              </a:rPr>
              <a:t> </a:t>
            </a:r>
            <a:r>
              <a:rPr sz="1731" spc="-13" dirty="0">
                <a:latin typeface="Arial MT"/>
                <a:cs typeface="Arial MT"/>
              </a:rPr>
              <a:t>reduce </a:t>
            </a:r>
            <a:r>
              <a:rPr sz="1731" spc="-53" dirty="0">
                <a:latin typeface="Arial MT"/>
                <a:cs typeface="Arial MT"/>
              </a:rPr>
              <a:t>costs, </a:t>
            </a:r>
            <a:r>
              <a:rPr sz="1731" dirty="0">
                <a:latin typeface="Arial MT"/>
                <a:cs typeface="Arial MT"/>
              </a:rPr>
              <a:t>and</a:t>
            </a:r>
            <a:r>
              <a:rPr sz="1731" spc="-40" dirty="0">
                <a:latin typeface="Arial MT"/>
                <a:cs typeface="Arial MT"/>
              </a:rPr>
              <a:t> </a:t>
            </a:r>
            <a:r>
              <a:rPr sz="1731" spc="-33" dirty="0">
                <a:latin typeface="Arial MT"/>
                <a:cs typeface="Arial MT"/>
              </a:rPr>
              <a:t>increase</a:t>
            </a:r>
            <a:r>
              <a:rPr sz="1731" spc="-13" dirty="0">
                <a:latin typeface="Arial MT"/>
                <a:cs typeface="Arial MT"/>
              </a:rPr>
              <a:t> </a:t>
            </a:r>
            <a:r>
              <a:rPr sz="1731" dirty="0">
                <a:latin typeface="Arial MT"/>
                <a:cs typeface="Arial MT"/>
              </a:rPr>
              <a:t>customer</a:t>
            </a:r>
            <a:r>
              <a:rPr sz="1731" spc="140" dirty="0">
                <a:latin typeface="Arial MT"/>
                <a:cs typeface="Arial MT"/>
              </a:rPr>
              <a:t> </a:t>
            </a:r>
            <a:r>
              <a:rPr sz="1731" spc="-13" dirty="0">
                <a:latin typeface="Arial MT"/>
                <a:cs typeface="Arial MT"/>
              </a:rPr>
              <a:t>satisfaction.</a:t>
            </a:r>
            <a:endParaRPr sz="1731" dirty="0">
              <a:latin typeface="Arial MT"/>
              <a:cs typeface="Arial MT"/>
            </a:endParaRPr>
          </a:p>
        </p:txBody>
      </p:sp>
      <p:sp>
        <p:nvSpPr>
          <p:cNvPr id="5" name="object 5"/>
          <p:cNvSpPr txBox="1">
            <a:spLocks noGrp="1"/>
          </p:cNvSpPr>
          <p:nvPr>
            <p:ph type="title"/>
          </p:nvPr>
        </p:nvSpPr>
        <p:spPr>
          <a:xfrm>
            <a:off x="7091574" y="962768"/>
            <a:ext cx="3965125" cy="309074"/>
          </a:xfrm>
          <a:prstGeom prst="rect">
            <a:avLst/>
          </a:prstGeom>
        </p:spPr>
        <p:txBody>
          <a:bodyPr vert="horz" wrap="square" lIns="0" tIns="21986" rIns="0" bIns="0" rtlCol="0" anchor="ctr">
            <a:spAutoFit/>
          </a:bodyPr>
          <a:lstStyle/>
          <a:p>
            <a:pPr marL="16913">
              <a:lnSpc>
                <a:spcPct val="100000"/>
              </a:lnSpc>
              <a:spcBef>
                <a:spcPts val="173"/>
              </a:spcBef>
            </a:pPr>
            <a:r>
              <a:rPr sz="1864" spc="107" dirty="0">
                <a:solidFill>
                  <a:srgbClr val="000000"/>
                </a:solidFill>
                <a:latin typeface="Arial MT"/>
                <a:cs typeface="Arial MT"/>
              </a:rPr>
              <a:t>The</a:t>
            </a:r>
            <a:r>
              <a:rPr sz="1864" spc="93" dirty="0">
                <a:solidFill>
                  <a:srgbClr val="000000"/>
                </a:solidFill>
                <a:latin typeface="Arial MT"/>
                <a:cs typeface="Arial MT"/>
              </a:rPr>
              <a:t> </a:t>
            </a:r>
            <a:r>
              <a:rPr sz="1864" spc="146" dirty="0">
                <a:solidFill>
                  <a:srgbClr val="000000"/>
                </a:solidFill>
                <a:latin typeface="Arial MT"/>
                <a:cs typeface="Arial MT"/>
              </a:rPr>
              <a:t>Benefits</a:t>
            </a:r>
            <a:r>
              <a:rPr sz="1864" spc="87" dirty="0">
                <a:solidFill>
                  <a:srgbClr val="000000"/>
                </a:solidFill>
                <a:latin typeface="Arial MT"/>
                <a:cs typeface="Arial MT"/>
              </a:rPr>
              <a:t> </a:t>
            </a:r>
            <a:r>
              <a:rPr sz="1864" spc="140" dirty="0">
                <a:solidFill>
                  <a:srgbClr val="000000"/>
                </a:solidFill>
                <a:latin typeface="Arial MT"/>
                <a:cs typeface="Arial MT"/>
              </a:rPr>
              <a:t>of</a:t>
            </a:r>
            <a:r>
              <a:rPr sz="1864" spc="53" dirty="0">
                <a:solidFill>
                  <a:srgbClr val="000000"/>
                </a:solidFill>
                <a:latin typeface="Arial MT"/>
                <a:cs typeface="Arial MT"/>
              </a:rPr>
              <a:t> </a:t>
            </a:r>
            <a:r>
              <a:rPr sz="1864" spc="113" dirty="0">
                <a:solidFill>
                  <a:srgbClr val="000000"/>
                </a:solidFill>
                <a:latin typeface="Arial MT"/>
                <a:cs typeface="Arial MT"/>
              </a:rPr>
              <a:t>Fishbone</a:t>
            </a:r>
            <a:r>
              <a:rPr sz="1864" spc="60" dirty="0">
                <a:solidFill>
                  <a:srgbClr val="000000"/>
                </a:solidFill>
                <a:latin typeface="Arial MT"/>
                <a:cs typeface="Arial MT"/>
              </a:rPr>
              <a:t> </a:t>
            </a:r>
            <a:r>
              <a:rPr sz="1864" spc="120" dirty="0">
                <a:solidFill>
                  <a:srgbClr val="000000"/>
                </a:solidFill>
                <a:latin typeface="Arial MT"/>
                <a:cs typeface="Arial MT"/>
              </a:rPr>
              <a:t>Theory</a:t>
            </a:r>
            <a:endParaRPr sz="1864">
              <a:latin typeface="Arial MT"/>
              <a:cs typeface="Arial MT"/>
            </a:endParaRPr>
          </a:p>
        </p:txBody>
      </p:sp>
      <p:pic>
        <p:nvPicPr>
          <p:cNvPr id="6" name="Picture 5" descr="A black and red logo&#10;&#10;AI-generated content may be incorrect.">
            <a:extLst>
              <a:ext uri="{FF2B5EF4-FFF2-40B4-BE49-F238E27FC236}">
                <a16:creationId xmlns:a16="http://schemas.microsoft.com/office/drawing/2014/main" id="{370A4FF4-322A-AFCD-3886-314DFA2BABE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14187" y="3703352"/>
            <a:ext cx="260134" cy="2987581"/>
          </a:xfrm>
          <a:prstGeom prst="rect">
            <a:avLst/>
          </a:prstGeom>
        </p:spPr>
      </p:pic>
      <p:pic>
        <p:nvPicPr>
          <p:cNvPr id="3" name="object 3"/>
          <p:cNvPicPr/>
          <p:nvPr/>
        </p:nvPicPr>
        <p:blipFill>
          <a:blip r:embed="rId3" cstate="print"/>
          <a:stretch>
            <a:fillRect/>
          </a:stretch>
        </p:blipFill>
        <p:spPr>
          <a:xfrm>
            <a:off x="1550685" y="3703352"/>
            <a:ext cx="8733867" cy="2987581"/>
          </a:xfrm>
          <a:prstGeom prst="rect">
            <a:avLst/>
          </a:prstGeom>
        </p:spPr>
      </p:pic>
      <p:pic>
        <p:nvPicPr>
          <p:cNvPr id="4" name="object 4"/>
          <p:cNvPicPr/>
          <p:nvPr/>
        </p:nvPicPr>
        <p:blipFill>
          <a:blip r:embed="rId4" cstate="print"/>
          <a:stretch>
            <a:fillRect/>
          </a:stretch>
        </p:blipFill>
        <p:spPr>
          <a:xfrm>
            <a:off x="10483805" y="3703352"/>
            <a:ext cx="138369" cy="2987581"/>
          </a:xfrm>
          <a:prstGeom prst="rect">
            <a:avLst/>
          </a:prstGeom>
        </p:spPr>
      </p:pic>
      <p:sp>
        <p:nvSpPr>
          <p:cNvPr id="5" name="object 5"/>
          <p:cNvSpPr/>
          <p:nvPr/>
        </p:nvSpPr>
        <p:spPr>
          <a:xfrm>
            <a:off x="7517" y="691083"/>
            <a:ext cx="5136312" cy="0"/>
          </a:xfrm>
          <a:custGeom>
            <a:avLst/>
            <a:gdLst/>
            <a:ahLst/>
            <a:cxnLst/>
            <a:rect l="l" t="t" r="r" b="b"/>
            <a:pathLst>
              <a:path w="3856990">
                <a:moveTo>
                  <a:pt x="0" y="0"/>
                </a:moveTo>
                <a:lnTo>
                  <a:pt x="3856957" y="0"/>
                </a:lnTo>
              </a:path>
            </a:pathLst>
          </a:custGeom>
          <a:ln w="58163">
            <a:solidFill>
              <a:srgbClr val="000000"/>
            </a:solidFill>
          </a:ln>
        </p:spPr>
        <p:txBody>
          <a:bodyPr wrap="square" lIns="0" tIns="0" rIns="0" bIns="0" rtlCol="0"/>
          <a:lstStyle/>
          <a:p>
            <a:endParaRPr sz="2397"/>
          </a:p>
        </p:txBody>
      </p:sp>
      <p:sp>
        <p:nvSpPr>
          <p:cNvPr id="6" name="object 6"/>
          <p:cNvSpPr txBox="1"/>
          <p:nvPr/>
        </p:nvSpPr>
        <p:spPr>
          <a:xfrm>
            <a:off x="778367" y="943421"/>
            <a:ext cx="4141014" cy="324534"/>
          </a:xfrm>
          <a:prstGeom prst="rect">
            <a:avLst/>
          </a:prstGeom>
        </p:spPr>
        <p:txBody>
          <a:bodyPr vert="horz" wrap="square" lIns="0" tIns="16912" rIns="0" bIns="0" rtlCol="0">
            <a:spAutoFit/>
          </a:bodyPr>
          <a:lstStyle/>
          <a:p>
            <a:pPr marL="16913">
              <a:spcBef>
                <a:spcPts val="133"/>
              </a:spcBef>
            </a:pPr>
            <a:r>
              <a:rPr sz="1998" dirty="0">
                <a:latin typeface="Arial MT"/>
                <a:cs typeface="Arial MT"/>
              </a:rPr>
              <a:t>How</a:t>
            </a:r>
            <a:r>
              <a:rPr sz="1998" spc="7" dirty="0">
                <a:latin typeface="Arial MT"/>
                <a:cs typeface="Arial MT"/>
              </a:rPr>
              <a:t> </a:t>
            </a:r>
            <a:r>
              <a:rPr sz="1998" dirty="0">
                <a:latin typeface="Arial MT"/>
                <a:cs typeface="Arial MT"/>
              </a:rPr>
              <a:t>to</a:t>
            </a:r>
            <a:r>
              <a:rPr sz="1998" spc="87" dirty="0">
                <a:latin typeface="Arial MT"/>
                <a:cs typeface="Arial MT"/>
              </a:rPr>
              <a:t> </a:t>
            </a:r>
            <a:r>
              <a:rPr sz="1998" dirty="0">
                <a:latin typeface="Arial MT"/>
                <a:cs typeface="Arial MT"/>
              </a:rPr>
              <a:t>Create</a:t>
            </a:r>
            <a:r>
              <a:rPr sz="1998" spc="7" dirty="0">
                <a:latin typeface="Arial MT"/>
                <a:cs typeface="Arial MT"/>
              </a:rPr>
              <a:t> </a:t>
            </a:r>
            <a:r>
              <a:rPr sz="1998" dirty="0">
                <a:latin typeface="Arial MT"/>
                <a:cs typeface="Arial MT"/>
              </a:rPr>
              <a:t>a</a:t>
            </a:r>
            <a:r>
              <a:rPr sz="1998" spc="80" dirty="0">
                <a:latin typeface="Arial MT"/>
                <a:cs typeface="Arial MT"/>
              </a:rPr>
              <a:t> </a:t>
            </a:r>
            <a:r>
              <a:rPr sz="1998" dirty="0">
                <a:latin typeface="Arial MT"/>
                <a:cs typeface="Arial MT"/>
              </a:rPr>
              <a:t>Fishbone</a:t>
            </a:r>
            <a:r>
              <a:rPr sz="1998" spc="160" dirty="0">
                <a:latin typeface="Arial MT"/>
                <a:cs typeface="Arial MT"/>
              </a:rPr>
              <a:t> </a:t>
            </a:r>
            <a:r>
              <a:rPr sz="1998" spc="-13" dirty="0">
                <a:latin typeface="Arial MT"/>
                <a:cs typeface="Arial MT"/>
              </a:rPr>
              <a:t>Diagram</a:t>
            </a:r>
            <a:endParaRPr sz="1998">
              <a:latin typeface="Arial MT"/>
              <a:cs typeface="Arial MT"/>
            </a:endParaRPr>
          </a:p>
        </p:txBody>
      </p:sp>
      <p:sp>
        <p:nvSpPr>
          <p:cNvPr id="7" name="object 7"/>
          <p:cNvSpPr txBox="1"/>
          <p:nvPr/>
        </p:nvSpPr>
        <p:spPr>
          <a:xfrm>
            <a:off x="5834911" y="0"/>
            <a:ext cx="6349572" cy="3572524"/>
          </a:xfrm>
          <a:prstGeom prst="rect">
            <a:avLst/>
          </a:prstGeom>
        </p:spPr>
        <p:txBody>
          <a:bodyPr vert="horz" wrap="square" lIns="0" tIns="80334" rIns="0" bIns="0" rtlCol="0">
            <a:spAutoFit/>
          </a:bodyPr>
          <a:lstStyle/>
          <a:p>
            <a:pPr marL="16067" marR="6765">
              <a:lnSpc>
                <a:spcPct val="79100"/>
              </a:lnSpc>
              <a:spcBef>
                <a:spcPts val="633"/>
              </a:spcBef>
            </a:pPr>
            <a:r>
              <a:rPr sz="1998" spc="-186" dirty="0">
                <a:latin typeface="Arial MT"/>
                <a:cs typeface="Arial MT"/>
              </a:rPr>
              <a:t>To</a:t>
            </a:r>
            <a:r>
              <a:rPr sz="1998" spc="-40" dirty="0">
                <a:latin typeface="Arial MT"/>
                <a:cs typeface="Arial MT"/>
              </a:rPr>
              <a:t> </a:t>
            </a:r>
            <a:r>
              <a:rPr sz="1998" spc="-33" dirty="0">
                <a:latin typeface="Arial MT"/>
                <a:cs typeface="Arial MT"/>
              </a:rPr>
              <a:t>create</a:t>
            </a:r>
            <a:r>
              <a:rPr sz="1998" spc="-107" dirty="0">
                <a:latin typeface="Arial MT"/>
                <a:cs typeface="Arial MT"/>
              </a:rPr>
              <a:t> </a:t>
            </a:r>
            <a:r>
              <a:rPr sz="1998" spc="-246" dirty="0">
                <a:latin typeface="Arial MT"/>
                <a:cs typeface="Arial MT"/>
              </a:rPr>
              <a:t>a</a:t>
            </a:r>
            <a:r>
              <a:rPr sz="1998" spc="33" dirty="0">
                <a:latin typeface="Arial MT"/>
                <a:cs typeface="Arial MT"/>
              </a:rPr>
              <a:t> </a:t>
            </a:r>
            <a:r>
              <a:rPr sz="1998" spc="-27" dirty="0">
                <a:latin typeface="Arial MT"/>
                <a:cs typeface="Arial MT"/>
              </a:rPr>
              <a:t>Fishbone</a:t>
            </a:r>
            <a:r>
              <a:rPr sz="1998" spc="-93" dirty="0">
                <a:latin typeface="Arial MT"/>
                <a:cs typeface="Arial MT"/>
              </a:rPr>
              <a:t> </a:t>
            </a:r>
            <a:r>
              <a:rPr sz="1998" spc="-13" dirty="0">
                <a:latin typeface="Arial MT"/>
                <a:cs typeface="Arial MT"/>
              </a:rPr>
              <a:t>Diagram,</a:t>
            </a:r>
            <a:r>
              <a:rPr sz="1998" spc="-73" dirty="0">
                <a:latin typeface="Arial MT"/>
                <a:cs typeface="Arial MT"/>
              </a:rPr>
              <a:t> </a:t>
            </a:r>
            <a:r>
              <a:rPr sz="1998" dirty="0">
                <a:latin typeface="Arial MT"/>
                <a:cs typeface="Arial MT"/>
              </a:rPr>
              <a:t>follow</a:t>
            </a:r>
            <a:r>
              <a:rPr sz="1998" spc="-60" dirty="0">
                <a:latin typeface="Arial MT"/>
                <a:cs typeface="Arial MT"/>
              </a:rPr>
              <a:t> </a:t>
            </a:r>
            <a:r>
              <a:rPr sz="1998" spc="-27" dirty="0">
                <a:latin typeface="Arial MT"/>
                <a:cs typeface="Arial MT"/>
              </a:rPr>
              <a:t>these</a:t>
            </a:r>
            <a:r>
              <a:rPr sz="1998" spc="-113" dirty="0">
                <a:latin typeface="Arial MT"/>
                <a:cs typeface="Arial MT"/>
              </a:rPr>
              <a:t> </a:t>
            </a:r>
            <a:r>
              <a:rPr sz="1998" spc="-13" dirty="0">
                <a:latin typeface="Arial MT"/>
                <a:cs typeface="Arial MT"/>
              </a:rPr>
              <a:t>steps:</a:t>
            </a:r>
            <a:endParaRPr lang="en-US" sz="1998" spc="-13" dirty="0">
              <a:latin typeface="Arial MT"/>
              <a:cs typeface="Arial MT"/>
            </a:endParaRPr>
          </a:p>
          <a:p>
            <a:pPr marL="473267" marR="6765" indent="-457200">
              <a:lnSpc>
                <a:spcPct val="150000"/>
              </a:lnSpc>
              <a:spcBef>
                <a:spcPts val="633"/>
              </a:spcBef>
              <a:buFont typeface="+mj-lt"/>
              <a:buAutoNum type="arabicPeriod"/>
            </a:pPr>
            <a:r>
              <a:rPr sz="1998" dirty="0">
                <a:latin typeface="Arial MT"/>
                <a:cs typeface="Arial MT"/>
              </a:rPr>
              <a:t>Define</a:t>
            </a:r>
            <a:r>
              <a:rPr sz="1998" spc="20" dirty="0">
                <a:latin typeface="Arial MT"/>
                <a:cs typeface="Arial MT"/>
              </a:rPr>
              <a:t> </a:t>
            </a:r>
            <a:r>
              <a:rPr sz="1998" dirty="0">
                <a:latin typeface="Arial MT"/>
                <a:cs typeface="Arial MT"/>
              </a:rPr>
              <a:t>the</a:t>
            </a:r>
            <a:r>
              <a:rPr sz="1998" spc="7" dirty="0">
                <a:latin typeface="Arial MT"/>
                <a:cs typeface="Arial MT"/>
              </a:rPr>
              <a:t> </a:t>
            </a:r>
            <a:r>
              <a:rPr sz="1998" dirty="0">
                <a:latin typeface="Arial MT"/>
                <a:cs typeface="Arial MT"/>
              </a:rPr>
              <a:t>problem</a:t>
            </a:r>
            <a:r>
              <a:rPr sz="1998" spc="73" dirty="0">
                <a:latin typeface="Arial MT"/>
                <a:cs typeface="Arial MT"/>
              </a:rPr>
              <a:t> </a:t>
            </a:r>
            <a:r>
              <a:rPr sz="1998" spc="-13" dirty="0">
                <a:latin typeface="Arial MT"/>
                <a:cs typeface="Arial MT"/>
              </a:rPr>
              <a:t>statement</a:t>
            </a:r>
            <a:endParaRPr sz="1998" dirty="0">
              <a:latin typeface="Arial MT"/>
              <a:cs typeface="Arial MT"/>
            </a:endParaRPr>
          </a:p>
          <a:p>
            <a:pPr marL="474958" marR="533592" indent="-457200">
              <a:lnSpc>
                <a:spcPct val="150000"/>
              </a:lnSpc>
              <a:spcBef>
                <a:spcPts val="20"/>
              </a:spcBef>
              <a:buFont typeface="+mj-lt"/>
              <a:buAutoNum type="arabicPeriod"/>
            </a:pPr>
            <a:r>
              <a:rPr sz="1998" spc="-27" dirty="0">
                <a:latin typeface="Arial MT"/>
                <a:cs typeface="Arial MT"/>
              </a:rPr>
              <a:t>Draw</a:t>
            </a:r>
            <a:r>
              <a:rPr sz="1998" spc="-53" dirty="0">
                <a:latin typeface="Arial MT"/>
                <a:cs typeface="Arial MT"/>
              </a:rPr>
              <a:t> </a:t>
            </a:r>
            <a:r>
              <a:rPr sz="1998" dirty="0">
                <a:latin typeface="Arial MT"/>
                <a:cs typeface="Arial MT"/>
              </a:rPr>
              <a:t>the</a:t>
            </a:r>
            <a:r>
              <a:rPr sz="1998" spc="-67" dirty="0">
                <a:latin typeface="Arial MT"/>
                <a:cs typeface="Arial MT"/>
              </a:rPr>
              <a:t> </a:t>
            </a:r>
            <a:r>
              <a:rPr sz="1998" dirty="0">
                <a:latin typeface="Arial MT"/>
                <a:cs typeface="Arial MT"/>
              </a:rPr>
              <a:t>fishbone</a:t>
            </a:r>
            <a:r>
              <a:rPr sz="1998" spc="33" dirty="0">
                <a:latin typeface="Arial MT"/>
                <a:cs typeface="Arial MT"/>
              </a:rPr>
              <a:t> </a:t>
            </a:r>
            <a:r>
              <a:rPr sz="1998" dirty="0">
                <a:latin typeface="Arial MT"/>
                <a:cs typeface="Arial MT"/>
              </a:rPr>
              <a:t>diagram</a:t>
            </a:r>
            <a:r>
              <a:rPr sz="1998" spc="67" dirty="0">
                <a:latin typeface="Arial MT"/>
                <a:cs typeface="Arial MT"/>
              </a:rPr>
              <a:t> </a:t>
            </a:r>
            <a:r>
              <a:rPr sz="1998" dirty="0">
                <a:latin typeface="Arial MT"/>
                <a:cs typeface="Arial MT"/>
              </a:rPr>
              <a:t>and</a:t>
            </a:r>
            <a:r>
              <a:rPr sz="1998" spc="47" dirty="0">
                <a:latin typeface="Arial MT"/>
                <a:cs typeface="Arial MT"/>
              </a:rPr>
              <a:t> </a:t>
            </a:r>
            <a:r>
              <a:rPr sz="1998" spc="-33" dirty="0">
                <a:latin typeface="Arial MT"/>
                <a:cs typeface="Arial MT"/>
              </a:rPr>
              <a:t>label</a:t>
            </a:r>
            <a:r>
              <a:rPr sz="1998" dirty="0">
                <a:latin typeface="Arial MT"/>
                <a:cs typeface="Arial MT"/>
              </a:rPr>
              <a:t> the</a:t>
            </a:r>
            <a:r>
              <a:rPr sz="1998" spc="-93" dirty="0">
                <a:latin typeface="Arial MT"/>
                <a:cs typeface="Arial MT"/>
              </a:rPr>
              <a:t> </a:t>
            </a:r>
            <a:r>
              <a:rPr sz="1998" spc="-33" dirty="0">
                <a:latin typeface="Arial MT"/>
                <a:cs typeface="Arial MT"/>
              </a:rPr>
              <a:t>six </a:t>
            </a:r>
            <a:r>
              <a:rPr sz="1998" spc="-13" dirty="0">
                <a:latin typeface="Arial MT"/>
                <a:cs typeface="Arial MT"/>
              </a:rPr>
              <a:t>categories</a:t>
            </a:r>
            <a:endParaRPr sz="1998" dirty="0">
              <a:latin typeface="Arial MT"/>
              <a:cs typeface="Arial MT"/>
            </a:endParaRPr>
          </a:p>
          <a:p>
            <a:pPr marL="474958" marR="215636" indent="-457200">
              <a:lnSpc>
                <a:spcPct val="150000"/>
              </a:lnSpc>
              <a:buFont typeface="+mj-lt"/>
              <a:buAutoNum type="arabicPeriod"/>
            </a:pPr>
            <a:r>
              <a:rPr sz="1998" dirty="0">
                <a:latin typeface="Arial MT"/>
                <a:cs typeface="Arial MT"/>
              </a:rPr>
              <a:t>Brainstorm</a:t>
            </a:r>
            <a:r>
              <a:rPr sz="1998" spc="180" dirty="0">
                <a:latin typeface="Arial MT"/>
                <a:cs typeface="Arial MT"/>
              </a:rPr>
              <a:t> </a:t>
            </a:r>
            <a:r>
              <a:rPr sz="1998" dirty="0">
                <a:latin typeface="Arial MT"/>
                <a:cs typeface="Arial MT"/>
              </a:rPr>
              <a:t>potential</a:t>
            </a:r>
            <a:r>
              <a:rPr sz="1998" spc="33" dirty="0">
                <a:latin typeface="Arial MT"/>
                <a:cs typeface="Arial MT"/>
              </a:rPr>
              <a:t> </a:t>
            </a:r>
            <a:r>
              <a:rPr sz="1998" spc="-80" dirty="0">
                <a:latin typeface="Arial MT"/>
                <a:cs typeface="Arial MT"/>
              </a:rPr>
              <a:t>causes</a:t>
            </a:r>
            <a:r>
              <a:rPr sz="1998" spc="13" dirty="0">
                <a:latin typeface="Arial MT"/>
                <a:cs typeface="Arial MT"/>
              </a:rPr>
              <a:t> </a:t>
            </a:r>
            <a:r>
              <a:rPr sz="1998" dirty="0">
                <a:latin typeface="Arial MT"/>
                <a:cs typeface="Arial MT"/>
              </a:rPr>
              <a:t>and write</a:t>
            </a:r>
            <a:r>
              <a:rPr sz="1998" spc="-47" dirty="0">
                <a:latin typeface="Arial MT"/>
                <a:cs typeface="Arial MT"/>
              </a:rPr>
              <a:t> </a:t>
            </a:r>
            <a:r>
              <a:rPr sz="1998" dirty="0">
                <a:latin typeface="Arial MT"/>
                <a:cs typeface="Arial MT"/>
              </a:rPr>
              <a:t>them</a:t>
            </a:r>
            <a:r>
              <a:rPr sz="1998" spc="20" dirty="0">
                <a:latin typeface="Arial MT"/>
                <a:cs typeface="Arial MT"/>
              </a:rPr>
              <a:t> </a:t>
            </a:r>
            <a:r>
              <a:rPr sz="1998" spc="-33" dirty="0">
                <a:latin typeface="Arial MT"/>
                <a:cs typeface="Arial MT"/>
              </a:rPr>
              <a:t>on </a:t>
            </a:r>
            <a:r>
              <a:rPr sz="1998" dirty="0">
                <a:latin typeface="Arial MT"/>
                <a:cs typeface="Arial MT"/>
              </a:rPr>
              <a:t>the</a:t>
            </a:r>
            <a:r>
              <a:rPr sz="1998" spc="100" dirty="0">
                <a:latin typeface="Arial MT"/>
                <a:cs typeface="Arial MT"/>
              </a:rPr>
              <a:t> </a:t>
            </a:r>
            <a:r>
              <a:rPr sz="1998" spc="-13" dirty="0">
                <a:latin typeface="Arial MT"/>
                <a:cs typeface="Arial MT"/>
              </a:rPr>
              <a:t>bones</a:t>
            </a:r>
            <a:endParaRPr sz="1998" dirty="0">
              <a:latin typeface="Arial MT"/>
              <a:cs typeface="Arial MT"/>
            </a:endParaRPr>
          </a:p>
          <a:p>
            <a:pPr marL="474113" marR="7611" indent="-457200">
              <a:lnSpc>
                <a:spcPct val="150000"/>
              </a:lnSpc>
              <a:buFont typeface="+mj-lt"/>
              <a:buAutoNum type="arabicPeriod"/>
            </a:pPr>
            <a:r>
              <a:rPr sz="1998" spc="-67" dirty="0">
                <a:latin typeface="Arial MT"/>
                <a:cs typeface="Arial MT"/>
              </a:rPr>
              <a:t>Analyze</a:t>
            </a:r>
            <a:r>
              <a:rPr sz="1998" spc="20" dirty="0">
                <a:latin typeface="Arial MT"/>
                <a:cs typeface="Arial MT"/>
              </a:rPr>
              <a:t> </a:t>
            </a:r>
            <a:r>
              <a:rPr sz="1998" dirty="0">
                <a:latin typeface="Arial MT"/>
                <a:cs typeface="Arial MT"/>
              </a:rPr>
              <a:t>the</a:t>
            </a:r>
            <a:r>
              <a:rPr sz="1998" spc="-60" dirty="0">
                <a:latin typeface="Arial MT"/>
                <a:cs typeface="Arial MT"/>
              </a:rPr>
              <a:t> </a:t>
            </a:r>
            <a:r>
              <a:rPr sz="1998" spc="-80" dirty="0">
                <a:latin typeface="Arial MT"/>
                <a:cs typeface="Arial MT"/>
              </a:rPr>
              <a:t>causes</a:t>
            </a:r>
            <a:r>
              <a:rPr sz="1998" spc="33" dirty="0">
                <a:latin typeface="Arial MT"/>
                <a:cs typeface="Arial MT"/>
              </a:rPr>
              <a:t> </a:t>
            </a:r>
            <a:r>
              <a:rPr sz="1998" dirty="0">
                <a:latin typeface="Arial MT"/>
                <a:cs typeface="Arial MT"/>
              </a:rPr>
              <a:t>and</a:t>
            </a:r>
            <a:r>
              <a:rPr sz="1998" spc="-27" dirty="0">
                <a:latin typeface="Arial MT"/>
                <a:cs typeface="Arial MT"/>
              </a:rPr>
              <a:t> </a:t>
            </a:r>
            <a:r>
              <a:rPr sz="1998" dirty="0">
                <a:latin typeface="Arial MT"/>
                <a:cs typeface="Arial MT"/>
              </a:rPr>
              <a:t>identify</a:t>
            </a:r>
            <a:r>
              <a:rPr sz="1998" spc="13" dirty="0">
                <a:latin typeface="Arial MT"/>
                <a:cs typeface="Arial MT"/>
              </a:rPr>
              <a:t> </a:t>
            </a:r>
            <a:r>
              <a:rPr sz="1998" dirty="0">
                <a:latin typeface="Arial MT"/>
                <a:cs typeface="Arial MT"/>
              </a:rPr>
              <a:t>the</a:t>
            </a:r>
            <a:r>
              <a:rPr sz="1998" spc="-7" dirty="0">
                <a:latin typeface="Arial MT"/>
                <a:cs typeface="Arial MT"/>
              </a:rPr>
              <a:t> </a:t>
            </a:r>
            <a:r>
              <a:rPr sz="1998" dirty="0">
                <a:latin typeface="Arial MT"/>
                <a:cs typeface="Arial MT"/>
              </a:rPr>
              <a:t>root</a:t>
            </a:r>
            <a:r>
              <a:rPr sz="1998" spc="40" dirty="0">
                <a:latin typeface="Arial MT"/>
                <a:cs typeface="Arial MT"/>
              </a:rPr>
              <a:t> </a:t>
            </a:r>
            <a:r>
              <a:rPr sz="1998" spc="-13" dirty="0">
                <a:latin typeface="Arial MT"/>
                <a:cs typeface="Arial MT"/>
              </a:rPr>
              <a:t>cause </a:t>
            </a:r>
            <a:r>
              <a:rPr sz="1998" spc="-127" dirty="0">
                <a:latin typeface="Arial MT"/>
                <a:cs typeface="Arial MT"/>
              </a:rPr>
              <a:t>Take</a:t>
            </a:r>
            <a:r>
              <a:rPr sz="1998" spc="-13" dirty="0">
                <a:latin typeface="Arial MT"/>
                <a:cs typeface="Arial MT"/>
              </a:rPr>
              <a:t> corrective</a:t>
            </a:r>
            <a:r>
              <a:rPr sz="1998" spc="13" dirty="0">
                <a:latin typeface="Arial MT"/>
                <a:cs typeface="Arial MT"/>
              </a:rPr>
              <a:t> </a:t>
            </a:r>
            <a:r>
              <a:rPr sz="1998" dirty="0">
                <a:latin typeface="Arial MT"/>
                <a:cs typeface="Arial MT"/>
              </a:rPr>
              <a:t>action</a:t>
            </a:r>
            <a:r>
              <a:rPr sz="1998" spc="7" dirty="0">
                <a:latin typeface="Arial MT"/>
                <a:cs typeface="Arial MT"/>
              </a:rPr>
              <a:t> </a:t>
            </a:r>
            <a:r>
              <a:rPr sz="1998" dirty="0">
                <a:latin typeface="Arial MT"/>
                <a:cs typeface="Arial MT"/>
              </a:rPr>
              <a:t>to</a:t>
            </a:r>
            <a:r>
              <a:rPr sz="1998" spc="-107" dirty="0">
                <a:latin typeface="Arial MT"/>
                <a:cs typeface="Arial MT"/>
              </a:rPr>
              <a:t> </a:t>
            </a:r>
            <a:r>
              <a:rPr sz="1998" dirty="0">
                <a:latin typeface="Arial MT"/>
                <a:cs typeface="Arial MT"/>
              </a:rPr>
              <a:t>eliminate</a:t>
            </a:r>
            <a:r>
              <a:rPr sz="1998" spc="47" dirty="0">
                <a:latin typeface="Arial MT"/>
                <a:cs typeface="Arial MT"/>
              </a:rPr>
              <a:t> </a:t>
            </a:r>
            <a:r>
              <a:rPr sz="1998" dirty="0">
                <a:latin typeface="Arial MT"/>
                <a:cs typeface="Arial MT"/>
              </a:rPr>
              <a:t>the</a:t>
            </a:r>
            <a:r>
              <a:rPr sz="1998" spc="-27" dirty="0">
                <a:latin typeface="Arial MT"/>
                <a:cs typeface="Arial MT"/>
              </a:rPr>
              <a:t> </a:t>
            </a:r>
            <a:r>
              <a:rPr sz="1998" dirty="0">
                <a:latin typeface="Arial MT"/>
                <a:cs typeface="Arial MT"/>
              </a:rPr>
              <a:t>root</a:t>
            </a:r>
            <a:r>
              <a:rPr sz="1998" spc="-47" dirty="0">
                <a:latin typeface="Arial MT"/>
                <a:cs typeface="Arial MT"/>
              </a:rPr>
              <a:t> </a:t>
            </a:r>
            <a:r>
              <a:rPr sz="1998" spc="-13" dirty="0">
                <a:latin typeface="Arial MT"/>
                <a:cs typeface="Arial MT"/>
              </a:rPr>
              <a:t>cause</a:t>
            </a:r>
            <a:endParaRPr sz="1998" dirty="0">
              <a:latin typeface="Arial MT"/>
              <a:cs typeface="Arial MT"/>
            </a:endParaRPr>
          </a:p>
        </p:txBody>
      </p:sp>
      <p:pic>
        <p:nvPicPr>
          <p:cNvPr id="8" name="Picture 7" descr="A black and red logo&#10;&#10;AI-generated content may be incorrect.">
            <a:extLst>
              <a:ext uri="{FF2B5EF4-FFF2-40B4-BE49-F238E27FC236}">
                <a16:creationId xmlns:a16="http://schemas.microsoft.com/office/drawing/2014/main" id="{4E752A40-2489-C339-3BD2-4F2930508FCF}"/>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483721" y="3429001"/>
            <a:ext cx="6708279" cy="3429000"/>
          </a:xfrm>
          <a:prstGeom prst="rect">
            <a:avLst/>
          </a:prstGeom>
        </p:spPr>
      </p:pic>
      <p:sp>
        <p:nvSpPr>
          <p:cNvPr id="3" name="object 3"/>
          <p:cNvSpPr/>
          <p:nvPr/>
        </p:nvSpPr>
        <p:spPr>
          <a:xfrm>
            <a:off x="7130764" y="674485"/>
            <a:ext cx="5053441" cy="0"/>
          </a:xfrm>
          <a:custGeom>
            <a:avLst/>
            <a:gdLst/>
            <a:ahLst/>
            <a:cxnLst/>
            <a:rect l="l" t="t" r="r" b="b"/>
            <a:pathLst>
              <a:path w="3794759">
                <a:moveTo>
                  <a:pt x="0" y="0"/>
                </a:moveTo>
                <a:lnTo>
                  <a:pt x="3794614" y="0"/>
                </a:lnTo>
              </a:path>
            </a:pathLst>
          </a:custGeom>
          <a:ln w="58163">
            <a:solidFill>
              <a:srgbClr val="000000"/>
            </a:solidFill>
          </a:ln>
        </p:spPr>
        <p:txBody>
          <a:bodyPr wrap="square" lIns="0" tIns="0" rIns="0" bIns="0" rtlCol="0"/>
          <a:lstStyle/>
          <a:p>
            <a:endParaRPr sz="2397"/>
          </a:p>
        </p:txBody>
      </p:sp>
      <p:sp>
        <p:nvSpPr>
          <p:cNvPr id="4" name="object 4"/>
          <p:cNvSpPr txBox="1">
            <a:spLocks noGrp="1"/>
          </p:cNvSpPr>
          <p:nvPr>
            <p:ph type="title"/>
          </p:nvPr>
        </p:nvSpPr>
        <p:spPr>
          <a:xfrm>
            <a:off x="764926" y="576023"/>
            <a:ext cx="5220874" cy="599282"/>
          </a:xfrm>
          <a:prstGeom prst="rect">
            <a:avLst/>
          </a:prstGeom>
        </p:spPr>
        <p:txBody>
          <a:bodyPr vert="horz" wrap="square" lIns="0" tIns="21986" rIns="0" bIns="0" rtlCol="0" anchor="ctr">
            <a:spAutoFit/>
          </a:bodyPr>
          <a:lstStyle/>
          <a:p>
            <a:pPr marL="16913">
              <a:lnSpc>
                <a:spcPts val="2191"/>
              </a:lnSpc>
              <a:spcBef>
                <a:spcPts val="173"/>
              </a:spcBef>
            </a:pPr>
            <a:r>
              <a:rPr sz="1998" spc="-87" dirty="0">
                <a:solidFill>
                  <a:srgbClr val="000000"/>
                </a:solidFill>
                <a:latin typeface="Arial MT"/>
                <a:cs typeface="Arial MT"/>
              </a:rPr>
              <a:t>To</a:t>
            </a:r>
            <a:r>
              <a:rPr sz="1998" spc="-13" dirty="0">
                <a:solidFill>
                  <a:srgbClr val="000000"/>
                </a:solidFill>
                <a:latin typeface="Arial MT"/>
                <a:cs typeface="Arial MT"/>
              </a:rPr>
              <a:t> </a:t>
            </a:r>
            <a:r>
              <a:rPr sz="1998" spc="60" dirty="0">
                <a:solidFill>
                  <a:srgbClr val="000000"/>
                </a:solidFill>
                <a:latin typeface="Arial MT"/>
                <a:cs typeface="Arial MT"/>
              </a:rPr>
              <a:t>conduct</a:t>
            </a:r>
            <a:r>
              <a:rPr sz="1998" spc="166" dirty="0">
                <a:solidFill>
                  <a:srgbClr val="000000"/>
                </a:solidFill>
                <a:latin typeface="Arial MT"/>
                <a:cs typeface="Arial MT"/>
              </a:rPr>
              <a:t> </a:t>
            </a:r>
            <a:r>
              <a:rPr sz="1998" dirty="0">
                <a:solidFill>
                  <a:srgbClr val="000000"/>
                </a:solidFill>
                <a:latin typeface="Arial MT"/>
                <a:cs typeface="Arial MT"/>
              </a:rPr>
              <a:t>an effective</a:t>
            </a:r>
            <a:r>
              <a:rPr sz="1998" spc="120" dirty="0">
                <a:solidFill>
                  <a:srgbClr val="000000"/>
                </a:solidFill>
                <a:latin typeface="Arial MT"/>
                <a:cs typeface="Arial MT"/>
              </a:rPr>
              <a:t> </a:t>
            </a:r>
            <a:r>
              <a:rPr sz="1998" dirty="0">
                <a:solidFill>
                  <a:srgbClr val="000000"/>
                </a:solidFill>
                <a:latin typeface="Arial MT"/>
                <a:cs typeface="Arial MT"/>
              </a:rPr>
              <a:t>Root</a:t>
            </a:r>
            <a:r>
              <a:rPr sz="1998" spc="67" dirty="0">
                <a:solidFill>
                  <a:srgbClr val="000000"/>
                </a:solidFill>
                <a:latin typeface="Arial MT"/>
                <a:cs typeface="Arial MT"/>
              </a:rPr>
              <a:t> </a:t>
            </a:r>
            <a:r>
              <a:rPr sz="1998" spc="-33" dirty="0">
                <a:solidFill>
                  <a:srgbClr val="000000"/>
                </a:solidFill>
                <a:latin typeface="Arial MT"/>
                <a:cs typeface="Arial MT"/>
              </a:rPr>
              <a:t>Cause</a:t>
            </a:r>
            <a:r>
              <a:rPr sz="1998" spc="47" dirty="0">
                <a:solidFill>
                  <a:srgbClr val="000000"/>
                </a:solidFill>
                <a:latin typeface="Arial MT"/>
                <a:cs typeface="Arial MT"/>
              </a:rPr>
              <a:t> </a:t>
            </a:r>
            <a:r>
              <a:rPr sz="1998" spc="-13" dirty="0">
                <a:solidFill>
                  <a:srgbClr val="000000"/>
                </a:solidFill>
                <a:latin typeface="Arial MT"/>
                <a:cs typeface="Arial MT"/>
              </a:rPr>
              <a:t>Analysis,</a:t>
            </a:r>
            <a:endParaRPr sz="1998">
              <a:latin typeface="Arial MT"/>
              <a:cs typeface="Arial MT"/>
            </a:endParaRPr>
          </a:p>
          <a:p>
            <a:pPr marL="25369">
              <a:lnSpc>
                <a:spcPts val="2271"/>
              </a:lnSpc>
            </a:pPr>
            <a:r>
              <a:rPr sz="2064" dirty="0">
                <a:solidFill>
                  <a:srgbClr val="000000"/>
                </a:solidFill>
                <a:latin typeface="Arial MT"/>
                <a:cs typeface="Arial MT"/>
              </a:rPr>
              <a:t>follow</a:t>
            </a:r>
            <a:r>
              <a:rPr sz="2064" spc="-20" dirty="0">
                <a:solidFill>
                  <a:srgbClr val="000000"/>
                </a:solidFill>
                <a:latin typeface="Arial MT"/>
                <a:cs typeface="Arial MT"/>
              </a:rPr>
              <a:t> </a:t>
            </a:r>
            <a:r>
              <a:rPr sz="2064" dirty="0">
                <a:solidFill>
                  <a:srgbClr val="000000"/>
                </a:solidFill>
                <a:latin typeface="Arial MT"/>
                <a:cs typeface="Arial MT"/>
              </a:rPr>
              <a:t>these</a:t>
            </a:r>
            <a:r>
              <a:rPr sz="2064" spc="-20" dirty="0">
                <a:solidFill>
                  <a:srgbClr val="000000"/>
                </a:solidFill>
                <a:latin typeface="Arial MT"/>
                <a:cs typeface="Arial MT"/>
              </a:rPr>
              <a:t> </a:t>
            </a:r>
            <a:r>
              <a:rPr sz="2064" spc="-13" dirty="0">
                <a:solidFill>
                  <a:srgbClr val="000000"/>
                </a:solidFill>
                <a:latin typeface="Arial MT"/>
                <a:cs typeface="Arial MT"/>
              </a:rPr>
              <a:t>tips:</a:t>
            </a:r>
            <a:endParaRPr sz="2064">
              <a:latin typeface="Arial MT"/>
              <a:cs typeface="Arial MT"/>
            </a:endParaRPr>
          </a:p>
        </p:txBody>
      </p:sp>
      <p:sp>
        <p:nvSpPr>
          <p:cNvPr id="5" name="object 5"/>
          <p:cNvSpPr txBox="1"/>
          <p:nvPr/>
        </p:nvSpPr>
        <p:spPr>
          <a:xfrm>
            <a:off x="764926" y="1250717"/>
            <a:ext cx="6121650" cy="2383618"/>
          </a:xfrm>
          <a:prstGeom prst="rect">
            <a:avLst/>
          </a:prstGeom>
        </p:spPr>
        <p:txBody>
          <a:bodyPr vert="horz" wrap="square" lIns="0" tIns="72724" rIns="0" bIns="0" rtlCol="0">
            <a:spAutoFit/>
          </a:bodyPr>
          <a:lstStyle/>
          <a:p>
            <a:pPr marL="480878" marR="658745" indent="-457200">
              <a:lnSpc>
                <a:spcPct val="150000"/>
              </a:lnSpc>
              <a:spcBef>
                <a:spcPts val="573"/>
              </a:spcBef>
              <a:buFont typeface="+mj-lt"/>
              <a:buAutoNum type="arabicPeriod"/>
            </a:pPr>
            <a:r>
              <a:rPr sz="2064" spc="-13" dirty="0">
                <a:latin typeface="Arial MT"/>
                <a:cs typeface="Arial MT"/>
              </a:rPr>
              <a:t>Involve</a:t>
            </a:r>
            <a:r>
              <a:rPr sz="2064" spc="93" dirty="0">
                <a:latin typeface="Arial MT"/>
                <a:cs typeface="Arial MT"/>
              </a:rPr>
              <a:t> </a:t>
            </a:r>
            <a:r>
              <a:rPr sz="2064" spc="-226" dirty="0">
                <a:latin typeface="Arial MT"/>
                <a:cs typeface="Arial MT"/>
              </a:rPr>
              <a:t>a</a:t>
            </a:r>
            <a:r>
              <a:rPr sz="2064" spc="20" dirty="0">
                <a:latin typeface="Arial MT"/>
                <a:cs typeface="Arial MT"/>
              </a:rPr>
              <a:t> </a:t>
            </a:r>
            <a:r>
              <a:rPr sz="2064" dirty="0">
                <a:latin typeface="Arial MT"/>
                <a:cs typeface="Arial MT"/>
              </a:rPr>
              <a:t>cross-functional</a:t>
            </a:r>
            <a:r>
              <a:rPr sz="2064" spc="20" dirty="0">
                <a:latin typeface="Arial MT"/>
                <a:cs typeface="Arial MT"/>
              </a:rPr>
              <a:t> </a:t>
            </a:r>
            <a:r>
              <a:rPr sz="2064" spc="-27" dirty="0">
                <a:latin typeface="Arial MT"/>
                <a:cs typeface="Arial MT"/>
              </a:rPr>
              <a:t>team</a:t>
            </a:r>
            <a:r>
              <a:rPr sz="2064" spc="666" dirty="0">
                <a:latin typeface="Arial MT"/>
                <a:cs typeface="Arial MT"/>
              </a:rPr>
              <a:t> </a:t>
            </a:r>
            <a:r>
              <a:rPr sz="1998" dirty="0">
                <a:latin typeface="Arial MT"/>
                <a:cs typeface="Arial MT"/>
              </a:rPr>
              <a:t>Define</a:t>
            </a:r>
            <a:r>
              <a:rPr sz="1998" spc="260" dirty="0">
                <a:latin typeface="Arial MT"/>
                <a:cs typeface="Arial MT"/>
              </a:rPr>
              <a:t> </a:t>
            </a:r>
            <a:r>
              <a:rPr sz="1998" spc="93" dirty="0">
                <a:latin typeface="Arial MT"/>
                <a:cs typeface="Arial MT"/>
              </a:rPr>
              <a:t>the</a:t>
            </a:r>
            <a:r>
              <a:rPr sz="1998" spc="173" dirty="0">
                <a:latin typeface="Arial MT"/>
                <a:cs typeface="Arial MT"/>
              </a:rPr>
              <a:t> </a:t>
            </a:r>
            <a:r>
              <a:rPr sz="1998" spc="67" dirty="0">
                <a:latin typeface="Arial MT"/>
                <a:cs typeface="Arial MT"/>
              </a:rPr>
              <a:t>problem</a:t>
            </a:r>
            <a:r>
              <a:rPr sz="1998" spc="293" dirty="0">
                <a:latin typeface="Arial MT"/>
                <a:cs typeface="Arial MT"/>
              </a:rPr>
              <a:t> </a:t>
            </a:r>
            <a:r>
              <a:rPr sz="1998" dirty="0">
                <a:latin typeface="Arial MT"/>
                <a:cs typeface="Arial MT"/>
              </a:rPr>
              <a:t>statement</a:t>
            </a:r>
            <a:r>
              <a:rPr sz="1998" spc="406" dirty="0">
                <a:latin typeface="Arial MT"/>
                <a:cs typeface="Arial MT"/>
              </a:rPr>
              <a:t> </a:t>
            </a:r>
            <a:r>
              <a:rPr sz="1998" spc="-13" dirty="0">
                <a:latin typeface="Arial MT"/>
                <a:cs typeface="Arial MT"/>
              </a:rPr>
              <a:t>clearly </a:t>
            </a:r>
            <a:r>
              <a:rPr sz="2064" spc="-107" dirty="0">
                <a:latin typeface="Arial MT"/>
                <a:cs typeface="Arial MT"/>
              </a:rPr>
              <a:t>Use</a:t>
            </a:r>
            <a:r>
              <a:rPr sz="2064" spc="47" dirty="0">
                <a:latin typeface="Arial MT"/>
                <a:cs typeface="Arial MT"/>
              </a:rPr>
              <a:t> </a:t>
            </a:r>
            <a:r>
              <a:rPr sz="2064" dirty="0">
                <a:latin typeface="Arial MT"/>
                <a:cs typeface="Arial MT"/>
              </a:rPr>
              <a:t>data</a:t>
            </a:r>
            <a:r>
              <a:rPr sz="2064" spc="87" dirty="0">
                <a:latin typeface="Arial MT"/>
                <a:cs typeface="Arial MT"/>
              </a:rPr>
              <a:t> </a:t>
            </a:r>
            <a:r>
              <a:rPr sz="2064" dirty="0">
                <a:latin typeface="Arial MT"/>
                <a:cs typeface="Arial MT"/>
              </a:rPr>
              <a:t>to support</a:t>
            </a:r>
            <a:r>
              <a:rPr sz="2064" spc="107" dirty="0">
                <a:latin typeface="Arial MT"/>
                <a:cs typeface="Arial MT"/>
              </a:rPr>
              <a:t> </a:t>
            </a:r>
            <a:r>
              <a:rPr sz="2064" dirty="0">
                <a:latin typeface="Arial MT"/>
                <a:cs typeface="Arial MT"/>
              </a:rPr>
              <a:t>your</a:t>
            </a:r>
            <a:r>
              <a:rPr sz="2064" spc="146" dirty="0">
                <a:latin typeface="Arial MT"/>
                <a:cs typeface="Arial MT"/>
              </a:rPr>
              <a:t> </a:t>
            </a:r>
            <a:r>
              <a:rPr sz="2064" spc="-13" dirty="0">
                <a:latin typeface="Arial MT"/>
                <a:cs typeface="Arial MT"/>
              </a:rPr>
              <a:t>analysis</a:t>
            </a:r>
            <a:endParaRPr sz="2064" dirty="0">
              <a:latin typeface="Arial MT"/>
              <a:cs typeface="Arial MT"/>
            </a:endParaRPr>
          </a:p>
          <a:p>
            <a:pPr marL="485951" indent="-457200">
              <a:lnSpc>
                <a:spcPct val="150000"/>
              </a:lnSpc>
              <a:buFont typeface="+mj-lt"/>
              <a:buAutoNum type="arabicPeriod"/>
            </a:pPr>
            <a:r>
              <a:rPr sz="2064" spc="-47" dirty="0">
                <a:latin typeface="Arial MT"/>
                <a:cs typeface="Arial MT"/>
              </a:rPr>
              <a:t>Focus</a:t>
            </a:r>
            <a:r>
              <a:rPr sz="2064" spc="113" dirty="0">
                <a:latin typeface="Arial MT"/>
                <a:cs typeface="Arial MT"/>
              </a:rPr>
              <a:t> </a:t>
            </a:r>
            <a:r>
              <a:rPr sz="2064" dirty="0">
                <a:latin typeface="Arial MT"/>
                <a:cs typeface="Arial MT"/>
              </a:rPr>
              <a:t>on</a:t>
            </a:r>
            <a:r>
              <a:rPr sz="2064" spc="27" dirty="0">
                <a:latin typeface="Arial MT"/>
                <a:cs typeface="Arial MT"/>
              </a:rPr>
              <a:t> </a:t>
            </a:r>
            <a:r>
              <a:rPr sz="2064" dirty="0">
                <a:latin typeface="Arial MT"/>
                <a:cs typeface="Arial MT"/>
              </a:rPr>
              <a:t>the</a:t>
            </a:r>
            <a:r>
              <a:rPr sz="2064" spc="27" dirty="0">
                <a:latin typeface="Arial MT"/>
                <a:cs typeface="Arial MT"/>
              </a:rPr>
              <a:t> </a:t>
            </a:r>
            <a:r>
              <a:rPr sz="2064" dirty="0">
                <a:latin typeface="Arial MT"/>
                <a:cs typeface="Arial MT"/>
              </a:rPr>
              <a:t>root</a:t>
            </a:r>
            <a:r>
              <a:rPr sz="2064" spc="113" dirty="0">
                <a:latin typeface="Arial MT"/>
                <a:cs typeface="Arial MT"/>
              </a:rPr>
              <a:t> </a:t>
            </a:r>
            <a:r>
              <a:rPr sz="2064" spc="-53" dirty="0">
                <a:latin typeface="Arial MT"/>
                <a:cs typeface="Arial MT"/>
              </a:rPr>
              <a:t>cause,</a:t>
            </a:r>
            <a:r>
              <a:rPr sz="2064" spc="53" dirty="0">
                <a:latin typeface="Arial MT"/>
                <a:cs typeface="Arial MT"/>
              </a:rPr>
              <a:t> </a:t>
            </a:r>
            <a:r>
              <a:rPr sz="2064" dirty="0">
                <a:latin typeface="Arial MT"/>
                <a:cs typeface="Arial MT"/>
              </a:rPr>
              <a:t>not</a:t>
            </a:r>
            <a:r>
              <a:rPr sz="2064" spc="33" dirty="0">
                <a:latin typeface="Arial MT"/>
                <a:cs typeface="Arial MT"/>
              </a:rPr>
              <a:t> </a:t>
            </a:r>
            <a:r>
              <a:rPr sz="2064" dirty="0">
                <a:latin typeface="Arial MT"/>
                <a:cs typeface="Arial MT"/>
              </a:rPr>
              <a:t>the</a:t>
            </a:r>
            <a:r>
              <a:rPr sz="2064" spc="-33" dirty="0">
                <a:latin typeface="Arial MT"/>
                <a:cs typeface="Arial MT"/>
              </a:rPr>
              <a:t> </a:t>
            </a:r>
            <a:r>
              <a:rPr sz="2064" spc="-13" dirty="0">
                <a:latin typeface="Arial MT"/>
                <a:cs typeface="Arial MT"/>
              </a:rPr>
              <a:t>symptoms</a:t>
            </a:r>
            <a:endParaRPr sz="2064" dirty="0">
              <a:latin typeface="Arial MT"/>
              <a:cs typeface="Arial MT"/>
            </a:endParaRPr>
          </a:p>
          <a:p>
            <a:pPr marL="474113" indent="-457200">
              <a:lnSpc>
                <a:spcPct val="150000"/>
              </a:lnSpc>
              <a:buFont typeface="+mj-lt"/>
              <a:buAutoNum type="arabicPeriod"/>
            </a:pPr>
            <a:r>
              <a:rPr sz="1998" spc="-27" dirty="0">
                <a:latin typeface="Arial MT"/>
                <a:cs typeface="Arial MT"/>
              </a:rPr>
              <a:t>Take</a:t>
            </a:r>
            <a:r>
              <a:rPr sz="1998" spc="133" dirty="0">
                <a:latin typeface="Arial MT"/>
                <a:cs typeface="Arial MT"/>
              </a:rPr>
              <a:t> </a:t>
            </a:r>
            <a:r>
              <a:rPr sz="1998" dirty="0">
                <a:latin typeface="Arial MT"/>
                <a:cs typeface="Arial MT"/>
              </a:rPr>
              <a:t>corrective</a:t>
            </a:r>
            <a:r>
              <a:rPr sz="1998" spc="266" dirty="0">
                <a:latin typeface="Arial MT"/>
                <a:cs typeface="Arial MT"/>
              </a:rPr>
              <a:t> </a:t>
            </a:r>
            <a:r>
              <a:rPr sz="1998" dirty="0">
                <a:latin typeface="Arial MT"/>
                <a:cs typeface="Arial MT"/>
              </a:rPr>
              <a:t>action</a:t>
            </a:r>
            <a:r>
              <a:rPr sz="1998" spc="186" dirty="0">
                <a:latin typeface="Arial MT"/>
                <a:cs typeface="Arial MT"/>
              </a:rPr>
              <a:t> </a:t>
            </a:r>
            <a:r>
              <a:rPr sz="1998" spc="60" dirty="0">
                <a:latin typeface="Arial MT"/>
                <a:cs typeface="Arial MT"/>
              </a:rPr>
              <a:t>immediately</a:t>
            </a:r>
            <a:endParaRPr sz="1998" dirty="0">
              <a:latin typeface="Arial MT"/>
              <a:cs typeface="Arial MT"/>
            </a:endParaRPr>
          </a:p>
        </p:txBody>
      </p:sp>
      <p:sp>
        <p:nvSpPr>
          <p:cNvPr id="6" name="object 6"/>
          <p:cNvSpPr txBox="1"/>
          <p:nvPr/>
        </p:nvSpPr>
        <p:spPr>
          <a:xfrm>
            <a:off x="7082551" y="921060"/>
            <a:ext cx="4302528" cy="329657"/>
          </a:xfrm>
          <a:prstGeom prst="rect">
            <a:avLst/>
          </a:prstGeom>
        </p:spPr>
        <p:txBody>
          <a:bodyPr vert="horz" wrap="square" lIns="0" tIns="21986" rIns="0" bIns="0" rtlCol="0">
            <a:spAutoFit/>
          </a:bodyPr>
          <a:lstStyle/>
          <a:p>
            <a:pPr marL="16913">
              <a:spcBef>
                <a:spcPts val="173"/>
              </a:spcBef>
            </a:pPr>
            <a:r>
              <a:rPr sz="1998" spc="-93" dirty="0">
                <a:latin typeface="Comic Sans MS"/>
                <a:cs typeface="Comic Sans MS"/>
              </a:rPr>
              <a:t>Tips</a:t>
            </a:r>
            <a:r>
              <a:rPr sz="1998" spc="-100" dirty="0">
                <a:latin typeface="Comic Sans MS"/>
                <a:cs typeface="Comic Sans MS"/>
              </a:rPr>
              <a:t> </a:t>
            </a:r>
            <a:r>
              <a:rPr sz="1998" spc="-193" dirty="0">
                <a:latin typeface="Comic Sans MS"/>
                <a:cs typeface="Comic Sans MS"/>
              </a:rPr>
              <a:t>for</a:t>
            </a:r>
            <a:r>
              <a:rPr sz="1998" spc="-33" dirty="0">
                <a:latin typeface="Comic Sans MS"/>
                <a:cs typeface="Comic Sans MS"/>
              </a:rPr>
              <a:t> </a:t>
            </a:r>
            <a:r>
              <a:rPr sz="1998" spc="-146" dirty="0">
                <a:latin typeface="Comic Sans MS"/>
                <a:cs typeface="Comic Sans MS"/>
              </a:rPr>
              <a:t>Effective</a:t>
            </a:r>
            <a:r>
              <a:rPr sz="1998" spc="47" dirty="0">
                <a:latin typeface="Comic Sans MS"/>
                <a:cs typeface="Comic Sans MS"/>
              </a:rPr>
              <a:t> </a:t>
            </a:r>
            <a:r>
              <a:rPr sz="1998" spc="-13" dirty="0">
                <a:latin typeface="Comic Sans MS"/>
                <a:cs typeface="Comic Sans MS"/>
              </a:rPr>
              <a:t>Root</a:t>
            </a:r>
            <a:r>
              <a:rPr sz="1998" spc="-80" dirty="0">
                <a:latin typeface="Comic Sans MS"/>
                <a:cs typeface="Comic Sans MS"/>
              </a:rPr>
              <a:t> </a:t>
            </a:r>
            <a:r>
              <a:rPr sz="1998" dirty="0">
                <a:latin typeface="Comic Sans MS"/>
                <a:cs typeface="Comic Sans MS"/>
              </a:rPr>
              <a:t>Cause</a:t>
            </a:r>
            <a:r>
              <a:rPr sz="1998" spc="-146" dirty="0">
                <a:latin typeface="Comic Sans MS"/>
                <a:cs typeface="Comic Sans MS"/>
              </a:rPr>
              <a:t> </a:t>
            </a:r>
            <a:r>
              <a:rPr sz="1998" spc="-13" dirty="0">
                <a:latin typeface="Comic Sans MS"/>
                <a:cs typeface="Comic Sans MS"/>
              </a:rPr>
              <a:t>Analysis</a:t>
            </a:r>
            <a:endParaRPr sz="1998">
              <a:latin typeface="Comic Sans MS"/>
              <a:cs typeface="Comic Sans MS"/>
            </a:endParaRPr>
          </a:p>
        </p:txBody>
      </p:sp>
    </p:spTree>
  </p:cSld>
  <p:clrMapOvr>
    <a:masterClrMapping/>
  </p:clrMapOvr>
  <p:transition>
    <p:dissolv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759936" y="1714607"/>
            <a:ext cx="2988775" cy="3651488"/>
          </a:xfrm>
          <a:prstGeom prst="rect">
            <a:avLst/>
          </a:prstGeom>
        </p:spPr>
      </p:pic>
      <p:sp>
        <p:nvSpPr>
          <p:cNvPr id="3" name="object 3"/>
          <p:cNvSpPr/>
          <p:nvPr/>
        </p:nvSpPr>
        <p:spPr>
          <a:xfrm>
            <a:off x="7517" y="691083"/>
            <a:ext cx="5142232" cy="0"/>
          </a:xfrm>
          <a:custGeom>
            <a:avLst/>
            <a:gdLst/>
            <a:ahLst/>
            <a:cxnLst/>
            <a:rect l="l" t="t" r="r" b="b"/>
            <a:pathLst>
              <a:path w="3861435">
                <a:moveTo>
                  <a:pt x="0" y="0"/>
                </a:moveTo>
                <a:lnTo>
                  <a:pt x="3861113" y="0"/>
                </a:lnTo>
              </a:path>
            </a:pathLst>
          </a:custGeom>
          <a:ln w="58163">
            <a:solidFill>
              <a:srgbClr val="000000"/>
            </a:solidFill>
          </a:ln>
        </p:spPr>
        <p:txBody>
          <a:bodyPr wrap="square" lIns="0" tIns="0" rIns="0" bIns="0" rtlCol="0"/>
          <a:lstStyle/>
          <a:p>
            <a:endParaRPr sz="2397"/>
          </a:p>
        </p:txBody>
      </p:sp>
      <p:sp>
        <p:nvSpPr>
          <p:cNvPr id="4" name="object 4"/>
          <p:cNvSpPr txBox="1"/>
          <p:nvPr/>
        </p:nvSpPr>
        <p:spPr>
          <a:xfrm>
            <a:off x="820738" y="943421"/>
            <a:ext cx="3340210" cy="324534"/>
          </a:xfrm>
          <a:prstGeom prst="rect">
            <a:avLst/>
          </a:prstGeom>
        </p:spPr>
        <p:txBody>
          <a:bodyPr vert="horz" wrap="square" lIns="0" tIns="16912" rIns="0" bIns="0" rtlCol="0">
            <a:spAutoFit/>
          </a:bodyPr>
          <a:lstStyle/>
          <a:p>
            <a:pPr marL="16913">
              <a:spcBef>
                <a:spcPts val="133"/>
              </a:spcBef>
            </a:pPr>
            <a:r>
              <a:rPr sz="1998" spc="200" dirty="0">
                <a:latin typeface="Comic Sans MS"/>
                <a:cs typeface="Comic Sans MS"/>
              </a:rPr>
              <a:t>Common</a:t>
            </a:r>
            <a:r>
              <a:rPr sz="1998" spc="127" dirty="0">
                <a:latin typeface="Comic Sans MS"/>
                <a:cs typeface="Comic Sans MS"/>
              </a:rPr>
              <a:t> </a:t>
            </a:r>
            <a:r>
              <a:rPr sz="1998" spc="-13" dirty="0">
                <a:latin typeface="Comic Sans MS"/>
                <a:cs typeface="Comic Sans MS"/>
              </a:rPr>
              <a:t>Mistakes</a:t>
            </a:r>
            <a:r>
              <a:rPr sz="1998" spc="-40" dirty="0">
                <a:latin typeface="Comic Sans MS"/>
                <a:cs typeface="Comic Sans MS"/>
              </a:rPr>
              <a:t> </a:t>
            </a:r>
            <a:r>
              <a:rPr sz="1998" spc="-13" dirty="0">
                <a:latin typeface="Comic Sans MS"/>
                <a:cs typeface="Comic Sans MS"/>
              </a:rPr>
              <a:t>to</a:t>
            </a:r>
            <a:r>
              <a:rPr sz="1998" spc="-233" dirty="0">
                <a:latin typeface="Comic Sans MS"/>
                <a:cs typeface="Comic Sans MS"/>
              </a:rPr>
              <a:t> </a:t>
            </a:r>
            <a:r>
              <a:rPr sz="1998" spc="-13" dirty="0">
                <a:latin typeface="Comic Sans MS"/>
                <a:cs typeface="Comic Sans MS"/>
              </a:rPr>
              <a:t>Avoid</a:t>
            </a:r>
            <a:endParaRPr sz="1998">
              <a:latin typeface="Comic Sans MS"/>
              <a:cs typeface="Comic Sans MS"/>
            </a:endParaRPr>
          </a:p>
        </p:txBody>
      </p:sp>
      <p:sp>
        <p:nvSpPr>
          <p:cNvPr id="7" name="TextBox 6">
            <a:extLst>
              <a:ext uri="{FF2B5EF4-FFF2-40B4-BE49-F238E27FC236}">
                <a16:creationId xmlns:a16="http://schemas.microsoft.com/office/drawing/2014/main" id="{F1EEB29B-3B04-80AB-3DB4-B7394A5B366E}"/>
              </a:ext>
            </a:extLst>
          </p:cNvPr>
          <p:cNvSpPr txBox="1"/>
          <p:nvPr/>
        </p:nvSpPr>
        <p:spPr>
          <a:xfrm>
            <a:off x="552450" y="1667262"/>
            <a:ext cx="6508000" cy="2406877"/>
          </a:xfrm>
          <a:prstGeom prst="rect">
            <a:avLst/>
          </a:prstGeom>
          <a:noFill/>
        </p:spPr>
        <p:txBody>
          <a:bodyPr wrap="none" rtlCol="0">
            <a:spAutoFit/>
          </a:bodyPr>
          <a:lstStyle/>
          <a:p>
            <a:r>
              <a:rPr lang="en-US" dirty="0"/>
              <a:t>To avoid common mistakes in Root Cause Analysis, be aware of:</a:t>
            </a:r>
          </a:p>
          <a:p>
            <a:pPr marL="342900" indent="-342900">
              <a:lnSpc>
                <a:spcPct val="150000"/>
              </a:lnSpc>
              <a:buFont typeface="+mj-lt"/>
              <a:buAutoNum type="arabicPeriod"/>
            </a:pPr>
            <a:r>
              <a:rPr lang="en-US" dirty="0"/>
              <a:t>Bumping to conclusions without analyzing the data</a:t>
            </a:r>
          </a:p>
          <a:p>
            <a:pPr marL="342900" indent="-342900">
              <a:lnSpc>
                <a:spcPct val="150000"/>
              </a:lnSpc>
              <a:buFont typeface="+mj-lt"/>
              <a:buAutoNum type="arabicPeriod"/>
            </a:pPr>
            <a:r>
              <a:rPr lang="en-US" dirty="0"/>
              <a:t>Blaming individuals instead of focusing on the process</a:t>
            </a:r>
          </a:p>
          <a:p>
            <a:pPr marL="342900" indent="-342900">
              <a:lnSpc>
                <a:spcPct val="150000"/>
              </a:lnSpc>
              <a:buFont typeface="+mj-lt"/>
              <a:buAutoNum type="arabicPeriod"/>
            </a:pPr>
            <a:r>
              <a:rPr lang="en-US" dirty="0"/>
              <a:t>Not involving the right people in the analysis</a:t>
            </a:r>
          </a:p>
          <a:p>
            <a:pPr marL="342900" indent="-342900">
              <a:lnSpc>
                <a:spcPct val="150000"/>
              </a:lnSpc>
              <a:buFont typeface="+mj-lt"/>
              <a:buAutoNum type="arabicPeriod"/>
            </a:pPr>
            <a:r>
              <a:rPr lang="en-US" dirty="0"/>
              <a:t>Treating the symptoms instead of the root cause</a:t>
            </a:r>
          </a:p>
          <a:p>
            <a:pPr marL="342900" indent="-342900">
              <a:lnSpc>
                <a:spcPct val="150000"/>
              </a:lnSpc>
              <a:buFont typeface="+mj-lt"/>
              <a:buAutoNum type="arabicPeriod"/>
            </a:pPr>
            <a:r>
              <a:rPr lang="en-US" dirty="0"/>
              <a:t>Not taking corrective action immediately</a:t>
            </a:r>
          </a:p>
        </p:txBody>
      </p:sp>
      <p:pic>
        <p:nvPicPr>
          <p:cNvPr id="10" name="Picture 9" descr="A black and red logo&#10;&#10;AI-generated content may be incorrect.">
            <a:extLst>
              <a:ext uri="{FF2B5EF4-FFF2-40B4-BE49-F238E27FC236}">
                <a16:creationId xmlns:a16="http://schemas.microsoft.com/office/drawing/2014/main" id="{2A8DAFA6-A554-0A14-78D4-0379FD2DA35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61432" y="1017503"/>
            <a:ext cx="1483318" cy="4409448"/>
          </a:xfrm>
          <a:prstGeom prst="rect">
            <a:avLst/>
          </a:prstGeom>
        </p:spPr>
      </p:pic>
      <p:pic>
        <p:nvPicPr>
          <p:cNvPr id="3" name="object 3"/>
          <p:cNvPicPr/>
          <p:nvPr/>
        </p:nvPicPr>
        <p:blipFill>
          <a:blip r:embed="rId3" cstate="print"/>
          <a:stretch>
            <a:fillRect/>
          </a:stretch>
        </p:blipFill>
        <p:spPr>
          <a:xfrm>
            <a:off x="9062398" y="2229134"/>
            <a:ext cx="1101419" cy="2041513"/>
          </a:xfrm>
          <a:prstGeom prst="rect">
            <a:avLst/>
          </a:prstGeom>
        </p:spPr>
      </p:pic>
      <p:sp>
        <p:nvSpPr>
          <p:cNvPr id="4" name="object 4"/>
          <p:cNvSpPr/>
          <p:nvPr/>
        </p:nvSpPr>
        <p:spPr>
          <a:xfrm>
            <a:off x="7517" y="-487"/>
            <a:ext cx="5612398" cy="6844470"/>
          </a:xfrm>
          <a:custGeom>
            <a:avLst/>
            <a:gdLst/>
            <a:ahLst/>
            <a:cxnLst/>
            <a:rect l="l" t="t" r="r" b="b"/>
            <a:pathLst>
              <a:path w="4214495" h="5139690">
                <a:moveTo>
                  <a:pt x="4214391" y="5139165"/>
                </a:moveTo>
                <a:lnTo>
                  <a:pt x="0" y="5139165"/>
                </a:lnTo>
                <a:lnTo>
                  <a:pt x="0" y="0"/>
                </a:lnTo>
                <a:lnTo>
                  <a:pt x="4214391" y="0"/>
                </a:lnTo>
                <a:lnTo>
                  <a:pt x="4214391" y="5139165"/>
                </a:lnTo>
                <a:close/>
              </a:path>
            </a:pathLst>
          </a:custGeom>
          <a:solidFill>
            <a:srgbClr val="000000"/>
          </a:solidFill>
        </p:spPr>
        <p:txBody>
          <a:bodyPr wrap="square" lIns="0" tIns="0" rIns="0" bIns="0" rtlCol="0"/>
          <a:lstStyle/>
          <a:p>
            <a:endParaRPr sz="2397"/>
          </a:p>
        </p:txBody>
      </p:sp>
      <p:sp>
        <p:nvSpPr>
          <p:cNvPr id="5" name="object 5"/>
          <p:cNvSpPr txBox="1">
            <a:spLocks noGrp="1"/>
          </p:cNvSpPr>
          <p:nvPr>
            <p:ph type="title"/>
          </p:nvPr>
        </p:nvSpPr>
        <p:spPr>
          <a:xfrm>
            <a:off x="629379" y="1513257"/>
            <a:ext cx="3197299" cy="309074"/>
          </a:xfrm>
          <a:prstGeom prst="rect">
            <a:avLst/>
          </a:prstGeom>
        </p:spPr>
        <p:txBody>
          <a:bodyPr vert="horz" wrap="square" lIns="0" tIns="21986" rIns="0" bIns="0" rtlCol="0" anchor="ctr">
            <a:spAutoFit/>
          </a:bodyPr>
          <a:lstStyle/>
          <a:p>
            <a:pPr marL="16913">
              <a:lnSpc>
                <a:spcPct val="100000"/>
              </a:lnSpc>
              <a:spcBef>
                <a:spcPts val="173"/>
              </a:spcBef>
            </a:pPr>
            <a:r>
              <a:rPr sz="1864" spc="113" dirty="0">
                <a:solidFill>
                  <a:srgbClr val="FFFFFF"/>
                </a:solidFill>
                <a:latin typeface="Arial MT"/>
                <a:cs typeface="Arial MT"/>
              </a:rPr>
              <a:t>Fishbone</a:t>
            </a:r>
            <a:r>
              <a:rPr sz="1864" spc="53" dirty="0">
                <a:solidFill>
                  <a:srgbClr val="FFFFFF"/>
                </a:solidFill>
                <a:latin typeface="Arial MT"/>
                <a:cs typeface="Arial MT"/>
              </a:rPr>
              <a:t> </a:t>
            </a:r>
            <a:r>
              <a:rPr sz="1864" spc="133" dirty="0">
                <a:solidFill>
                  <a:srgbClr val="FFFFFF"/>
                </a:solidFill>
                <a:latin typeface="Arial MT"/>
                <a:cs typeface="Arial MT"/>
              </a:rPr>
              <a:t>Theory</a:t>
            </a:r>
            <a:r>
              <a:rPr sz="1864" spc="107" dirty="0">
                <a:solidFill>
                  <a:srgbClr val="FFFFFF"/>
                </a:solidFill>
                <a:latin typeface="Arial MT"/>
                <a:cs typeface="Arial MT"/>
              </a:rPr>
              <a:t> </a:t>
            </a:r>
            <a:r>
              <a:rPr sz="1864" spc="87" dirty="0">
                <a:solidFill>
                  <a:srgbClr val="FFFFFF"/>
                </a:solidFill>
                <a:latin typeface="Arial MT"/>
                <a:cs typeface="Arial MT"/>
              </a:rPr>
              <a:t>in</a:t>
            </a:r>
            <a:r>
              <a:rPr sz="1864" spc="206" dirty="0">
                <a:solidFill>
                  <a:srgbClr val="FFFFFF"/>
                </a:solidFill>
                <a:latin typeface="Arial MT"/>
                <a:cs typeface="Arial MT"/>
              </a:rPr>
              <a:t> </a:t>
            </a:r>
            <a:r>
              <a:rPr sz="1864" spc="127" dirty="0">
                <a:solidFill>
                  <a:srgbClr val="FFFFFF"/>
                </a:solidFill>
                <a:latin typeface="Arial MT"/>
                <a:cs typeface="Arial MT"/>
              </a:rPr>
              <a:t>Action</a:t>
            </a:r>
            <a:endParaRPr sz="1864">
              <a:latin typeface="Arial MT"/>
              <a:cs typeface="Arial MT"/>
            </a:endParaRPr>
          </a:p>
        </p:txBody>
      </p:sp>
      <p:sp>
        <p:nvSpPr>
          <p:cNvPr id="6" name="object 6"/>
          <p:cNvSpPr txBox="1"/>
          <p:nvPr/>
        </p:nvSpPr>
        <p:spPr>
          <a:xfrm>
            <a:off x="623109" y="2506599"/>
            <a:ext cx="4258556" cy="2964032"/>
          </a:xfrm>
          <a:prstGeom prst="rect">
            <a:avLst/>
          </a:prstGeom>
        </p:spPr>
        <p:txBody>
          <a:bodyPr vert="horz" wrap="square" lIns="0" tIns="21986" rIns="0" bIns="0" rtlCol="0">
            <a:spAutoFit/>
          </a:bodyPr>
          <a:lstStyle/>
          <a:p>
            <a:pPr marL="16913" marR="51583" indent="17758">
              <a:lnSpc>
                <a:spcPct val="99000"/>
              </a:lnSpc>
              <a:spcBef>
                <a:spcPts val="173"/>
              </a:spcBef>
            </a:pPr>
            <a:r>
              <a:rPr sz="1931" spc="107" dirty="0">
                <a:solidFill>
                  <a:srgbClr val="FFFFFF"/>
                </a:solidFill>
                <a:latin typeface="Arial MT"/>
                <a:cs typeface="Arial MT"/>
              </a:rPr>
              <a:t>Now</a:t>
            </a:r>
            <a:r>
              <a:rPr sz="1931" spc="60" dirty="0">
                <a:solidFill>
                  <a:srgbClr val="FFFFFF"/>
                </a:solidFill>
                <a:latin typeface="Arial MT"/>
                <a:cs typeface="Arial MT"/>
              </a:rPr>
              <a:t> </a:t>
            </a:r>
            <a:r>
              <a:rPr sz="1931" spc="140" dirty="0">
                <a:solidFill>
                  <a:srgbClr val="FFFFFF"/>
                </a:solidFill>
                <a:latin typeface="Arial MT"/>
                <a:cs typeface="Arial MT"/>
              </a:rPr>
              <a:t>that</a:t>
            </a:r>
            <a:r>
              <a:rPr sz="1931" spc="60" dirty="0">
                <a:solidFill>
                  <a:srgbClr val="FFFFFF"/>
                </a:solidFill>
                <a:latin typeface="Arial MT"/>
                <a:cs typeface="Arial MT"/>
              </a:rPr>
              <a:t> </a:t>
            </a:r>
            <a:r>
              <a:rPr sz="1931" spc="73" dirty="0">
                <a:solidFill>
                  <a:srgbClr val="FFFFFF"/>
                </a:solidFill>
                <a:latin typeface="Arial MT"/>
                <a:cs typeface="Arial MT"/>
              </a:rPr>
              <a:t>you</a:t>
            </a:r>
            <a:r>
              <a:rPr sz="1931" spc="146" dirty="0">
                <a:solidFill>
                  <a:srgbClr val="FFFFFF"/>
                </a:solidFill>
                <a:latin typeface="Arial MT"/>
                <a:cs typeface="Arial MT"/>
              </a:rPr>
              <a:t> </a:t>
            </a:r>
            <a:r>
              <a:rPr sz="1931" spc="140" dirty="0">
                <a:solidFill>
                  <a:srgbClr val="FFFFFF"/>
                </a:solidFill>
                <a:latin typeface="Arial MT"/>
                <a:cs typeface="Arial MT"/>
              </a:rPr>
              <a:t>know</a:t>
            </a:r>
            <a:r>
              <a:rPr sz="1931" spc="67" dirty="0">
                <a:solidFill>
                  <a:srgbClr val="FFFFFF"/>
                </a:solidFill>
                <a:latin typeface="Arial MT"/>
                <a:cs typeface="Arial MT"/>
              </a:rPr>
              <a:t> </a:t>
            </a:r>
            <a:r>
              <a:rPr sz="1931" spc="107" dirty="0">
                <a:solidFill>
                  <a:srgbClr val="FFFFFF"/>
                </a:solidFill>
                <a:latin typeface="Arial MT"/>
                <a:cs typeface="Arial MT"/>
              </a:rPr>
              <a:t>the</a:t>
            </a:r>
            <a:r>
              <a:rPr sz="1931" spc="173" dirty="0">
                <a:solidFill>
                  <a:srgbClr val="FFFFFF"/>
                </a:solidFill>
                <a:latin typeface="Arial MT"/>
                <a:cs typeface="Arial MT"/>
              </a:rPr>
              <a:t> </a:t>
            </a:r>
            <a:r>
              <a:rPr sz="1931" dirty="0">
                <a:solidFill>
                  <a:srgbClr val="FFFFFF"/>
                </a:solidFill>
                <a:latin typeface="Arial MT"/>
                <a:cs typeface="Arial MT"/>
              </a:rPr>
              <a:t>basics</a:t>
            </a:r>
            <a:r>
              <a:rPr sz="1931" spc="93" dirty="0">
                <a:solidFill>
                  <a:srgbClr val="FFFFFF"/>
                </a:solidFill>
                <a:latin typeface="Arial MT"/>
                <a:cs typeface="Arial MT"/>
              </a:rPr>
              <a:t> </a:t>
            </a:r>
            <a:r>
              <a:rPr sz="1931" spc="-33" dirty="0">
                <a:solidFill>
                  <a:srgbClr val="FFFFFF"/>
                </a:solidFill>
                <a:latin typeface="Arial MT"/>
                <a:cs typeface="Arial MT"/>
              </a:rPr>
              <a:t>of </a:t>
            </a:r>
            <a:r>
              <a:rPr sz="1931" spc="80" dirty="0">
                <a:solidFill>
                  <a:srgbClr val="FFFFFF"/>
                </a:solidFill>
                <a:latin typeface="Arial MT"/>
                <a:cs typeface="Arial MT"/>
              </a:rPr>
              <a:t>Fishbone</a:t>
            </a:r>
            <a:r>
              <a:rPr sz="1931" spc="27" dirty="0">
                <a:solidFill>
                  <a:srgbClr val="FFFFFF"/>
                </a:solidFill>
                <a:latin typeface="Arial MT"/>
                <a:cs typeface="Arial MT"/>
              </a:rPr>
              <a:t> </a:t>
            </a:r>
            <a:r>
              <a:rPr sz="1931" dirty="0">
                <a:solidFill>
                  <a:srgbClr val="FFFFFF"/>
                </a:solidFill>
                <a:latin typeface="Arial MT"/>
                <a:cs typeface="Arial MT"/>
              </a:rPr>
              <a:t>Theory,</a:t>
            </a:r>
            <a:r>
              <a:rPr sz="1931" spc="133" dirty="0">
                <a:solidFill>
                  <a:srgbClr val="FFFFFF"/>
                </a:solidFill>
                <a:latin typeface="Arial MT"/>
                <a:cs typeface="Arial MT"/>
              </a:rPr>
              <a:t> </a:t>
            </a:r>
            <a:r>
              <a:rPr sz="1931" dirty="0">
                <a:solidFill>
                  <a:srgbClr val="FFFFFF"/>
                </a:solidFill>
                <a:latin typeface="Arial MT"/>
                <a:cs typeface="Arial MT"/>
              </a:rPr>
              <a:t>it's</a:t>
            </a:r>
            <a:r>
              <a:rPr sz="1931" spc="73" dirty="0">
                <a:solidFill>
                  <a:srgbClr val="FFFFFF"/>
                </a:solidFill>
                <a:latin typeface="Arial MT"/>
                <a:cs typeface="Arial MT"/>
              </a:rPr>
              <a:t> </a:t>
            </a:r>
            <a:r>
              <a:rPr sz="1931" spc="166" dirty="0">
                <a:solidFill>
                  <a:srgbClr val="FFFFFF"/>
                </a:solidFill>
                <a:latin typeface="Arial MT"/>
                <a:cs typeface="Arial MT"/>
              </a:rPr>
              <a:t>time</a:t>
            </a:r>
            <a:r>
              <a:rPr sz="1931" spc="80" dirty="0">
                <a:solidFill>
                  <a:srgbClr val="FFFFFF"/>
                </a:solidFill>
                <a:latin typeface="Arial MT"/>
                <a:cs typeface="Arial MT"/>
              </a:rPr>
              <a:t> </a:t>
            </a:r>
            <a:r>
              <a:rPr sz="1931" spc="146" dirty="0">
                <a:solidFill>
                  <a:srgbClr val="FFFFFF"/>
                </a:solidFill>
                <a:latin typeface="Arial MT"/>
                <a:cs typeface="Arial MT"/>
              </a:rPr>
              <a:t>to</a:t>
            </a:r>
            <a:r>
              <a:rPr sz="1931" spc="87" dirty="0">
                <a:solidFill>
                  <a:srgbClr val="FFFFFF"/>
                </a:solidFill>
                <a:latin typeface="Arial MT"/>
                <a:cs typeface="Arial MT"/>
              </a:rPr>
              <a:t> </a:t>
            </a:r>
            <a:r>
              <a:rPr sz="1931" spc="160" dirty="0">
                <a:solidFill>
                  <a:srgbClr val="FFFFFF"/>
                </a:solidFill>
                <a:latin typeface="Arial MT"/>
                <a:cs typeface="Arial MT"/>
              </a:rPr>
              <a:t>put </a:t>
            </a:r>
            <a:r>
              <a:rPr sz="1931" spc="53" dirty="0">
                <a:solidFill>
                  <a:srgbClr val="FFFFFF"/>
                </a:solidFill>
                <a:latin typeface="Arial MT"/>
                <a:cs typeface="Arial MT"/>
              </a:rPr>
              <a:t>it </a:t>
            </a:r>
            <a:r>
              <a:rPr sz="1931" spc="120" dirty="0">
                <a:solidFill>
                  <a:srgbClr val="FFFFFF"/>
                </a:solidFill>
                <a:latin typeface="Arial MT"/>
                <a:cs typeface="Arial MT"/>
              </a:rPr>
              <a:t>into</a:t>
            </a:r>
            <a:r>
              <a:rPr sz="1931" spc="33" dirty="0">
                <a:solidFill>
                  <a:srgbClr val="FFFFFF"/>
                </a:solidFill>
                <a:latin typeface="Arial MT"/>
                <a:cs typeface="Arial MT"/>
              </a:rPr>
              <a:t> </a:t>
            </a:r>
            <a:r>
              <a:rPr sz="1931" spc="73" dirty="0">
                <a:solidFill>
                  <a:srgbClr val="FFFFFF"/>
                </a:solidFill>
                <a:latin typeface="Arial MT"/>
                <a:cs typeface="Arial MT"/>
              </a:rPr>
              <a:t>action.</a:t>
            </a:r>
            <a:r>
              <a:rPr sz="1931" spc="-7" dirty="0">
                <a:solidFill>
                  <a:srgbClr val="FFFFFF"/>
                </a:solidFill>
                <a:latin typeface="Arial MT"/>
                <a:cs typeface="Arial MT"/>
              </a:rPr>
              <a:t> </a:t>
            </a:r>
            <a:r>
              <a:rPr sz="1931" spc="100" dirty="0">
                <a:solidFill>
                  <a:srgbClr val="FFFFFF"/>
                </a:solidFill>
                <a:latin typeface="Arial MT"/>
                <a:cs typeface="Arial MT"/>
              </a:rPr>
              <a:t>Identify</a:t>
            </a:r>
            <a:r>
              <a:rPr sz="1931" spc="73" dirty="0">
                <a:solidFill>
                  <a:srgbClr val="FFFFFF"/>
                </a:solidFill>
                <a:latin typeface="Arial MT"/>
                <a:cs typeface="Arial MT"/>
              </a:rPr>
              <a:t> </a:t>
            </a:r>
            <a:r>
              <a:rPr sz="1931" dirty="0">
                <a:solidFill>
                  <a:srgbClr val="FFFFFF"/>
                </a:solidFill>
                <a:latin typeface="Arial MT"/>
                <a:cs typeface="Arial MT"/>
              </a:rPr>
              <a:t>a</a:t>
            </a:r>
            <a:r>
              <a:rPr sz="1931" spc="140" dirty="0">
                <a:solidFill>
                  <a:srgbClr val="FFFFFF"/>
                </a:solidFill>
                <a:latin typeface="Arial MT"/>
                <a:cs typeface="Arial MT"/>
              </a:rPr>
              <a:t> </a:t>
            </a:r>
            <a:r>
              <a:rPr sz="1931" spc="127" dirty="0">
                <a:solidFill>
                  <a:srgbClr val="FFFFFF"/>
                </a:solidFill>
                <a:latin typeface="Arial MT"/>
                <a:cs typeface="Arial MT"/>
              </a:rPr>
              <a:t>problem</a:t>
            </a:r>
            <a:r>
              <a:rPr sz="1931" spc="100" dirty="0">
                <a:solidFill>
                  <a:srgbClr val="FFFFFF"/>
                </a:solidFill>
                <a:latin typeface="Arial MT"/>
                <a:cs typeface="Arial MT"/>
              </a:rPr>
              <a:t> </a:t>
            </a:r>
            <a:r>
              <a:rPr sz="1931" spc="53" dirty="0">
                <a:solidFill>
                  <a:srgbClr val="FFFFFF"/>
                </a:solidFill>
                <a:latin typeface="Arial MT"/>
                <a:cs typeface="Arial MT"/>
              </a:rPr>
              <a:t>in </a:t>
            </a:r>
            <a:r>
              <a:rPr sz="1931" spc="80" dirty="0">
                <a:solidFill>
                  <a:srgbClr val="FFFFFF"/>
                </a:solidFill>
                <a:latin typeface="Arial MT"/>
                <a:cs typeface="Arial MT"/>
              </a:rPr>
              <a:t>your</a:t>
            </a:r>
            <a:r>
              <a:rPr sz="1931" spc="253" dirty="0">
                <a:solidFill>
                  <a:srgbClr val="FFFFFF"/>
                </a:solidFill>
                <a:latin typeface="Arial MT"/>
                <a:cs typeface="Arial MT"/>
              </a:rPr>
              <a:t> </a:t>
            </a:r>
            <a:r>
              <a:rPr sz="1931" spc="80" dirty="0">
                <a:solidFill>
                  <a:srgbClr val="FFFFFF"/>
                </a:solidFill>
                <a:latin typeface="Arial MT"/>
                <a:cs typeface="Arial MT"/>
              </a:rPr>
              <a:t>organization</a:t>
            </a:r>
            <a:r>
              <a:rPr sz="1931" spc="366" dirty="0">
                <a:solidFill>
                  <a:srgbClr val="FFFFFF"/>
                </a:solidFill>
                <a:latin typeface="Arial MT"/>
                <a:cs typeface="Arial MT"/>
              </a:rPr>
              <a:t> </a:t>
            </a:r>
            <a:r>
              <a:rPr sz="1931" spc="100" dirty="0">
                <a:solidFill>
                  <a:srgbClr val="FFFFFF"/>
                </a:solidFill>
                <a:latin typeface="Arial MT"/>
                <a:cs typeface="Arial MT"/>
              </a:rPr>
              <a:t>and</a:t>
            </a:r>
            <a:r>
              <a:rPr sz="1931" spc="127" dirty="0">
                <a:solidFill>
                  <a:srgbClr val="FFFFFF"/>
                </a:solidFill>
                <a:latin typeface="Arial MT"/>
                <a:cs typeface="Arial MT"/>
              </a:rPr>
              <a:t> </a:t>
            </a:r>
            <a:r>
              <a:rPr sz="1931" dirty="0">
                <a:solidFill>
                  <a:srgbClr val="FFFFFF"/>
                </a:solidFill>
                <a:latin typeface="Arial MT"/>
                <a:cs typeface="Arial MT"/>
              </a:rPr>
              <a:t>create</a:t>
            </a:r>
            <a:r>
              <a:rPr sz="1931" spc="206" dirty="0">
                <a:solidFill>
                  <a:srgbClr val="FFFFFF"/>
                </a:solidFill>
                <a:latin typeface="Arial MT"/>
                <a:cs typeface="Arial MT"/>
              </a:rPr>
              <a:t> </a:t>
            </a:r>
            <a:r>
              <a:rPr sz="1931" spc="-67" dirty="0">
                <a:solidFill>
                  <a:srgbClr val="FFFFFF"/>
                </a:solidFill>
                <a:latin typeface="Arial MT"/>
                <a:cs typeface="Arial MT"/>
              </a:rPr>
              <a:t>a </a:t>
            </a:r>
            <a:r>
              <a:rPr sz="1931" spc="80" dirty="0">
                <a:solidFill>
                  <a:srgbClr val="FFFFFF"/>
                </a:solidFill>
                <a:latin typeface="Arial MT"/>
                <a:cs typeface="Arial MT"/>
              </a:rPr>
              <a:t>Fishbone</a:t>
            </a:r>
            <a:r>
              <a:rPr sz="1931" spc="33" dirty="0">
                <a:solidFill>
                  <a:srgbClr val="FFFFFF"/>
                </a:solidFill>
                <a:latin typeface="Arial MT"/>
                <a:cs typeface="Arial MT"/>
              </a:rPr>
              <a:t> </a:t>
            </a:r>
            <a:r>
              <a:rPr sz="1931" spc="73" dirty="0">
                <a:solidFill>
                  <a:srgbClr val="FFFFFF"/>
                </a:solidFill>
                <a:latin typeface="Arial MT"/>
                <a:cs typeface="Arial MT"/>
              </a:rPr>
              <a:t>Diag</a:t>
            </a:r>
            <a:r>
              <a:rPr sz="1931" spc="-360" dirty="0">
                <a:solidFill>
                  <a:srgbClr val="FFFFFF"/>
                </a:solidFill>
                <a:latin typeface="Arial MT"/>
                <a:cs typeface="Arial MT"/>
              </a:rPr>
              <a:t> </a:t>
            </a:r>
            <a:r>
              <a:rPr sz="1931" spc="-47" dirty="0">
                <a:solidFill>
                  <a:srgbClr val="FFFFFF"/>
                </a:solidFill>
                <a:latin typeface="Arial MT"/>
                <a:cs typeface="Arial MT"/>
              </a:rPr>
              <a:t>ra</a:t>
            </a:r>
            <a:r>
              <a:rPr sz="1931" spc="-320" dirty="0">
                <a:solidFill>
                  <a:srgbClr val="FFFFFF"/>
                </a:solidFill>
                <a:latin typeface="Arial MT"/>
                <a:cs typeface="Arial MT"/>
              </a:rPr>
              <a:t> </a:t>
            </a:r>
            <a:r>
              <a:rPr sz="1931" dirty="0">
                <a:solidFill>
                  <a:srgbClr val="FFFFFF"/>
                </a:solidFill>
                <a:latin typeface="Arial MT"/>
                <a:cs typeface="Arial MT"/>
              </a:rPr>
              <a:t>m</a:t>
            </a:r>
            <a:r>
              <a:rPr sz="1931" spc="338" dirty="0">
                <a:solidFill>
                  <a:srgbClr val="FFFFFF"/>
                </a:solidFill>
                <a:latin typeface="Arial MT"/>
                <a:cs typeface="Arial MT"/>
              </a:rPr>
              <a:t> </a:t>
            </a:r>
            <a:r>
              <a:rPr sz="1931" dirty="0">
                <a:solidFill>
                  <a:srgbClr val="FFFFFF"/>
                </a:solidFill>
                <a:latin typeface="Arial MT"/>
                <a:cs typeface="Arial MT"/>
              </a:rPr>
              <a:t>to</a:t>
            </a:r>
            <a:r>
              <a:rPr sz="1931" spc="300" dirty="0">
                <a:solidFill>
                  <a:srgbClr val="FFFFFF"/>
                </a:solidFill>
                <a:latin typeface="Arial MT"/>
                <a:cs typeface="Arial MT"/>
              </a:rPr>
              <a:t> </a:t>
            </a:r>
            <a:r>
              <a:rPr sz="1931" spc="152" dirty="0">
                <a:solidFill>
                  <a:srgbClr val="FFFFFF"/>
                </a:solidFill>
                <a:latin typeface="Arial MT"/>
                <a:cs typeface="Arial MT"/>
              </a:rPr>
              <a:t>find</a:t>
            </a:r>
            <a:r>
              <a:rPr sz="1931" spc="20" dirty="0">
                <a:solidFill>
                  <a:srgbClr val="FFFFFF"/>
                </a:solidFill>
                <a:latin typeface="Arial MT"/>
                <a:cs typeface="Arial MT"/>
              </a:rPr>
              <a:t> </a:t>
            </a:r>
            <a:r>
              <a:rPr sz="1931" spc="180" dirty="0">
                <a:solidFill>
                  <a:srgbClr val="FFFFFF"/>
                </a:solidFill>
                <a:latin typeface="Arial MT"/>
                <a:cs typeface="Arial MT"/>
              </a:rPr>
              <a:t>the</a:t>
            </a:r>
            <a:r>
              <a:rPr sz="1931" spc="-87" dirty="0">
                <a:solidFill>
                  <a:srgbClr val="FFFFFF"/>
                </a:solidFill>
                <a:latin typeface="Arial MT"/>
                <a:cs typeface="Arial MT"/>
              </a:rPr>
              <a:t> </a:t>
            </a:r>
            <a:r>
              <a:rPr sz="1931" spc="47" dirty="0">
                <a:solidFill>
                  <a:srgbClr val="FFFFFF"/>
                </a:solidFill>
                <a:latin typeface="Arial MT"/>
                <a:cs typeface="Arial MT"/>
              </a:rPr>
              <a:t>root </a:t>
            </a:r>
            <a:r>
              <a:rPr sz="1931" spc="-47" dirty="0">
                <a:solidFill>
                  <a:srgbClr val="FFFFFF"/>
                </a:solidFill>
                <a:latin typeface="Arial MT"/>
                <a:cs typeface="Arial MT"/>
              </a:rPr>
              <a:t>ca</a:t>
            </a:r>
            <a:r>
              <a:rPr sz="1931" spc="-300" dirty="0">
                <a:solidFill>
                  <a:srgbClr val="FFFFFF"/>
                </a:solidFill>
                <a:latin typeface="Arial MT"/>
                <a:cs typeface="Arial MT"/>
              </a:rPr>
              <a:t> </a:t>
            </a:r>
            <a:r>
              <a:rPr sz="1931" dirty="0">
                <a:solidFill>
                  <a:srgbClr val="FFFFFF"/>
                </a:solidFill>
                <a:latin typeface="Arial MT"/>
                <a:cs typeface="Arial MT"/>
              </a:rPr>
              <a:t>use.</a:t>
            </a:r>
            <a:r>
              <a:rPr sz="1931" spc="93" dirty="0">
                <a:solidFill>
                  <a:srgbClr val="FFFFFF"/>
                </a:solidFill>
                <a:latin typeface="Arial MT"/>
                <a:cs typeface="Arial MT"/>
              </a:rPr>
              <a:t> </a:t>
            </a:r>
            <a:r>
              <a:rPr sz="1931" dirty="0">
                <a:solidFill>
                  <a:srgbClr val="FFFFFF"/>
                </a:solidFill>
                <a:latin typeface="Arial MT"/>
                <a:cs typeface="Arial MT"/>
              </a:rPr>
              <a:t>Involve</a:t>
            </a:r>
            <a:r>
              <a:rPr sz="1931" spc="152" dirty="0">
                <a:solidFill>
                  <a:srgbClr val="FFFFFF"/>
                </a:solidFill>
                <a:latin typeface="Arial MT"/>
                <a:cs typeface="Arial MT"/>
              </a:rPr>
              <a:t> </a:t>
            </a:r>
            <a:r>
              <a:rPr sz="1931" dirty="0">
                <a:solidFill>
                  <a:srgbClr val="FFFFFF"/>
                </a:solidFill>
                <a:latin typeface="Arial MT"/>
                <a:cs typeface="Arial MT"/>
              </a:rPr>
              <a:t>a</a:t>
            </a:r>
            <a:r>
              <a:rPr sz="1931" spc="133" dirty="0">
                <a:solidFill>
                  <a:srgbClr val="FFFFFF"/>
                </a:solidFill>
                <a:latin typeface="Arial MT"/>
                <a:cs typeface="Arial MT"/>
              </a:rPr>
              <a:t> </a:t>
            </a:r>
            <a:r>
              <a:rPr sz="1931" spc="87" dirty="0">
                <a:solidFill>
                  <a:srgbClr val="FFFFFF"/>
                </a:solidFill>
                <a:latin typeface="Arial MT"/>
                <a:cs typeface="Arial MT"/>
              </a:rPr>
              <a:t>cross-</a:t>
            </a:r>
            <a:r>
              <a:rPr sz="1931" spc="67" dirty="0">
                <a:solidFill>
                  <a:srgbClr val="FFFFFF"/>
                </a:solidFill>
                <a:latin typeface="Arial MT"/>
                <a:cs typeface="Arial MT"/>
              </a:rPr>
              <a:t>functional</a:t>
            </a:r>
            <a:r>
              <a:rPr sz="1931" spc="666" dirty="0">
                <a:solidFill>
                  <a:srgbClr val="FFFFFF"/>
                </a:solidFill>
                <a:latin typeface="Arial MT"/>
                <a:cs typeface="Arial MT"/>
              </a:rPr>
              <a:t> </a:t>
            </a:r>
            <a:r>
              <a:rPr sz="1931" dirty="0">
                <a:solidFill>
                  <a:srgbClr val="FFFFFF"/>
                </a:solidFill>
                <a:latin typeface="Arial MT"/>
                <a:cs typeface="Arial MT"/>
              </a:rPr>
              <a:t>tea</a:t>
            </a:r>
            <a:r>
              <a:rPr sz="1931" spc="-305" dirty="0">
                <a:solidFill>
                  <a:srgbClr val="FFFFFF"/>
                </a:solidFill>
                <a:latin typeface="Arial MT"/>
                <a:cs typeface="Arial MT"/>
              </a:rPr>
              <a:t> </a:t>
            </a:r>
            <a:r>
              <a:rPr sz="1931" dirty="0">
                <a:solidFill>
                  <a:srgbClr val="FFFFFF"/>
                </a:solidFill>
                <a:latin typeface="Arial MT"/>
                <a:cs typeface="Arial MT"/>
              </a:rPr>
              <a:t>m</a:t>
            </a:r>
            <a:r>
              <a:rPr sz="1931" spc="338" dirty="0">
                <a:solidFill>
                  <a:srgbClr val="FFFFFF"/>
                </a:solidFill>
                <a:latin typeface="Arial MT"/>
                <a:cs typeface="Arial MT"/>
              </a:rPr>
              <a:t> </a:t>
            </a:r>
            <a:r>
              <a:rPr sz="1931" spc="100" dirty="0">
                <a:solidFill>
                  <a:srgbClr val="FFFFFF"/>
                </a:solidFill>
                <a:latin typeface="Arial MT"/>
                <a:cs typeface="Arial MT"/>
              </a:rPr>
              <a:t>and</a:t>
            </a:r>
            <a:r>
              <a:rPr sz="1931" spc="146" dirty="0">
                <a:solidFill>
                  <a:srgbClr val="FFFFFF"/>
                </a:solidFill>
                <a:latin typeface="Arial MT"/>
                <a:cs typeface="Arial MT"/>
              </a:rPr>
              <a:t> </a:t>
            </a:r>
            <a:r>
              <a:rPr sz="1931" dirty="0">
                <a:solidFill>
                  <a:srgbClr val="FFFFFF"/>
                </a:solidFill>
                <a:latin typeface="Arial MT"/>
                <a:cs typeface="Arial MT"/>
              </a:rPr>
              <a:t>use</a:t>
            </a:r>
            <a:r>
              <a:rPr sz="1931" spc="113" dirty="0">
                <a:solidFill>
                  <a:srgbClr val="FFFFFF"/>
                </a:solidFill>
                <a:latin typeface="Arial MT"/>
                <a:cs typeface="Arial MT"/>
              </a:rPr>
              <a:t> </a:t>
            </a:r>
            <a:r>
              <a:rPr sz="1931" spc="67" dirty="0">
                <a:solidFill>
                  <a:srgbClr val="FFFFFF"/>
                </a:solidFill>
                <a:latin typeface="Arial MT"/>
                <a:cs typeface="Arial MT"/>
              </a:rPr>
              <a:t>data</a:t>
            </a:r>
            <a:r>
              <a:rPr sz="1931" spc="160" dirty="0">
                <a:solidFill>
                  <a:srgbClr val="FFFFFF"/>
                </a:solidFill>
                <a:latin typeface="Arial MT"/>
                <a:cs typeface="Arial MT"/>
              </a:rPr>
              <a:t> </a:t>
            </a:r>
            <a:r>
              <a:rPr sz="1931" dirty="0">
                <a:solidFill>
                  <a:srgbClr val="FFFFFF"/>
                </a:solidFill>
                <a:latin typeface="Arial MT"/>
                <a:cs typeface="Arial MT"/>
              </a:rPr>
              <a:t>to</a:t>
            </a:r>
            <a:r>
              <a:rPr sz="1931" spc="220" dirty="0">
                <a:solidFill>
                  <a:srgbClr val="FFFFFF"/>
                </a:solidFill>
                <a:latin typeface="Arial MT"/>
                <a:cs typeface="Arial MT"/>
              </a:rPr>
              <a:t> </a:t>
            </a:r>
            <a:r>
              <a:rPr sz="1931" spc="113" dirty="0">
                <a:solidFill>
                  <a:srgbClr val="FFFFFF"/>
                </a:solidFill>
                <a:latin typeface="Arial MT"/>
                <a:cs typeface="Arial MT"/>
              </a:rPr>
              <a:t>support</a:t>
            </a:r>
            <a:r>
              <a:rPr sz="1931" spc="127" dirty="0">
                <a:solidFill>
                  <a:srgbClr val="FFFFFF"/>
                </a:solidFill>
                <a:latin typeface="Arial MT"/>
                <a:cs typeface="Arial MT"/>
              </a:rPr>
              <a:t> </a:t>
            </a:r>
            <a:r>
              <a:rPr sz="1931" spc="47" dirty="0">
                <a:solidFill>
                  <a:srgbClr val="FFFFFF"/>
                </a:solidFill>
                <a:latin typeface="Arial MT"/>
                <a:cs typeface="Arial MT"/>
              </a:rPr>
              <a:t>your</a:t>
            </a:r>
            <a:endParaRPr sz="1931">
              <a:latin typeface="Arial MT"/>
              <a:cs typeface="Arial MT"/>
            </a:endParaRPr>
          </a:p>
          <a:p>
            <a:pPr marL="27060" marR="6765" indent="5919">
              <a:lnSpc>
                <a:spcPct val="98700"/>
              </a:lnSpc>
              <a:spcBef>
                <a:spcPts val="27"/>
              </a:spcBef>
            </a:pPr>
            <a:r>
              <a:rPr sz="1931" dirty="0">
                <a:solidFill>
                  <a:srgbClr val="FFFFFF"/>
                </a:solidFill>
                <a:latin typeface="Arial MT"/>
                <a:cs typeface="Arial MT"/>
              </a:rPr>
              <a:t>analysis.</a:t>
            </a:r>
            <a:r>
              <a:rPr sz="1931" spc="53" dirty="0">
                <a:solidFill>
                  <a:srgbClr val="FFFFFF"/>
                </a:solidFill>
                <a:latin typeface="Arial MT"/>
                <a:cs typeface="Arial MT"/>
              </a:rPr>
              <a:t> </a:t>
            </a:r>
            <a:r>
              <a:rPr sz="1931" spc="-113" dirty="0">
                <a:solidFill>
                  <a:srgbClr val="FFFFFF"/>
                </a:solidFill>
                <a:latin typeface="Arial MT"/>
                <a:cs typeface="Arial MT"/>
              </a:rPr>
              <a:t>Ta</a:t>
            </a:r>
            <a:r>
              <a:rPr sz="1931" spc="-338" dirty="0">
                <a:solidFill>
                  <a:srgbClr val="FFFFFF"/>
                </a:solidFill>
                <a:latin typeface="Arial MT"/>
                <a:cs typeface="Arial MT"/>
              </a:rPr>
              <a:t> </a:t>
            </a:r>
            <a:r>
              <a:rPr sz="1931" dirty="0">
                <a:solidFill>
                  <a:srgbClr val="FFFFFF"/>
                </a:solidFill>
                <a:latin typeface="Arial MT"/>
                <a:cs typeface="Arial MT"/>
              </a:rPr>
              <a:t>ke</a:t>
            </a:r>
            <a:r>
              <a:rPr sz="1931" spc="60" dirty="0">
                <a:solidFill>
                  <a:srgbClr val="FFFFFF"/>
                </a:solidFill>
                <a:latin typeface="Arial MT"/>
                <a:cs typeface="Arial MT"/>
              </a:rPr>
              <a:t> </a:t>
            </a:r>
            <a:r>
              <a:rPr sz="1931" spc="67" dirty="0">
                <a:solidFill>
                  <a:srgbClr val="FFFFFF"/>
                </a:solidFill>
                <a:latin typeface="Arial MT"/>
                <a:cs typeface="Arial MT"/>
              </a:rPr>
              <a:t>corrective</a:t>
            </a:r>
            <a:r>
              <a:rPr sz="1931" spc="186" dirty="0">
                <a:solidFill>
                  <a:srgbClr val="FFFFFF"/>
                </a:solidFill>
                <a:latin typeface="Arial MT"/>
                <a:cs typeface="Arial MT"/>
              </a:rPr>
              <a:t> </a:t>
            </a:r>
            <a:r>
              <a:rPr sz="1931" spc="87" dirty="0">
                <a:solidFill>
                  <a:srgbClr val="FFFFFF"/>
                </a:solidFill>
                <a:latin typeface="Arial MT"/>
                <a:cs typeface="Arial MT"/>
              </a:rPr>
              <a:t>action</a:t>
            </a:r>
            <a:r>
              <a:rPr sz="1931" spc="173" dirty="0">
                <a:solidFill>
                  <a:srgbClr val="FFFFFF"/>
                </a:solidFill>
                <a:latin typeface="Arial MT"/>
                <a:cs typeface="Arial MT"/>
              </a:rPr>
              <a:t> </a:t>
            </a:r>
            <a:r>
              <a:rPr sz="1931" spc="67" dirty="0">
                <a:solidFill>
                  <a:srgbClr val="FFFFFF"/>
                </a:solidFill>
                <a:latin typeface="Arial MT"/>
                <a:cs typeface="Arial MT"/>
              </a:rPr>
              <a:t>and </a:t>
            </a:r>
            <a:r>
              <a:rPr sz="1931" spc="127" dirty="0">
                <a:solidFill>
                  <a:srgbClr val="FFFFFF"/>
                </a:solidFill>
                <a:latin typeface="Arial MT"/>
                <a:cs typeface="Arial MT"/>
              </a:rPr>
              <a:t>monitor</a:t>
            </a:r>
            <a:r>
              <a:rPr sz="1931" spc="260" dirty="0">
                <a:solidFill>
                  <a:srgbClr val="FFFFFF"/>
                </a:solidFill>
                <a:latin typeface="Arial MT"/>
                <a:cs typeface="Arial MT"/>
              </a:rPr>
              <a:t> </a:t>
            </a:r>
            <a:r>
              <a:rPr sz="1931" spc="120" dirty="0">
                <a:solidFill>
                  <a:srgbClr val="FFFFFF"/>
                </a:solidFill>
                <a:latin typeface="Arial MT"/>
                <a:cs typeface="Arial MT"/>
              </a:rPr>
              <a:t>the</a:t>
            </a:r>
            <a:r>
              <a:rPr sz="1931" spc="266" dirty="0">
                <a:solidFill>
                  <a:srgbClr val="FFFFFF"/>
                </a:solidFill>
                <a:latin typeface="Arial MT"/>
                <a:cs typeface="Arial MT"/>
              </a:rPr>
              <a:t> </a:t>
            </a:r>
            <a:r>
              <a:rPr sz="1931" dirty="0">
                <a:solidFill>
                  <a:srgbClr val="FFFFFF"/>
                </a:solidFill>
                <a:latin typeface="Arial MT"/>
                <a:cs typeface="Arial MT"/>
              </a:rPr>
              <a:t>results.</a:t>
            </a:r>
            <a:r>
              <a:rPr sz="1931" spc="206" dirty="0">
                <a:solidFill>
                  <a:srgbClr val="FFFFFF"/>
                </a:solidFill>
                <a:latin typeface="Arial MT"/>
                <a:cs typeface="Arial MT"/>
              </a:rPr>
              <a:t> </a:t>
            </a:r>
            <a:r>
              <a:rPr sz="1931" dirty="0">
                <a:solidFill>
                  <a:srgbClr val="FFFFFF"/>
                </a:solidFill>
                <a:latin typeface="Arial MT"/>
                <a:cs typeface="Arial MT"/>
              </a:rPr>
              <a:t>Let's</a:t>
            </a:r>
            <a:r>
              <a:rPr sz="1931" spc="146" dirty="0">
                <a:solidFill>
                  <a:srgbClr val="FFFFFF"/>
                </a:solidFill>
                <a:latin typeface="Arial MT"/>
                <a:cs typeface="Arial MT"/>
              </a:rPr>
              <a:t> </a:t>
            </a:r>
            <a:r>
              <a:rPr sz="1931" dirty="0">
                <a:solidFill>
                  <a:srgbClr val="FFFFFF"/>
                </a:solidFill>
                <a:latin typeface="Arial MT"/>
                <a:cs typeface="Arial MT"/>
              </a:rPr>
              <a:t>un</a:t>
            </a:r>
            <a:r>
              <a:rPr sz="1931" spc="-180" dirty="0">
                <a:solidFill>
                  <a:srgbClr val="FFFFFF"/>
                </a:solidFill>
                <a:latin typeface="Arial MT"/>
                <a:cs typeface="Arial MT"/>
              </a:rPr>
              <a:t> </a:t>
            </a:r>
            <a:r>
              <a:rPr sz="1931" spc="-13" dirty="0">
                <a:solidFill>
                  <a:srgbClr val="FFFFFF"/>
                </a:solidFill>
                <a:latin typeface="Arial MT"/>
                <a:cs typeface="Arial MT"/>
              </a:rPr>
              <a:t>leash </a:t>
            </a:r>
            <a:r>
              <a:rPr sz="1931" dirty="0">
                <a:solidFill>
                  <a:srgbClr val="FFFFFF"/>
                </a:solidFill>
                <a:latin typeface="Arial MT"/>
                <a:cs typeface="Arial MT"/>
              </a:rPr>
              <a:t>the</a:t>
            </a:r>
            <a:r>
              <a:rPr sz="1931" spc="526" dirty="0">
                <a:solidFill>
                  <a:srgbClr val="FFFFFF"/>
                </a:solidFill>
                <a:latin typeface="Arial MT"/>
                <a:cs typeface="Arial MT"/>
              </a:rPr>
              <a:t> </a:t>
            </a:r>
            <a:r>
              <a:rPr sz="1931" spc="80" dirty="0">
                <a:solidFill>
                  <a:srgbClr val="FFFFFF"/>
                </a:solidFill>
                <a:latin typeface="Arial MT"/>
                <a:cs typeface="Arial MT"/>
              </a:rPr>
              <a:t>power</a:t>
            </a:r>
            <a:r>
              <a:rPr sz="1931" spc="200" dirty="0">
                <a:solidFill>
                  <a:srgbClr val="FFFFFF"/>
                </a:solidFill>
                <a:latin typeface="Arial MT"/>
                <a:cs typeface="Arial MT"/>
              </a:rPr>
              <a:t> </a:t>
            </a:r>
            <a:r>
              <a:rPr sz="1931" dirty="0">
                <a:solidFill>
                  <a:srgbClr val="FFFFFF"/>
                </a:solidFill>
                <a:latin typeface="Arial MT"/>
                <a:cs typeface="Arial MT"/>
              </a:rPr>
              <a:t>of</a:t>
            </a:r>
            <a:r>
              <a:rPr sz="1931" spc="146" dirty="0">
                <a:solidFill>
                  <a:srgbClr val="FFFFFF"/>
                </a:solidFill>
                <a:latin typeface="Arial MT"/>
                <a:cs typeface="Arial MT"/>
              </a:rPr>
              <a:t> </a:t>
            </a:r>
            <a:r>
              <a:rPr sz="1931" dirty="0">
                <a:solidFill>
                  <a:srgbClr val="FFFFFF"/>
                </a:solidFill>
                <a:latin typeface="Arial MT"/>
                <a:cs typeface="Arial MT"/>
              </a:rPr>
              <a:t>Fish</a:t>
            </a:r>
            <a:r>
              <a:rPr sz="1931" spc="-338" dirty="0">
                <a:solidFill>
                  <a:srgbClr val="FFFFFF"/>
                </a:solidFill>
                <a:latin typeface="Arial MT"/>
                <a:cs typeface="Arial MT"/>
              </a:rPr>
              <a:t> </a:t>
            </a:r>
            <a:r>
              <a:rPr sz="1931" spc="100" dirty="0">
                <a:solidFill>
                  <a:srgbClr val="FFFFFF"/>
                </a:solidFill>
                <a:latin typeface="Arial MT"/>
                <a:cs typeface="Arial MT"/>
              </a:rPr>
              <a:t>bone</a:t>
            </a:r>
            <a:r>
              <a:rPr sz="1931" spc="33" dirty="0">
                <a:solidFill>
                  <a:srgbClr val="FFFFFF"/>
                </a:solidFill>
                <a:latin typeface="Arial MT"/>
                <a:cs typeface="Arial MT"/>
              </a:rPr>
              <a:t> </a:t>
            </a:r>
            <a:r>
              <a:rPr sz="1931" spc="-13" dirty="0">
                <a:solidFill>
                  <a:srgbClr val="FFFFFF"/>
                </a:solidFill>
                <a:latin typeface="Arial MT"/>
                <a:cs typeface="Arial MT"/>
              </a:rPr>
              <a:t>Theory!</a:t>
            </a:r>
            <a:endParaRPr sz="1931">
              <a:latin typeface="Arial MT"/>
              <a:cs typeface="Arial MT"/>
            </a:endParaRPr>
          </a:p>
        </p:txBody>
      </p:sp>
      <p:grpSp>
        <p:nvGrpSpPr>
          <p:cNvPr id="7" name="object 7"/>
          <p:cNvGrpSpPr/>
          <p:nvPr/>
        </p:nvGrpSpPr>
        <p:grpSpPr>
          <a:xfrm>
            <a:off x="7949910" y="574898"/>
            <a:ext cx="1007982" cy="304424"/>
            <a:chOff x="5964149" y="431706"/>
            <a:chExt cx="756920" cy="228600"/>
          </a:xfrm>
        </p:grpSpPr>
        <p:pic>
          <p:nvPicPr>
            <p:cNvPr id="8" name="object 8"/>
            <p:cNvPicPr/>
            <p:nvPr/>
          </p:nvPicPr>
          <p:blipFill>
            <a:blip r:embed="rId4" cstate="print"/>
            <a:stretch>
              <a:fillRect/>
            </a:stretch>
          </p:blipFill>
          <p:spPr>
            <a:xfrm>
              <a:off x="6063899" y="431706"/>
              <a:ext cx="644211" cy="112172"/>
            </a:xfrm>
            <a:prstGeom prst="rect">
              <a:avLst/>
            </a:prstGeom>
          </p:spPr>
        </p:pic>
        <p:pic>
          <p:nvPicPr>
            <p:cNvPr id="9" name="object 9"/>
            <p:cNvPicPr/>
            <p:nvPr/>
          </p:nvPicPr>
          <p:blipFill>
            <a:blip r:embed="rId5" cstate="print"/>
            <a:stretch>
              <a:fillRect/>
            </a:stretch>
          </p:blipFill>
          <p:spPr>
            <a:xfrm>
              <a:off x="5964149" y="552187"/>
              <a:ext cx="756428" cy="108018"/>
            </a:xfrm>
            <a:prstGeom prst="rect">
              <a:avLst/>
            </a:prstGeom>
          </p:spPr>
        </p:pic>
      </p:grpSp>
      <p:pic>
        <p:nvPicPr>
          <p:cNvPr id="10" name="object 10"/>
          <p:cNvPicPr/>
          <p:nvPr/>
        </p:nvPicPr>
        <p:blipFill>
          <a:blip r:embed="rId6" cstate="print"/>
          <a:stretch>
            <a:fillRect/>
          </a:stretch>
        </p:blipFill>
        <p:spPr>
          <a:xfrm>
            <a:off x="8824404" y="3745054"/>
            <a:ext cx="132833" cy="88520"/>
          </a:xfrm>
          <a:prstGeom prst="rect">
            <a:avLst/>
          </a:prstGeom>
        </p:spPr>
      </p:pic>
      <p:pic>
        <p:nvPicPr>
          <p:cNvPr id="11" name="object 11"/>
          <p:cNvPicPr/>
          <p:nvPr/>
        </p:nvPicPr>
        <p:blipFill>
          <a:blip r:embed="rId7" cstate="print"/>
          <a:stretch>
            <a:fillRect/>
          </a:stretch>
        </p:blipFill>
        <p:spPr>
          <a:xfrm>
            <a:off x="8658361" y="4165528"/>
            <a:ext cx="298876" cy="143846"/>
          </a:xfrm>
          <a:prstGeom prst="rect">
            <a:avLst/>
          </a:prstGeom>
        </p:spPr>
      </p:pic>
      <p:pic>
        <p:nvPicPr>
          <p:cNvPr id="12" name="object 12"/>
          <p:cNvPicPr/>
          <p:nvPr/>
        </p:nvPicPr>
        <p:blipFill>
          <a:blip r:embed="rId8" cstate="print"/>
          <a:stretch>
            <a:fillRect/>
          </a:stretch>
        </p:blipFill>
        <p:spPr>
          <a:xfrm>
            <a:off x="8890821" y="4807305"/>
            <a:ext cx="66417" cy="110650"/>
          </a:xfrm>
          <a:prstGeom prst="rect">
            <a:avLst/>
          </a:prstGeom>
        </p:spPr>
      </p:pic>
      <p:pic>
        <p:nvPicPr>
          <p:cNvPr id="13" name="Picture 12" descr="A black and red logo&#10;&#10;AI-generated content may be incorrect.">
            <a:extLst>
              <a:ext uri="{FF2B5EF4-FFF2-40B4-BE49-F238E27FC236}">
                <a16:creationId xmlns:a16="http://schemas.microsoft.com/office/drawing/2014/main" id="{5DBCEC4E-2591-6649-38E4-AB9111A616BE}"/>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59727" y="1004287"/>
            <a:ext cx="9655774" cy="4420720"/>
          </a:xfrm>
          <a:prstGeom prst="rect">
            <a:avLst/>
          </a:prstGeom>
        </p:spPr>
      </p:pic>
      <p:pic>
        <p:nvPicPr>
          <p:cNvPr id="3" name="Picture 2" descr="A black and red logo&#10;&#10;AI-generated content may be incorrect.">
            <a:extLst>
              <a:ext uri="{FF2B5EF4-FFF2-40B4-BE49-F238E27FC236}">
                <a16:creationId xmlns:a16="http://schemas.microsoft.com/office/drawing/2014/main" id="{CDD2DEBD-94DE-4F1A-8231-2C0E7A0029E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53213" y="1720138"/>
            <a:ext cx="4494232" cy="3983441"/>
          </a:xfrm>
          <a:prstGeom prst="rect">
            <a:avLst/>
          </a:prstGeom>
        </p:spPr>
      </p:pic>
      <p:sp>
        <p:nvSpPr>
          <p:cNvPr id="3" name="object 3"/>
          <p:cNvSpPr/>
          <p:nvPr/>
        </p:nvSpPr>
        <p:spPr>
          <a:xfrm>
            <a:off x="7132641" y="146616"/>
            <a:ext cx="5059359" cy="0"/>
          </a:xfrm>
          <a:custGeom>
            <a:avLst/>
            <a:gdLst/>
            <a:ahLst/>
            <a:cxnLst/>
            <a:rect l="l" t="t" r="r" b="b"/>
            <a:pathLst>
              <a:path w="3799204">
                <a:moveTo>
                  <a:pt x="0" y="0"/>
                </a:moveTo>
                <a:lnTo>
                  <a:pt x="3798770" y="0"/>
                </a:lnTo>
              </a:path>
            </a:pathLst>
          </a:custGeom>
          <a:ln w="58163">
            <a:solidFill>
              <a:srgbClr val="000000"/>
            </a:solidFill>
          </a:ln>
        </p:spPr>
        <p:txBody>
          <a:bodyPr wrap="square" lIns="0" tIns="0" rIns="0" bIns="0" rtlCol="0"/>
          <a:lstStyle/>
          <a:p>
            <a:endParaRPr sz="2397"/>
          </a:p>
        </p:txBody>
      </p:sp>
      <p:sp>
        <p:nvSpPr>
          <p:cNvPr id="4" name="object 4"/>
          <p:cNvSpPr txBox="1"/>
          <p:nvPr/>
        </p:nvSpPr>
        <p:spPr>
          <a:xfrm>
            <a:off x="7111547" y="415785"/>
            <a:ext cx="4302528" cy="6271093"/>
          </a:xfrm>
          <a:prstGeom prst="rect">
            <a:avLst/>
          </a:prstGeom>
        </p:spPr>
        <p:txBody>
          <a:bodyPr vert="horz" wrap="square" lIns="0" tIns="19448" rIns="0" bIns="0" rtlCol="0">
            <a:spAutoFit/>
          </a:bodyPr>
          <a:lstStyle/>
          <a:p>
            <a:pPr marL="24523">
              <a:spcBef>
                <a:spcPts val="152"/>
              </a:spcBef>
            </a:pPr>
            <a:r>
              <a:rPr sz="1931" spc="53" dirty="0">
                <a:latin typeface="Arial MT"/>
                <a:cs typeface="Arial MT"/>
              </a:rPr>
              <a:t>Conclusion</a:t>
            </a:r>
            <a:endParaRPr sz="1931" dirty="0">
              <a:latin typeface="Arial MT"/>
              <a:cs typeface="Arial MT"/>
            </a:endParaRPr>
          </a:p>
          <a:p>
            <a:pPr>
              <a:spcBef>
                <a:spcPts val="326"/>
              </a:spcBef>
            </a:pPr>
            <a:endParaRPr sz="1931" dirty="0">
              <a:latin typeface="Arial MT"/>
              <a:cs typeface="Arial MT"/>
            </a:endParaRPr>
          </a:p>
          <a:p>
            <a:pPr marL="16913" marR="10993" indent="10993">
              <a:lnSpc>
                <a:spcPct val="90600"/>
              </a:lnSpc>
            </a:pPr>
            <a:r>
              <a:rPr sz="1998" spc="-13" dirty="0">
                <a:latin typeface="Arial MT"/>
                <a:cs typeface="Arial MT"/>
              </a:rPr>
              <a:t>Fishbone</a:t>
            </a:r>
            <a:r>
              <a:rPr sz="1998" dirty="0">
                <a:latin typeface="Arial MT"/>
                <a:cs typeface="Arial MT"/>
              </a:rPr>
              <a:t> Theory</a:t>
            </a:r>
            <a:r>
              <a:rPr sz="1998" spc="-53" dirty="0">
                <a:latin typeface="Arial MT"/>
                <a:cs typeface="Arial MT"/>
              </a:rPr>
              <a:t> </a:t>
            </a:r>
            <a:r>
              <a:rPr sz="1998" spc="-40" dirty="0">
                <a:latin typeface="Arial MT"/>
                <a:cs typeface="Arial MT"/>
              </a:rPr>
              <a:t>is</a:t>
            </a:r>
            <a:r>
              <a:rPr sz="1998" spc="-93" dirty="0">
                <a:latin typeface="Arial MT"/>
                <a:cs typeface="Arial MT"/>
              </a:rPr>
              <a:t> </a:t>
            </a:r>
            <a:r>
              <a:rPr sz="1998" spc="-13" dirty="0">
                <a:latin typeface="Arial MT"/>
                <a:cs typeface="Arial MT"/>
              </a:rPr>
              <a:t>a</a:t>
            </a:r>
            <a:r>
              <a:rPr sz="1998" spc="47" dirty="0">
                <a:latin typeface="Arial MT"/>
                <a:cs typeface="Arial MT"/>
              </a:rPr>
              <a:t> </a:t>
            </a:r>
            <a:r>
              <a:rPr sz="1998" dirty="0">
                <a:latin typeface="Arial MT"/>
                <a:cs typeface="Arial MT"/>
              </a:rPr>
              <a:t>powerful</a:t>
            </a:r>
            <a:r>
              <a:rPr sz="1998" spc="33" dirty="0">
                <a:latin typeface="Arial MT"/>
                <a:cs typeface="Arial MT"/>
              </a:rPr>
              <a:t> </a:t>
            </a:r>
            <a:r>
              <a:rPr sz="1998" dirty="0">
                <a:latin typeface="Arial MT"/>
                <a:cs typeface="Arial MT"/>
              </a:rPr>
              <a:t>tool</a:t>
            </a:r>
            <a:r>
              <a:rPr sz="1998" spc="-60" dirty="0">
                <a:latin typeface="Arial MT"/>
                <a:cs typeface="Arial MT"/>
              </a:rPr>
              <a:t> </a:t>
            </a:r>
            <a:r>
              <a:rPr sz="1998" spc="-33" dirty="0">
                <a:latin typeface="Arial MT"/>
                <a:cs typeface="Arial MT"/>
              </a:rPr>
              <a:t>for </a:t>
            </a:r>
            <a:r>
              <a:rPr sz="1998" dirty="0">
                <a:latin typeface="Arial MT"/>
                <a:cs typeface="Arial MT"/>
              </a:rPr>
              <a:t>Root</a:t>
            </a:r>
            <a:r>
              <a:rPr sz="1998" spc="-47" dirty="0">
                <a:latin typeface="Arial MT"/>
                <a:cs typeface="Arial MT"/>
              </a:rPr>
              <a:t> </a:t>
            </a:r>
            <a:r>
              <a:rPr sz="1998" spc="-80" dirty="0">
                <a:latin typeface="Arial MT"/>
                <a:cs typeface="Arial MT"/>
              </a:rPr>
              <a:t>Cause</a:t>
            </a:r>
            <a:r>
              <a:rPr sz="1998" spc="-13" dirty="0">
                <a:latin typeface="Arial MT"/>
                <a:cs typeface="Arial MT"/>
              </a:rPr>
              <a:t> </a:t>
            </a:r>
            <a:r>
              <a:rPr sz="1998" spc="-40" dirty="0">
                <a:latin typeface="Arial MT"/>
                <a:cs typeface="Arial MT"/>
              </a:rPr>
              <a:t>Analysis</a:t>
            </a:r>
            <a:r>
              <a:rPr sz="1998" spc="-67" dirty="0">
                <a:latin typeface="Arial MT"/>
                <a:cs typeface="Arial MT"/>
              </a:rPr>
              <a:t> </a:t>
            </a:r>
            <a:r>
              <a:rPr sz="1998" spc="67" dirty="0">
                <a:latin typeface="Arial MT"/>
                <a:cs typeface="Arial MT"/>
              </a:rPr>
              <a:t>that</a:t>
            </a:r>
            <a:r>
              <a:rPr sz="1998" spc="-40" dirty="0">
                <a:latin typeface="Arial MT"/>
                <a:cs typeface="Arial MT"/>
              </a:rPr>
              <a:t> </a:t>
            </a:r>
            <a:r>
              <a:rPr sz="1998" dirty="0">
                <a:latin typeface="Arial MT"/>
                <a:cs typeface="Arial MT"/>
              </a:rPr>
              <a:t>can</a:t>
            </a:r>
            <a:r>
              <a:rPr sz="1998" spc="-47" dirty="0">
                <a:latin typeface="Arial MT"/>
                <a:cs typeface="Arial MT"/>
              </a:rPr>
              <a:t> </a:t>
            </a:r>
            <a:r>
              <a:rPr sz="1998" spc="-27" dirty="0">
                <a:latin typeface="Arial MT"/>
                <a:cs typeface="Arial MT"/>
              </a:rPr>
              <a:t>help</a:t>
            </a:r>
            <a:r>
              <a:rPr sz="1998" spc="666" dirty="0">
                <a:latin typeface="Arial MT"/>
                <a:cs typeface="Arial MT"/>
              </a:rPr>
              <a:t> </a:t>
            </a:r>
            <a:r>
              <a:rPr sz="1998" dirty="0">
                <a:latin typeface="Arial MT"/>
                <a:cs typeface="Arial MT"/>
              </a:rPr>
              <a:t>you</a:t>
            </a:r>
            <a:r>
              <a:rPr sz="1998" spc="133" dirty="0">
                <a:latin typeface="Arial MT"/>
                <a:cs typeface="Arial MT"/>
              </a:rPr>
              <a:t> </a:t>
            </a:r>
            <a:r>
              <a:rPr sz="1998" dirty="0">
                <a:latin typeface="Arial MT"/>
                <a:cs typeface="Arial MT"/>
              </a:rPr>
              <a:t>identify</a:t>
            </a:r>
            <a:r>
              <a:rPr sz="1998" spc="146" dirty="0">
                <a:latin typeface="Arial MT"/>
                <a:cs typeface="Arial MT"/>
              </a:rPr>
              <a:t> </a:t>
            </a:r>
            <a:r>
              <a:rPr sz="1998" dirty="0">
                <a:latin typeface="Arial MT"/>
                <a:cs typeface="Arial MT"/>
              </a:rPr>
              <a:t>and</a:t>
            </a:r>
            <a:r>
              <a:rPr sz="1998" spc="180" dirty="0">
                <a:latin typeface="Arial MT"/>
                <a:cs typeface="Arial MT"/>
              </a:rPr>
              <a:t> </a:t>
            </a:r>
            <a:r>
              <a:rPr sz="1998" dirty="0">
                <a:latin typeface="Arial MT"/>
                <a:cs typeface="Arial MT"/>
              </a:rPr>
              <a:t>eliminate</a:t>
            </a:r>
            <a:r>
              <a:rPr sz="1998" spc="233" dirty="0">
                <a:latin typeface="Arial MT"/>
                <a:cs typeface="Arial MT"/>
              </a:rPr>
              <a:t> </a:t>
            </a:r>
            <a:r>
              <a:rPr sz="1998" dirty="0">
                <a:latin typeface="Arial MT"/>
                <a:cs typeface="Arial MT"/>
              </a:rPr>
              <a:t>the</a:t>
            </a:r>
            <a:r>
              <a:rPr sz="1998" spc="173" dirty="0">
                <a:latin typeface="Arial MT"/>
                <a:cs typeface="Arial MT"/>
              </a:rPr>
              <a:t> </a:t>
            </a:r>
            <a:r>
              <a:rPr sz="1998" spc="-27" dirty="0">
                <a:latin typeface="Arial MT"/>
                <a:cs typeface="Arial MT"/>
              </a:rPr>
              <a:t>root </a:t>
            </a:r>
            <a:r>
              <a:rPr sz="1931" dirty="0">
                <a:latin typeface="Arial MT"/>
                <a:cs typeface="Arial MT"/>
              </a:rPr>
              <a:t>causes</a:t>
            </a:r>
            <a:r>
              <a:rPr sz="1931" spc="87" dirty="0">
                <a:latin typeface="Arial MT"/>
                <a:cs typeface="Arial MT"/>
              </a:rPr>
              <a:t> </a:t>
            </a:r>
            <a:r>
              <a:rPr sz="1931" dirty="0">
                <a:latin typeface="Arial MT"/>
                <a:cs typeface="Arial MT"/>
              </a:rPr>
              <a:t>of</a:t>
            </a:r>
            <a:r>
              <a:rPr sz="1931" spc="80" dirty="0">
                <a:latin typeface="Arial MT"/>
                <a:cs typeface="Arial MT"/>
              </a:rPr>
              <a:t> </a:t>
            </a:r>
            <a:r>
              <a:rPr sz="1931" dirty="0">
                <a:latin typeface="Arial MT"/>
                <a:cs typeface="Arial MT"/>
              </a:rPr>
              <a:t>problems.</a:t>
            </a:r>
            <a:endParaRPr lang="en-US" sz="1931" spc="173" dirty="0">
              <a:latin typeface="Arial MT"/>
              <a:cs typeface="Arial MT"/>
            </a:endParaRPr>
          </a:p>
          <a:p>
            <a:pPr marL="16913" marR="10993" indent="10993">
              <a:lnSpc>
                <a:spcPct val="90600"/>
              </a:lnSpc>
            </a:pPr>
            <a:endParaRPr lang="en-US" sz="1931" spc="173" dirty="0">
              <a:latin typeface="Arial MT"/>
              <a:cs typeface="Arial MT"/>
            </a:endParaRPr>
          </a:p>
          <a:p>
            <a:pPr marL="16913" marR="10993" indent="10993">
              <a:lnSpc>
                <a:spcPct val="90600"/>
              </a:lnSpc>
            </a:pPr>
            <a:r>
              <a:rPr sz="1931" dirty="0">
                <a:latin typeface="Arial MT"/>
                <a:cs typeface="Arial MT"/>
              </a:rPr>
              <a:t>By</a:t>
            </a:r>
            <a:r>
              <a:rPr sz="1931" spc="40" dirty="0">
                <a:latin typeface="Arial MT"/>
                <a:cs typeface="Arial MT"/>
              </a:rPr>
              <a:t> </a:t>
            </a:r>
            <a:r>
              <a:rPr sz="1931" dirty="0">
                <a:latin typeface="Arial MT"/>
                <a:cs typeface="Arial MT"/>
              </a:rPr>
              <a:t>using</a:t>
            </a:r>
            <a:r>
              <a:rPr sz="1931" spc="107" dirty="0">
                <a:latin typeface="Arial MT"/>
                <a:cs typeface="Arial MT"/>
              </a:rPr>
              <a:t> </a:t>
            </a:r>
            <a:r>
              <a:rPr sz="1931" spc="-200" dirty="0">
                <a:latin typeface="Arial MT"/>
                <a:cs typeface="Arial MT"/>
              </a:rPr>
              <a:t>a</a:t>
            </a:r>
            <a:r>
              <a:rPr sz="1931" spc="87" dirty="0">
                <a:latin typeface="Arial MT"/>
                <a:cs typeface="Arial MT"/>
              </a:rPr>
              <a:t> </a:t>
            </a:r>
            <a:r>
              <a:rPr sz="1931" spc="-13" dirty="0">
                <a:latin typeface="Arial MT"/>
                <a:cs typeface="Arial MT"/>
              </a:rPr>
              <a:t>visual </a:t>
            </a:r>
            <a:r>
              <a:rPr sz="2064" dirty="0">
                <a:latin typeface="Arial MT"/>
                <a:cs typeface="Arial MT"/>
              </a:rPr>
              <a:t>and</a:t>
            </a:r>
            <a:r>
              <a:rPr sz="2064" spc="-67" dirty="0">
                <a:latin typeface="Arial MT"/>
                <a:cs typeface="Arial MT"/>
              </a:rPr>
              <a:t> </a:t>
            </a:r>
            <a:r>
              <a:rPr sz="2064" spc="-27" dirty="0">
                <a:latin typeface="Arial MT"/>
                <a:cs typeface="Arial MT"/>
              </a:rPr>
              <a:t>collaborative</a:t>
            </a:r>
            <a:r>
              <a:rPr sz="2064" spc="113" dirty="0">
                <a:latin typeface="Arial MT"/>
                <a:cs typeface="Arial MT"/>
              </a:rPr>
              <a:t> </a:t>
            </a:r>
            <a:r>
              <a:rPr sz="2064" spc="-47" dirty="0">
                <a:latin typeface="Arial MT"/>
                <a:cs typeface="Arial MT"/>
              </a:rPr>
              <a:t>approach,</a:t>
            </a:r>
            <a:r>
              <a:rPr sz="2064" spc="-113" dirty="0">
                <a:latin typeface="Arial MT"/>
                <a:cs typeface="Arial MT"/>
              </a:rPr>
              <a:t> </a:t>
            </a:r>
            <a:r>
              <a:rPr sz="2064" dirty="0">
                <a:latin typeface="Arial MT"/>
                <a:cs typeface="Arial MT"/>
              </a:rPr>
              <a:t>you</a:t>
            </a:r>
            <a:r>
              <a:rPr sz="2064" spc="-47" dirty="0">
                <a:latin typeface="Arial MT"/>
                <a:cs typeface="Arial MT"/>
              </a:rPr>
              <a:t> </a:t>
            </a:r>
            <a:r>
              <a:rPr sz="2064" spc="-33" dirty="0">
                <a:latin typeface="Arial MT"/>
                <a:cs typeface="Arial MT"/>
              </a:rPr>
              <a:t>can </a:t>
            </a:r>
            <a:r>
              <a:rPr sz="1998" dirty="0">
                <a:latin typeface="Arial MT"/>
                <a:cs typeface="Arial MT"/>
              </a:rPr>
              <a:t>improve</a:t>
            </a:r>
            <a:r>
              <a:rPr sz="1998" spc="127" dirty="0">
                <a:latin typeface="Arial MT"/>
                <a:cs typeface="Arial MT"/>
              </a:rPr>
              <a:t> </a:t>
            </a:r>
            <a:r>
              <a:rPr sz="1998" dirty="0">
                <a:latin typeface="Arial MT"/>
                <a:cs typeface="Arial MT"/>
              </a:rPr>
              <a:t>the</a:t>
            </a:r>
            <a:r>
              <a:rPr sz="1998" spc="67" dirty="0">
                <a:latin typeface="Arial MT"/>
                <a:cs typeface="Arial MT"/>
              </a:rPr>
              <a:t> </a:t>
            </a:r>
            <a:r>
              <a:rPr sz="1998" dirty="0">
                <a:latin typeface="Arial MT"/>
                <a:cs typeface="Arial MT"/>
              </a:rPr>
              <a:t>quality</a:t>
            </a:r>
            <a:r>
              <a:rPr sz="1998" spc="120" dirty="0">
                <a:latin typeface="Arial MT"/>
                <a:cs typeface="Arial MT"/>
              </a:rPr>
              <a:t> </a:t>
            </a:r>
            <a:r>
              <a:rPr sz="1998" dirty="0">
                <a:latin typeface="Arial MT"/>
                <a:cs typeface="Arial MT"/>
              </a:rPr>
              <a:t>of</a:t>
            </a:r>
            <a:r>
              <a:rPr sz="1998" spc="-47" dirty="0">
                <a:latin typeface="Arial MT"/>
                <a:cs typeface="Arial MT"/>
              </a:rPr>
              <a:t> </a:t>
            </a:r>
            <a:r>
              <a:rPr sz="1998" dirty="0">
                <a:latin typeface="Arial MT"/>
                <a:cs typeface="Arial MT"/>
              </a:rPr>
              <a:t>your</a:t>
            </a:r>
            <a:r>
              <a:rPr sz="1998" spc="240" dirty="0">
                <a:latin typeface="Arial MT"/>
                <a:cs typeface="Arial MT"/>
              </a:rPr>
              <a:t> </a:t>
            </a:r>
            <a:r>
              <a:rPr sz="1998" spc="-13" dirty="0">
                <a:latin typeface="Arial MT"/>
                <a:cs typeface="Arial MT"/>
              </a:rPr>
              <a:t>products </a:t>
            </a:r>
            <a:r>
              <a:rPr sz="1998" dirty="0">
                <a:latin typeface="Arial MT"/>
                <a:cs typeface="Arial MT"/>
              </a:rPr>
              <a:t>and</a:t>
            </a:r>
            <a:r>
              <a:rPr sz="1998" spc="-67" dirty="0">
                <a:latin typeface="Arial MT"/>
                <a:cs typeface="Arial MT"/>
              </a:rPr>
              <a:t> </a:t>
            </a:r>
            <a:r>
              <a:rPr sz="1998" spc="-53" dirty="0">
                <a:latin typeface="Arial MT"/>
                <a:cs typeface="Arial MT"/>
              </a:rPr>
              <a:t>services,</a:t>
            </a:r>
            <a:r>
              <a:rPr sz="1998" spc="47" dirty="0">
                <a:latin typeface="Arial MT"/>
                <a:cs typeface="Arial MT"/>
              </a:rPr>
              <a:t> </a:t>
            </a:r>
            <a:r>
              <a:rPr sz="1998" dirty="0">
                <a:latin typeface="Arial MT"/>
                <a:cs typeface="Arial MT"/>
              </a:rPr>
              <a:t>reduce</a:t>
            </a:r>
            <a:r>
              <a:rPr sz="1998" spc="-40" dirty="0">
                <a:latin typeface="Arial MT"/>
                <a:cs typeface="Arial MT"/>
              </a:rPr>
              <a:t> costs,</a:t>
            </a:r>
            <a:r>
              <a:rPr sz="1998" spc="-93" dirty="0">
                <a:latin typeface="Arial MT"/>
                <a:cs typeface="Arial MT"/>
              </a:rPr>
              <a:t> </a:t>
            </a:r>
            <a:r>
              <a:rPr sz="1998" spc="-33" dirty="0">
                <a:latin typeface="Arial MT"/>
                <a:cs typeface="Arial MT"/>
              </a:rPr>
              <a:t>and </a:t>
            </a:r>
            <a:r>
              <a:rPr sz="1998" spc="-27" dirty="0">
                <a:latin typeface="Arial MT"/>
                <a:cs typeface="Arial MT"/>
              </a:rPr>
              <a:t>increase</a:t>
            </a:r>
            <a:r>
              <a:rPr sz="1998" spc="60" dirty="0">
                <a:latin typeface="Arial MT"/>
                <a:cs typeface="Arial MT"/>
              </a:rPr>
              <a:t> </a:t>
            </a:r>
            <a:r>
              <a:rPr sz="1998" dirty="0">
                <a:latin typeface="Arial MT"/>
                <a:cs typeface="Arial MT"/>
              </a:rPr>
              <a:t>customer</a:t>
            </a:r>
            <a:r>
              <a:rPr sz="1998" spc="186" dirty="0">
                <a:latin typeface="Arial MT"/>
                <a:cs typeface="Arial MT"/>
              </a:rPr>
              <a:t> </a:t>
            </a:r>
            <a:r>
              <a:rPr sz="1998" spc="-13" dirty="0">
                <a:latin typeface="Arial MT"/>
                <a:cs typeface="Arial MT"/>
              </a:rPr>
              <a:t>satisfaction.</a:t>
            </a:r>
            <a:endParaRPr sz="1998" dirty="0">
              <a:latin typeface="Arial MT"/>
              <a:cs typeface="Arial MT"/>
            </a:endParaRPr>
          </a:p>
          <a:p>
            <a:pPr marL="23678" marR="6765" indent="4228">
              <a:lnSpc>
                <a:spcPts val="2183"/>
              </a:lnSpc>
              <a:spcBef>
                <a:spcPts val="33"/>
              </a:spcBef>
            </a:pPr>
            <a:endParaRPr lang="en-US" sz="1998" dirty="0">
              <a:latin typeface="Arial MT"/>
              <a:cs typeface="Arial MT"/>
            </a:endParaRPr>
          </a:p>
          <a:p>
            <a:pPr marL="23678" marR="6765" indent="4228">
              <a:lnSpc>
                <a:spcPts val="2183"/>
              </a:lnSpc>
              <a:spcBef>
                <a:spcPts val="33"/>
              </a:spcBef>
            </a:pPr>
            <a:r>
              <a:rPr sz="1998" dirty="0">
                <a:latin typeface="Arial MT"/>
                <a:cs typeface="Arial MT"/>
              </a:rPr>
              <a:t>Remember</a:t>
            </a:r>
            <a:r>
              <a:rPr sz="1998" spc="173" dirty="0">
                <a:latin typeface="Arial MT"/>
                <a:cs typeface="Arial MT"/>
              </a:rPr>
              <a:t> </a:t>
            </a:r>
            <a:r>
              <a:rPr sz="1998" dirty="0">
                <a:latin typeface="Arial MT"/>
                <a:cs typeface="Arial MT"/>
              </a:rPr>
              <a:t>to</a:t>
            </a:r>
            <a:r>
              <a:rPr sz="1998" spc="-53" dirty="0">
                <a:latin typeface="Arial MT"/>
                <a:cs typeface="Arial MT"/>
              </a:rPr>
              <a:t> </a:t>
            </a:r>
            <a:r>
              <a:rPr sz="1998" dirty="0">
                <a:latin typeface="Arial MT"/>
                <a:cs typeface="Arial MT"/>
              </a:rPr>
              <a:t>involve</a:t>
            </a:r>
            <a:r>
              <a:rPr sz="1998" spc="33" dirty="0">
                <a:latin typeface="Arial MT"/>
                <a:cs typeface="Arial MT"/>
              </a:rPr>
              <a:t> </a:t>
            </a:r>
            <a:r>
              <a:rPr sz="1998" spc="-246" dirty="0">
                <a:latin typeface="Arial MT"/>
                <a:cs typeface="Arial MT"/>
              </a:rPr>
              <a:t>a</a:t>
            </a:r>
            <a:r>
              <a:rPr sz="1998" spc="73" dirty="0">
                <a:latin typeface="Arial MT"/>
                <a:cs typeface="Arial MT"/>
              </a:rPr>
              <a:t> </a:t>
            </a:r>
            <a:r>
              <a:rPr sz="1998" spc="-13" dirty="0">
                <a:latin typeface="Arial MT"/>
                <a:cs typeface="Arial MT"/>
              </a:rPr>
              <a:t>cross- </a:t>
            </a:r>
            <a:r>
              <a:rPr sz="1998" dirty="0">
                <a:latin typeface="Arial MT"/>
                <a:cs typeface="Arial MT"/>
              </a:rPr>
              <a:t>functional</a:t>
            </a:r>
            <a:r>
              <a:rPr sz="1998" spc="300" dirty="0">
                <a:latin typeface="Arial MT"/>
                <a:cs typeface="Arial MT"/>
              </a:rPr>
              <a:t> </a:t>
            </a:r>
            <a:r>
              <a:rPr sz="1998" dirty="0">
                <a:latin typeface="Arial MT"/>
                <a:cs typeface="Arial MT"/>
              </a:rPr>
              <a:t>team,</a:t>
            </a:r>
            <a:r>
              <a:rPr sz="1998" spc="80" dirty="0">
                <a:latin typeface="Arial MT"/>
                <a:cs typeface="Arial MT"/>
              </a:rPr>
              <a:t> </a:t>
            </a:r>
            <a:r>
              <a:rPr sz="1998" dirty="0">
                <a:latin typeface="Arial MT"/>
                <a:cs typeface="Arial MT"/>
              </a:rPr>
              <a:t>define</a:t>
            </a:r>
            <a:r>
              <a:rPr sz="1998" spc="140" dirty="0">
                <a:latin typeface="Arial MT"/>
                <a:cs typeface="Arial MT"/>
              </a:rPr>
              <a:t> </a:t>
            </a:r>
            <a:r>
              <a:rPr sz="1998" spc="73" dirty="0">
                <a:latin typeface="Arial MT"/>
                <a:cs typeface="Arial MT"/>
              </a:rPr>
              <a:t>the</a:t>
            </a:r>
            <a:r>
              <a:rPr sz="1998" spc="133" dirty="0">
                <a:latin typeface="Arial MT"/>
                <a:cs typeface="Arial MT"/>
              </a:rPr>
              <a:t> </a:t>
            </a:r>
            <a:r>
              <a:rPr sz="1998" spc="-13" dirty="0">
                <a:latin typeface="Arial MT"/>
                <a:cs typeface="Arial MT"/>
              </a:rPr>
              <a:t>problem </a:t>
            </a:r>
            <a:r>
              <a:rPr sz="2064" dirty="0">
                <a:latin typeface="Arial MT"/>
                <a:cs typeface="Arial MT"/>
              </a:rPr>
              <a:t>statement</a:t>
            </a:r>
            <a:r>
              <a:rPr sz="2064" spc="80" dirty="0">
                <a:latin typeface="Arial MT"/>
                <a:cs typeface="Arial MT"/>
              </a:rPr>
              <a:t> </a:t>
            </a:r>
            <a:r>
              <a:rPr sz="2064" spc="-67" dirty="0">
                <a:latin typeface="Arial MT"/>
                <a:cs typeface="Arial MT"/>
              </a:rPr>
              <a:t>clearly,</a:t>
            </a:r>
            <a:r>
              <a:rPr sz="2064" spc="-53" dirty="0">
                <a:latin typeface="Arial MT"/>
                <a:cs typeface="Arial MT"/>
              </a:rPr>
              <a:t> </a:t>
            </a:r>
            <a:r>
              <a:rPr sz="2064" spc="-73" dirty="0">
                <a:latin typeface="Arial MT"/>
                <a:cs typeface="Arial MT"/>
              </a:rPr>
              <a:t>use</a:t>
            </a:r>
            <a:r>
              <a:rPr sz="2064" spc="-67" dirty="0">
                <a:latin typeface="Arial MT"/>
                <a:cs typeface="Arial MT"/>
              </a:rPr>
              <a:t> </a:t>
            </a:r>
            <a:r>
              <a:rPr sz="2064" dirty="0">
                <a:latin typeface="Arial MT"/>
                <a:cs typeface="Arial MT"/>
              </a:rPr>
              <a:t>data </a:t>
            </a:r>
            <a:r>
              <a:rPr sz="2064" spc="-33" dirty="0">
                <a:latin typeface="Arial MT"/>
                <a:cs typeface="Arial MT"/>
              </a:rPr>
              <a:t>to</a:t>
            </a:r>
            <a:r>
              <a:rPr sz="2064" spc="666" dirty="0">
                <a:latin typeface="Arial MT"/>
                <a:cs typeface="Arial MT"/>
              </a:rPr>
              <a:t> </a:t>
            </a:r>
            <a:r>
              <a:rPr sz="1998" dirty="0">
                <a:latin typeface="Arial MT"/>
                <a:cs typeface="Arial MT"/>
              </a:rPr>
              <a:t>support</a:t>
            </a:r>
            <a:r>
              <a:rPr sz="1998" spc="73" dirty="0">
                <a:latin typeface="Arial MT"/>
                <a:cs typeface="Arial MT"/>
              </a:rPr>
              <a:t> </a:t>
            </a:r>
            <a:r>
              <a:rPr sz="1998" dirty="0">
                <a:latin typeface="Arial MT"/>
                <a:cs typeface="Arial MT"/>
              </a:rPr>
              <a:t>your</a:t>
            </a:r>
            <a:r>
              <a:rPr sz="1998" spc="140" dirty="0">
                <a:latin typeface="Arial MT"/>
                <a:cs typeface="Arial MT"/>
              </a:rPr>
              <a:t> </a:t>
            </a:r>
            <a:r>
              <a:rPr sz="1998" spc="-60" dirty="0">
                <a:latin typeface="Arial MT"/>
                <a:cs typeface="Arial MT"/>
              </a:rPr>
              <a:t>analysis,</a:t>
            </a:r>
            <a:r>
              <a:rPr sz="1998" spc="80" dirty="0">
                <a:latin typeface="Arial MT"/>
                <a:cs typeface="Arial MT"/>
              </a:rPr>
              <a:t> </a:t>
            </a:r>
            <a:r>
              <a:rPr sz="1998" dirty="0">
                <a:latin typeface="Arial MT"/>
                <a:cs typeface="Arial MT"/>
              </a:rPr>
              <a:t>and</a:t>
            </a:r>
            <a:r>
              <a:rPr sz="1998" spc="33" dirty="0">
                <a:latin typeface="Arial MT"/>
                <a:cs typeface="Arial MT"/>
              </a:rPr>
              <a:t> </a:t>
            </a:r>
            <a:r>
              <a:rPr sz="1998" spc="-27" dirty="0">
                <a:latin typeface="Arial MT"/>
                <a:cs typeface="Arial MT"/>
              </a:rPr>
              <a:t>take </a:t>
            </a:r>
            <a:r>
              <a:rPr sz="1998" dirty="0">
                <a:latin typeface="Arial MT"/>
                <a:cs typeface="Arial MT"/>
              </a:rPr>
              <a:t>corrective</a:t>
            </a:r>
            <a:r>
              <a:rPr sz="1998" spc="233" dirty="0">
                <a:latin typeface="Arial MT"/>
                <a:cs typeface="Arial MT"/>
              </a:rPr>
              <a:t> </a:t>
            </a:r>
            <a:r>
              <a:rPr sz="1998" dirty="0">
                <a:latin typeface="Arial MT"/>
                <a:cs typeface="Arial MT"/>
              </a:rPr>
              <a:t>action</a:t>
            </a:r>
            <a:r>
              <a:rPr sz="1998" spc="160" dirty="0">
                <a:latin typeface="Arial MT"/>
                <a:cs typeface="Arial MT"/>
              </a:rPr>
              <a:t> </a:t>
            </a:r>
            <a:r>
              <a:rPr sz="1998" dirty="0">
                <a:latin typeface="Arial MT"/>
                <a:cs typeface="Arial MT"/>
              </a:rPr>
              <a:t>immediately.</a:t>
            </a:r>
            <a:endParaRPr lang="en-US" sz="1998" spc="206" dirty="0">
              <a:latin typeface="Arial MT"/>
              <a:cs typeface="Arial MT"/>
            </a:endParaRPr>
          </a:p>
          <a:p>
            <a:pPr marL="23678" marR="6765" indent="4228">
              <a:lnSpc>
                <a:spcPts val="2183"/>
              </a:lnSpc>
              <a:spcBef>
                <a:spcPts val="33"/>
              </a:spcBef>
            </a:pPr>
            <a:endParaRPr lang="en-US" sz="1998" spc="206" dirty="0">
              <a:latin typeface="Arial MT"/>
              <a:cs typeface="Arial MT"/>
            </a:endParaRPr>
          </a:p>
          <a:p>
            <a:pPr marL="23678" marR="6765" indent="4228">
              <a:lnSpc>
                <a:spcPts val="2183"/>
              </a:lnSpc>
              <a:spcBef>
                <a:spcPts val="33"/>
              </a:spcBef>
            </a:pPr>
            <a:r>
              <a:rPr sz="1998" spc="-13" dirty="0">
                <a:latin typeface="Arial MT"/>
                <a:cs typeface="Arial MT"/>
              </a:rPr>
              <a:t>Let's </a:t>
            </a:r>
            <a:r>
              <a:rPr sz="2064" spc="-13" dirty="0">
                <a:latin typeface="Arial MT"/>
                <a:cs typeface="Arial MT"/>
              </a:rPr>
              <a:t>navigate</a:t>
            </a:r>
            <a:r>
              <a:rPr sz="2064" spc="27" dirty="0">
                <a:latin typeface="Arial MT"/>
                <a:cs typeface="Arial MT"/>
              </a:rPr>
              <a:t> </a:t>
            </a:r>
            <a:r>
              <a:rPr sz="2064" dirty="0">
                <a:latin typeface="Arial MT"/>
                <a:cs typeface="Arial MT"/>
              </a:rPr>
              <a:t>the</a:t>
            </a:r>
            <a:r>
              <a:rPr sz="2064" spc="-33" dirty="0">
                <a:latin typeface="Arial MT"/>
                <a:cs typeface="Arial MT"/>
              </a:rPr>
              <a:t> </a:t>
            </a:r>
            <a:r>
              <a:rPr sz="2064" dirty="0">
                <a:latin typeface="Arial MT"/>
                <a:cs typeface="Arial MT"/>
              </a:rPr>
              <a:t>murky</a:t>
            </a:r>
            <a:r>
              <a:rPr sz="2064" spc="-13" dirty="0">
                <a:latin typeface="Arial MT"/>
                <a:cs typeface="Arial MT"/>
              </a:rPr>
              <a:t> </a:t>
            </a:r>
            <a:r>
              <a:rPr sz="2064" spc="-27" dirty="0">
                <a:latin typeface="Arial MT"/>
                <a:cs typeface="Arial MT"/>
              </a:rPr>
              <a:t>waters</a:t>
            </a:r>
            <a:r>
              <a:rPr sz="2064" spc="-13" dirty="0">
                <a:latin typeface="Arial MT"/>
                <a:cs typeface="Arial MT"/>
              </a:rPr>
              <a:t> </a:t>
            </a:r>
            <a:r>
              <a:rPr sz="2064" dirty="0">
                <a:latin typeface="Arial MT"/>
                <a:cs typeface="Arial MT"/>
              </a:rPr>
              <a:t>of</a:t>
            </a:r>
            <a:r>
              <a:rPr sz="2064" spc="-40" dirty="0">
                <a:latin typeface="Arial MT"/>
                <a:cs typeface="Arial MT"/>
              </a:rPr>
              <a:t> </a:t>
            </a:r>
            <a:r>
              <a:rPr sz="2064" spc="-27" dirty="0">
                <a:latin typeface="Arial MT"/>
                <a:cs typeface="Arial MT"/>
              </a:rPr>
              <a:t>Root </a:t>
            </a:r>
            <a:r>
              <a:rPr sz="1998" spc="-80" dirty="0">
                <a:latin typeface="Arial MT"/>
                <a:cs typeface="Arial MT"/>
              </a:rPr>
              <a:t>Cause</a:t>
            </a:r>
            <a:r>
              <a:rPr sz="1998" spc="-20" dirty="0">
                <a:latin typeface="Arial MT"/>
                <a:cs typeface="Arial MT"/>
              </a:rPr>
              <a:t> </a:t>
            </a:r>
            <a:r>
              <a:rPr sz="1998" spc="-33" dirty="0">
                <a:latin typeface="Arial MT"/>
                <a:cs typeface="Arial MT"/>
              </a:rPr>
              <a:t>Analysis</a:t>
            </a:r>
            <a:r>
              <a:rPr sz="1998" spc="-13" dirty="0">
                <a:latin typeface="Arial MT"/>
                <a:cs typeface="Arial MT"/>
              </a:rPr>
              <a:t> </a:t>
            </a:r>
            <a:r>
              <a:rPr sz="1998" spc="80" dirty="0">
                <a:latin typeface="Arial MT"/>
                <a:cs typeface="Arial MT"/>
              </a:rPr>
              <a:t>with</a:t>
            </a:r>
            <a:r>
              <a:rPr sz="1998" spc="-60" dirty="0">
                <a:latin typeface="Arial MT"/>
                <a:cs typeface="Arial MT"/>
              </a:rPr>
              <a:t> </a:t>
            </a:r>
            <a:r>
              <a:rPr sz="1998" spc="-13" dirty="0">
                <a:latin typeface="Arial MT"/>
                <a:cs typeface="Arial MT"/>
              </a:rPr>
              <a:t>Fishbone</a:t>
            </a:r>
            <a:r>
              <a:rPr sz="1998" spc="-20" dirty="0">
                <a:latin typeface="Arial MT"/>
                <a:cs typeface="Arial MT"/>
              </a:rPr>
              <a:t> </a:t>
            </a:r>
            <a:r>
              <a:rPr sz="1998" spc="-13" dirty="0">
                <a:latin typeface="Arial MT"/>
                <a:cs typeface="Arial MT"/>
              </a:rPr>
              <a:t>Theory!</a:t>
            </a:r>
            <a:endParaRPr sz="1998" dirty="0">
              <a:latin typeface="Arial MT"/>
              <a:cs typeface="Arial MT"/>
            </a:endParaRPr>
          </a:p>
        </p:txBody>
      </p:sp>
      <p:pic>
        <p:nvPicPr>
          <p:cNvPr id="5" name="Picture 4" descr="A black and red logo&#10;&#10;AI-generated content may be incorrect.">
            <a:extLst>
              <a:ext uri="{FF2B5EF4-FFF2-40B4-BE49-F238E27FC236}">
                <a16:creationId xmlns:a16="http://schemas.microsoft.com/office/drawing/2014/main" id="{AD0D9DBA-AEC2-C1D6-AD85-AE71EFD27DC1}"/>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title"/>
          </p:nvPr>
        </p:nvSpPr>
        <p:spPr>
          <a:xfrm>
            <a:off x="0" y="2628900"/>
            <a:ext cx="12192000" cy="1600200"/>
          </a:xfrm>
        </p:spPr>
        <p:txBody>
          <a:bodyPr/>
          <a:lstStyle/>
          <a:p>
            <a:pPr algn="ctr" eaLnBrk="1" hangingPunct="1"/>
            <a:r>
              <a:rPr lang="en-US" altLang="zh-CN" sz="5000" b="1" dirty="0">
                <a:solidFill>
                  <a:srgbClr val="FF0000"/>
                </a:solidFill>
                <a:latin typeface="+mn-lt"/>
                <a:cs typeface="Aharoni" panose="02010803020104030203" pitchFamily="2" charset="-79"/>
              </a:rPr>
              <a:t>GROUND RULES for RCA</a:t>
            </a:r>
            <a:endParaRPr lang="zh-CN" altLang="en-US" sz="5000" b="1" dirty="0">
              <a:solidFill>
                <a:srgbClr val="FF0000"/>
              </a:solidFill>
              <a:latin typeface="+mn-lt"/>
              <a:cs typeface="Aharoni" panose="02010803020104030203" pitchFamily="2" charset="-79"/>
            </a:endParaRPr>
          </a:p>
        </p:txBody>
      </p:sp>
      <p:sp>
        <p:nvSpPr>
          <p:cNvPr id="3" name="灯片编号占位符 2"/>
          <p:cNvSpPr>
            <a:spLocks noGrp="1"/>
          </p:cNvSpPr>
          <p:nvPr>
            <p:ph type="sldNum" sz="quarter" idx="12"/>
          </p:nvPr>
        </p:nvSpPr>
        <p:spPr>
          <a:xfrm>
            <a:off x="10453689" y="6645276"/>
            <a:ext cx="214312" cy="155575"/>
          </a:xfrm>
        </p:spPr>
        <p:txBody>
          <a:bodyPr/>
          <a:lstStyle/>
          <a:p>
            <a:pPr>
              <a:defRPr/>
            </a:pPr>
            <a:fld id="{16DB2E6A-4F95-468A-8299-DD193132F5E5}" type="slidenum">
              <a:rPr lang="en-US" smtClean="0">
                <a:solidFill>
                  <a:srgbClr val="FFFFFF"/>
                </a:solidFill>
              </a:rPr>
              <a:pPr>
                <a:defRPr/>
              </a:pPr>
              <a:t>70</a:t>
            </a:fld>
            <a:endParaRPr lang="en-US">
              <a:solidFill>
                <a:srgbClr val="FFFFFF"/>
              </a:solidFill>
            </a:endParaRPr>
          </a:p>
        </p:txBody>
      </p:sp>
      <p:pic>
        <p:nvPicPr>
          <p:cNvPr id="2" name="Picture 1" descr="A black and red logo&#10;&#10;AI-generated content may be incorrect.">
            <a:extLst>
              <a:ext uri="{FF2B5EF4-FFF2-40B4-BE49-F238E27FC236}">
                <a16:creationId xmlns:a16="http://schemas.microsoft.com/office/drawing/2014/main" id="{3B4D45E9-C622-750B-5003-2A1C536A0227}"/>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34377953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 name="Rectangle 136"/>
          <p:cNvSpPr>
            <a:spLocks noGrp="1" noChangeArrowheads="1"/>
          </p:cNvSpPr>
          <p:nvPr>
            <p:ph type="title"/>
            <p:custDataLst>
              <p:tags r:id="rId1"/>
            </p:custDataLst>
          </p:nvPr>
        </p:nvSpPr>
        <p:spPr>
          <a:xfrm>
            <a:off x="1371601" y="76201"/>
            <a:ext cx="4114800" cy="762000"/>
          </a:xfrm>
        </p:spPr>
        <p:txBody>
          <a:bodyPr/>
          <a:lstStyle/>
          <a:p>
            <a:pPr marL="93653"/>
            <a:r>
              <a:rPr lang="en-GB" sz="2800" dirty="0">
                <a:solidFill>
                  <a:srgbClr val="C00000"/>
                </a:solidFill>
                <a:latin typeface="+mn-lt"/>
              </a:rPr>
              <a:t>Ground Rules are…..</a:t>
            </a:r>
          </a:p>
        </p:txBody>
      </p:sp>
      <p:sp>
        <p:nvSpPr>
          <p:cNvPr id="117" name="Slide Number Placeholder 2"/>
          <p:cNvSpPr>
            <a:spLocks noGrp="1"/>
          </p:cNvSpPr>
          <p:nvPr>
            <p:ph type="sldNum" sz="quarter" idx="12"/>
          </p:nvPr>
        </p:nvSpPr>
        <p:spPr>
          <a:xfrm>
            <a:off x="1394618" y="6261667"/>
            <a:ext cx="2133600" cy="365125"/>
          </a:xfrm>
        </p:spPr>
        <p:txBody>
          <a:bodyPr/>
          <a:lstStyle/>
          <a:p>
            <a:pPr algn="l">
              <a:defRPr/>
            </a:pPr>
            <a:fld id="{0C08AE67-3761-4D55-9457-A1316DD541F8}" type="slidenum">
              <a:rPr lang="en-US"/>
              <a:pPr algn="l">
                <a:defRPr/>
              </a:pPr>
              <a:t>71</a:t>
            </a:fld>
            <a:endParaRPr lang="en-US" dirty="0"/>
          </a:p>
        </p:txBody>
      </p:sp>
      <p:grpSp>
        <p:nvGrpSpPr>
          <p:cNvPr id="1030" name="Group 17"/>
          <p:cNvGrpSpPr>
            <a:grpSpLocks/>
          </p:cNvGrpSpPr>
          <p:nvPr>
            <p:custDataLst>
              <p:tags r:id="rId2"/>
            </p:custDataLst>
          </p:nvPr>
        </p:nvGrpSpPr>
        <p:grpSpPr bwMode="auto">
          <a:xfrm>
            <a:off x="1366043" y="3486718"/>
            <a:ext cx="533400" cy="533400"/>
            <a:chOff x="867" y="2324"/>
            <a:chExt cx="538" cy="464"/>
          </a:xfrm>
        </p:grpSpPr>
        <p:sp>
          <p:nvSpPr>
            <p:cNvPr id="1111" name="Freeform 18"/>
            <p:cNvSpPr>
              <a:spLocks/>
            </p:cNvSpPr>
            <p:nvPr/>
          </p:nvSpPr>
          <p:spPr bwMode="gray">
            <a:xfrm>
              <a:off x="867" y="2324"/>
              <a:ext cx="538" cy="464"/>
            </a:xfrm>
            <a:custGeom>
              <a:avLst/>
              <a:gdLst>
                <a:gd name="T0" fmla="*/ 56 w 538"/>
                <a:gd name="T1" fmla="*/ 63 h 464"/>
                <a:gd name="T2" fmla="*/ 81 w 538"/>
                <a:gd name="T3" fmla="*/ 64 h 464"/>
                <a:gd name="T4" fmla="*/ 83 w 538"/>
                <a:gd name="T5" fmla="*/ 129 h 464"/>
                <a:gd name="T6" fmla="*/ 89 w 538"/>
                <a:gd name="T7" fmla="*/ 199 h 464"/>
                <a:gd name="T8" fmla="*/ 86 w 538"/>
                <a:gd name="T9" fmla="*/ 247 h 464"/>
                <a:gd name="T10" fmla="*/ 96 w 538"/>
                <a:gd name="T11" fmla="*/ 276 h 464"/>
                <a:gd name="T12" fmla="*/ 104 w 538"/>
                <a:gd name="T13" fmla="*/ 303 h 464"/>
                <a:gd name="T14" fmla="*/ 118 w 538"/>
                <a:gd name="T15" fmla="*/ 343 h 464"/>
                <a:gd name="T16" fmla="*/ 125 w 538"/>
                <a:gd name="T17" fmla="*/ 359 h 464"/>
                <a:gd name="T18" fmla="*/ 149 w 538"/>
                <a:gd name="T19" fmla="*/ 365 h 464"/>
                <a:gd name="T20" fmla="*/ 145 w 538"/>
                <a:gd name="T21" fmla="*/ 381 h 464"/>
                <a:gd name="T22" fmla="*/ 122 w 538"/>
                <a:gd name="T23" fmla="*/ 401 h 464"/>
                <a:gd name="T24" fmla="*/ 74 w 538"/>
                <a:gd name="T25" fmla="*/ 410 h 464"/>
                <a:gd name="T26" fmla="*/ 47 w 538"/>
                <a:gd name="T27" fmla="*/ 417 h 464"/>
                <a:gd name="T28" fmla="*/ 41 w 538"/>
                <a:gd name="T29" fmla="*/ 428 h 464"/>
                <a:gd name="T30" fmla="*/ 21 w 538"/>
                <a:gd name="T31" fmla="*/ 438 h 464"/>
                <a:gd name="T32" fmla="*/ 1 w 538"/>
                <a:gd name="T33" fmla="*/ 447 h 464"/>
                <a:gd name="T34" fmla="*/ 9 w 538"/>
                <a:gd name="T35" fmla="*/ 461 h 464"/>
                <a:gd name="T36" fmla="*/ 18 w 538"/>
                <a:gd name="T37" fmla="*/ 454 h 464"/>
                <a:gd name="T38" fmla="*/ 52 w 538"/>
                <a:gd name="T39" fmla="*/ 445 h 464"/>
                <a:gd name="T40" fmla="*/ 75 w 538"/>
                <a:gd name="T41" fmla="*/ 431 h 464"/>
                <a:gd name="T42" fmla="*/ 130 w 538"/>
                <a:gd name="T43" fmla="*/ 410 h 464"/>
                <a:gd name="T44" fmla="*/ 155 w 538"/>
                <a:gd name="T45" fmla="*/ 391 h 464"/>
                <a:gd name="T46" fmla="*/ 192 w 538"/>
                <a:gd name="T47" fmla="*/ 378 h 464"/>
                <a:gd name="T48" fmla="*/ 239 w 538"/>
                <a:gd name="T49" fmla="*/ 369 h 464"/>
                <a:gd name="T50" fmla="*/ 257 w 538"/>
                <a:gd name="T51" fmla="*/ 372 h 464"/>
                <a:gd name="T52" fmla="*/ 269 w 538"/>
                <a:gd name="T53" fmla="*/ 400 h 464"/>
                <a:gd name="T54" fmla="*/ 302 w 538"/>
                <a:gd name="T55" fmla="*/ 415 h 464"/>
                <a:gd name="T56" fmla="*/ 327 w 538"/>
                <a:gd name="T57" fmla="*/ 414 h 464"/>
                <a:gd name="T58" fmla="*/ 396 w 538"/>
                <a:gd name="T59" fmla="*/ 422 h 464"/>
                <a:gd name="T60" fmla="*/ 410 w 538"/>
                <a:gd name="T61" fmla="*/ 394 h 464"/>
                <a:gd name="T62" fmla="*/ 420 w 538"/>
                <a:gd name="T63" fmla="*/ 393 h 464"/>
                <a:gd name="T64" fmla="*/ 425 w 538"/>
                <a:gd name="T65" fmla="*/ 421 h 464"/>
                <a:gd name="T66" fmla="*/ 443 w 538"/>
                <a:gd name="T67" fmla="*/ 418 h 464"/>
                <a:gd name="T68" fmla="*/ 482 w 538"/>
                <a:gd name="T69" fmla="*/ 394 h 464"/>
                <a:gd name="T70" fmla="*/ 502 w 538"/>
                <a:gd name="T71" fmla="*/ 391 h 464"/>
                <a:gd name="T72" fmla="*/ 537 w 538"/>
                <a:gd name="T73" fmla="*/ 363 h 464"/>
                <a:gd name="T74" fmla="*/ 531 w 538"/>
                <a:gd name="T75" fmla="*/ 334 h 464"/>
                <a:gd name="T76" fmla="*/ 532 w 538"/>
                <a:gd name="T77" fmla="*/ 294 h 464"/>
                <a:gd name="T78" fmla="*/ 514 w 538"/>
                <a:gd name="T79" fmla="*/ 276 h 464"/>
                <a:gd name="T80" fmla="*/ 490 w 538"/>
                <a:gd name="T81" fmla="*/ 225 h 464"/>
                <a:gd name="T82" fmla="*/ 464 w 538"/>
                <a:gd name="T83" fmla="*/ 204 h 464"/>
                <a:gd name="T84" fmla="*/ 444 w 538"/>
                <a:gd name="T85" fmla="*/ 196 h 464"/>
                <a:gd name="T86" fmla="*/ 412 w 538"/>
                <a:gd name="T87" fmla="*/ 174 h 464"/>
                <a:gd name="T88" fmla="*/ 398 w 538"/>
                <a:gd name="T89" fmla="*/ 167 h 464"/>
                <a:gd name="T90" fmla="*/ 388 w 538"/>
                <a:gd name="T91" fmla="*/ 162 h 464"/>
                <a:gd name="T92" fmla="*/ 376 w 538"/>
                <a:gd name="T93" fmla="*/ 151 h 464"/>
                <a:gd name="T94" fmla="*/ 350 w 538"/>
                <a:gd name="T95" fmla="*/ 137 h 464"/>
                <a:gd name="T96" fmla="*/ 335 w 538"/>
                <a:gd name="T97" fmla="*/ 129 h 464"/>
                <a:gd name="T98" fmla="*/ 328 w 538"/>
                <a:gd name="T99" fmla="*/ 108 h 464"/>
                <a:gd name="T100" fmla="*/ 320 w 538"/>
                <a:gd name="T101" fmla="*/ 92 h 464"/>
                <a:gd name="T102" fmla="*/ 313 w 538"/>
                <a:gd name="T103" fmla="*/ 78 h 464"/>
                <a:gd name="T104" fmla="*/ 302 w 538"/>
                <a:gd name="T105" fmla="*/ 66 h 464"/>
                <a:gd name="T106" fmla="*/ 301 w 538"/>
                <a:gd name="T107" fmla="*/ 47 h 464"/>
                <a:gd name="T108" fmla="*/ 289 w 538"/>
                <a:gd name="T109" fmla="*/ 41 h 464"/>
                <a:gd name="T110" fmla="*/ 249 w 538"/>
                <a:gd name="T111" fmla="*/ 24 h 464"/>
                <a:gd name="T112" fmla="*/ 234 w 538"/>
                <a:gd name="T113" fmla="*/ 28 h 464"/>
                <a:gd name="T114" fmla="*/ 189 w 538"/>
                <a:gd name="T115" fmla="*/ 20 h 464"/>
                <a:gd name="T116" fmla="*/ 167 w 538"/>
                <a:gd name="T117" fmla="*/ 27 h 464"/>
                <a:gd name="T118" fmla="*/ 139 w 538"/>
                <a:gd name="T119" fmla="*/ 18 h 464"/>
                <a:gd name="T120" fmla="*/ 94 w 538"/>
                <a:gd name="T121" fmla="*/ 3 h 464"/>
                <a:gd name="T122" fmla="*/ 66 w 538"/>
                <a:gd name="T123" fmla="*/ 15 h 4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38"/>
                <a:gd name="T187" fmla="*/ 0 h 464"/>
                <a:gd name="T188" fmla="*/ 538 w 538"/>
                <a:gd name="T189" fmla="*/ 464 h 4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38" h="464">
                  <a:moveTo>
                    <a:pt x="60" y="20"/>
                  </a:moveTo>
                  <a:lnTo>
                    <a:pt x="58" y="30"/>
                  </a:lnTo>
                  <a:lnTo>
                    <a:pt x="57" y="35"/>
                  </a:lnTo>
                  <a:lnTo>
                    <a:pt x="56" y="41"/>
                  </a:lnTo>
                  <a:lnTo>
                    <a:pt x="55" y="46"/>
                  </a:lnTo>
                  <a:lnTo>
                    <a:pt x="55" y="51"/>
                  </a:lnTo>
                  <a:lnTo>
                    <a:pt x="55" y="54"/>
                  </a:lnTo>
                  <a:lnTo>
                    <a:pt x="56" y="57"/>
                  </a:lnTo>
                  <a:lnTo>
                    <a:pt x="56" y="60"/>
                  </a:lnTo>
                  <a:lnTo>
                    <a:pt x="56" y="63"/>
                  </a:lnTo>
                  <a:lnTo>
                    <a:pt x="58" y="64"/>
                  </a:lnTo>
                  <a:lnTo>
                    <a:pt x="60" y="65"/>
                  </a:lnTo>
                  <a:lnTo>
                    <a:pt x="61" y="66"/>
                  </a:lnTo>
                  <a:lnTo>
                    <a:pt x="63" y="66"/>
                  </a:lnTo>
                  <a:lnTo>
                    <a:pt x="64" y="67"/>
                  </a:lnTo>
                  <a:lnTo>
                    <a:pt x="66" y="67"/>
                  </a:lnTo>
                  <a:lnTo>
                    <a:pt x="70" y="67"/>
                  </a:lnTo>
                  <a:lnTo>
                    <a:pt x="73" y="66"/>
                  </a:lnTo>
                  <a:lnTo>
                    <a:pt x="77" y="65"/>
                  </a:lnTo>
                  <a:lnTo>
                    <a:pt x="81" y="64"/>
                  </a:lnTo>
                  <a:lnTo>
                    <a:pt x="85" y="64"/>
                  </a:lnTo>
                  <a:lnTo>
                    <a:pt x="85" y="69"/>
                  </a:lnTo>
                  <a:lnTo>
                    <a:pt x="86" y="75"/>
                  </a:lnTo>
                  <a:lnTo>
                    <a:pt x="86" y="80"/>
                  </a:lnTo>
                  <a:lnTo>
                    <a:pt x="85" y="86"/>
                  </a:lnTo>
                  <a:lnTo>
                    <a:pt x="85" y="97"/>
                  </a:lnTo>
                  <a:lnTo>
                    <a:pt x="84" y="107"/>
                  </a:lnTo>
                  <a:lnTo>
                    <a:pt x="83" y="118"/>
                  </a:lnTo>
                  <a:lnTo>
                    <a:pt x="83" y="124"/>
                  </a:lnTo>
                  <a:lnTo>
                    <a:pt x="83" y="129"/>
                  </a:lnTo>
                  <a:lnTo>
                    <a:pt x="83" y="135"/>
                  </a:lnTo>
                  <a:lnTo>
                    <a:pt x="84" y="141"/>
                  </a:lnTo>
                  <a:lnTo>
                    <a:pt x="84" y="144"/>
                  </a:lnTo>
                  <a:lnTo>
                    <a:pt x="85" y="146"/>
                  </a:lnTo>
                  <a:lnTo>
                    <a:pt x="86" y="149"/>
                  </a:lnTo>
                  <a:lnTo>
                    <a:pt x="86" y="152"/>
                  </a:lnTo>
                  <a:lnTo>
                    <a:pt x="95" y="180"/>
                  </a:lnTo>
                  <a:lnTo>
                    <a:pt x="93" y="186"/>
                  </a:lnTo>
                  <a:lnTo>
                    <a:pt x="91" y="192"/>
                  </a:lnTo>
                  <a:lnTo>
                    <a:pt x="89" y="199"/>
                  </a:lnTo>
                  <a:lnTo>
                    <a:pt x="88" y="206"/>
                  </a:lnTo>
                  <a:lnTo>
                    <a:pt x="87" y="209"/>
                  </a:lnTo>
                  <a:lnTo>
                    <a:pt x="86" y="213"/>
                  </a:lnTo>
                  <a:lnTo>
                    <a:pt x="86" y="220"/>
                  </a:lnTo>
                  <a:lnTo>
                    <a:pt x="85" y="223"/>
                  </a:lnTo>
                  <a:lnTo>
                    <a:pt x="85" y="227"/>
                  </a:lnTo>
                  <a:lnTo>
                    <a:pt x="85" y="234"/>
                  </a:lnTo>
                  <a:lnTo>
                    <a:pt x="85" y="241"/>
                  </a:lnTo>
                  <a:lnTo>
                    <a:pt x="85" y="244"/>
                  </a:lnTo>
                  <a:lnTo>
                    <a:pt x="86" y="247"/>
                  </a:lnTo>
                  <a:lnTo>
                    <a:pt x="86" y="251"/>
                  </a:lnTo>
                  <a:lnTo>
                    <a:pt x="86" y="252"/>
                  </a:lnTo>
                  <a:lnTo>
                    <a:pt x="87" y="254"/>
                  </a:lnTo>
                  <a:lnTo>
                    <a:pt x="88" y="257"/>
                  </a:lnTo>
                  <a:lnTo>
                    <a:pt x="89" y="260"/>
                  </a:lnTo>
                  <a:lnTo>
                    <a:pt x="90" y="264"/>
                  </a:lnTo>
                  <a:lnTo>
                    <a:pt x="91" y="267"/>
                  </a:lnTo>
                  <a:lnTo>
                    <a:pt x="93" y="270"/>
                  </a:lnTo>
                  <a:lnTo>
                    <a:pt x="94" y="273"/>
                  </a:lnTo>
                  <a:lnTo>
                    <a:pt x="96" y="276"/>
                  </a:lnTo>
                  <a:lnTo>
                    <a:pt x="98" y="278"/>
                  </a:lnTo>
                  <a:lnTo>
                    <a:pt x="101" y="281"/>
                  </a:lnTo>
                  <a:lnTo>
                    <a:pt x="103" y="284"/>
                  </a:lnTo>
                  <a:lnTo>
                    <a:pt x="102" y="288"/>
                  </a:lnTo>
                  <a:lnTo>
                    <a:pt x="102" y="290"/>
                  </a:lnTo>
                  <a:lnTo>
                    <a:pt x="102" y="292"/>
                  </a:lnTo>
                  <a:lnTo>
                    <a:pt x="102" y="294"/>
                  </a:lnTo>
                  <a:lnTo>
                    <a:pt x="103" y="297"/>
                  </a:lnTo>
                  <a:lnTo>
                    <a:pt x="103" y="301"/>
                  </a:lnTo>
                  <a:lnTo>
                    <a:pt x="104" y="303"/>
                  </a:lnTo>
                  <a:lnTo>
                    <a:pt x="104" y="305"/>
                  </a:lnTo>
                  <a:lnTo>
                    <a:pt x="106" y="309"/>
                  </a:lnTo>
                  <a:lnTo>
                    <a:pt x="107" y="314"/>
                  </a:lnTo>
                  <a:lnTo>
                    <a:pt x="109" y="318"/>
                  </a:lnTo>
                  <a:lnTo>
                    <a:pt x="112" y="326"/>
                  </a:lnTo>
                  <a:lnTo>
                    <a:pt x="114" y="331"/>
                  </a:lnTo>
                  <a:lnTo>
                    <a:pt x="116" y="335"/>
                  </a:lnTo>
                  <a:lnTo>
                    <a:pt x="116" y="337"/>
                  </a:lnTo>
                  <a:lnTo>
                    <a:pt x="117" y="339"/>
                  </a:lnTo>
                  <a:lnTo>
                    <a:pt x="118" y="343"/>
                  </a:lnTo>
                  <a:lnTo>
                    <a:pt x="118" y="346"/>
                  </a:lnTo>
                  <a:lnTo>
                    <a:pt x="118" y="348"/>
                  </a:lnTo>
                  <a:lnTo>
                    <a:pt x="119" y="350"/>
                  </a:lnTo>
                  <a:lnTo>
                    <a:pt x="119" y="352"/>
                  </a:lnTo>
                  <a:lnTo>
                    <a:pt x="119" y="354"/>
                  </a:lnTo>
                  <a:lnTo>
                    <a:pt x="120" y="355"/>
                  </a:lnTo>
                  <a:lnTo>
                    <a:pt x="121" y="356"/>
                  </a:lnTo>
                  <a:lnTo>
                    <a:pt x="122" y="357"/>
                  </a:lnTo>
                  <a:lnTo>
                    <a:pt x="124" y="358"/>
                  </a:lnTo>
                  <a:lnTo>
                    <a:pt x="125" y="359"/>
                  </a:lnTo>
                  <a:lnTo>
                    <a:pt x="126" y="359"/>
                  </a:lnTo>
                  <a:lnTo>
                    <a:pt x="128" y="360"/>
                  </a:lnTo>
                  <a:lnTo>
                    <a:pt x="131" y="361"/>
                  </a:lnTo>
                  <a:lnTo>
                    <a:pt x="134" y="361"/>
                  </a:lnTo>
                  <a:lnTo>
                    <a:pt x="141" y="363"/>
                  </a:lnTo>
                  <a:lnTo>
                    <a:pt x="144" y="363"/>
                  </a:lnTo>
                  <a:lnTo>
                    <a:pt x="146" y="364"/>
                  </a:lnTo>
                  <a:lnTo>
                    <a:pt x="147" y="364"/>
                  </a:lnTo>
                  <a:lnTo>
                    <a:pt x="148" y="365"/>
                  </a:lnTo>
                  <a:lnTo>
                    <a:pt x="149" y="365"/>
                  </a:lnTo>
                  <a:lnTo>
                    <a:pt x="150" y="366"/>
                  </a:lnTo>
                  <a:lnTo>
                    <a:pt x="150" y="367"/>
                  </a:lnTo>
                  <a:lnTo>
                    <a:pt x="150" y="368"/>
                  </a:lnTo>
                  <a:lnTo>
                    <a:pt x="150" y="369"/>
                  </a:lnTo>
                  <a:lnTo>
                    <a:pt x="150" y="371"/>
                  </a:lnTo>
                  <a:lnTo>
                    <a:pt x="149" y="372"/>
                  </a:lnTo>
                  <a:lnTo>
                    <a:pt x="149" y="374"/>
                  </a:lnTo>
                  <a:lnTo>
                    <a:pt x="147" y="376"/>
                  </a:lnTo>
                  <a:lnTo>
                    <a:pt x="146" y="378"/>
                  </a:lnTo>
                  <a:lnTo>
                    <a:pt x="145" y="381"/>
                  </a:lnTo>
                  <a:lnTo>
                    <a:pt x="143" y="384"/>
                  </a:lnTo>
                  <a:lnTo>
                    <a:pt x="141" y="387"/>
                  </a:lnTo>
                  <a:lnTo>
                    <a:pt x="139" y="389"/>
                  </a:lnTo>
                  <a:lnTo>
                    <a:pt x="137" y="392"/>
                  </a:lnTo>
                  <a:lnTo>
                    <a:pt x="135" y="394"/>
                  </a:lnTo>
                  <a:lnTo>
                    <a:pt x="133" y="396"/>
                  </a:lnTo>
                  <a:lnTo>
                    <a:pt x="130" y="397"/>
                  </a:lnTo>
                  <a:lnTo>
                    <a:pt x="128" y="399"/>
                  </a:lnTo>
                  <a:lnTo>
                    <a:pt x="125" y="400"/>
                  </a:lnTo>
                  <a:lnTo>
                    <a:pt x="122" y="401"/>
                  </a:lnTo>
                  <a:lnTo>
                    <a:pt x="120" y="402"/>
                  </a:lnTo>
                  <a:lnTo>
                    <a:pt x="114" y="404"/>
                  </a:lnTo>
                  <a:lnTo>
                    <a:pt x="108" y="405"/>
                  </a:lnTo>
                  <a:lnTo>
                    <a:pt x="102" y="406"/>
                  </a:lnTo>
                  <a:lnTo>
                    <a:pt x="95" y="406"/>
                  </a:lnTo>
                  <a:lnTo>
                    <a:pt x="89" y="407"/>
                  </a:lnTo>
                  <a:lnTo>
                    <a:pt x="83" y="408"/>
                  </a:lnTo>
                  <a:lnTo>
                    <a:pt x="80" y="409"/>
                  </a:lnTo>
                  <a:lnTo>
                    <a:pt x="77" y="410"/>
                  </a:lnTo>
                  <a:lnTo>
                    <a:pt x="74" y="410"/>
                  </a:lnTo>
                  <a:lnTo>
                    <a:pt x="70" y="411"/>
                  </a:lnTo>
                  <a:lnTo>
                    <a:pt x="68" y="413"/>
                  </a:lnTo>
                  <a:lnTo>
                    <a:pt x="65" y="414"/>
                  </a:lnTo>
                  <a:lnTo>
                    <a:pt x="62" y="415"/>
                  </a:lnTo>
                  <a:lnTo>
                    <a:pt x="59" y="417"/>
                  </a:lnTo>
                  <a:lnTo>
                    <a:pt x="56" y="417"/>
                  </a:lnTo>
                  <a:lnTo>
                    <a:pt x="54" y="417"/>
                  </a:lnTo>
                  <a:lnTo>
                    <a:pt x="49" y="417"/>
                  </a:lnTo>
                  <a:lnTo>
                    <a:pt x="48" y="417"/>
                  </a:lnTo>
                  <a:lnTo>
                    <a:pt x="47" y="417"/>
                  </a:lnTo>
                  <a:lnTo>
                    <a:pt x="46" y="417"/>
                  </a:lnTo>
                  <a:lnTo>
                    <a:pt x="45" y="417"/>
                  </a:lnTo>
                  <a:lnTo>
                    <a:pt x="44" y="418"/>
                  </a:lnTo>
                  <a:lnTo>
                    <a:pt x="44" y="419"/>
                  </a:lnTo>
                  <a:lnTo>
                    <a:pt x="43" y="420"/>
                  </a:lnTo>
                  <a:lnTo>
                    <a:pt x="42" y="421"/>
                  </a:lnTo>
                  <a:lnTo>
                    <a:pt x="42" y="423"/>
                  </a:lnTo>
                  <a:lnTo>
                    <a:pt x="42" y="426"/>
                  </a:lnTo>
                  <a:lnTo>
                    <a:pt x="41" y="427"/>
                  </a:lnTo>
                  <a:lnTo>
                    <a:pt x="41" y="428"/>
                  </a:lnTo>
                  <a:lnTo>
                    <a:pt x="40" y="429"/>
                  </a:lnTo>
                  <a:lnTo>
                    <a:pt x="39" y="430"/>
                  </a:lnTo>
                  <a:lnTo>
                    <a:pt x="37" y="432"/>
                  </a:lnTo>
                  <a:lnTo>
                    <a:pt x="36" y="432"/>
                  </a:lnTo>
                  <a:lnTo>
                    <a:pt x="36" y="433"/>
                  </a:lnTo>
                  <a:lnTo>
                    <a:pt x="34" y="434"/>
                  </a:lnTo>
                  <a:lnTo>
                    <a:pt x="31" y="434"/>
                  </a:lnTo>
                  <a:lnTo>
                    <a:pt x="29" y="435"/>
                  </a:lnTo>
                  <a:lnTo>
                    <a:pt x="25" y="436"/>
                  </a:lnTo>
                  <a:lnTo>
                    <a:pt x="21" y="438"/>
                  </a:lnTo>
                  <a:lnTo>
                    <a:pt x="19" y="438"/>
                  </a:lnTo>
                  <a:lnTo>
                    <a:pt x="17" y="439"/>
                  </a:lnTo>
                  <a:lnTo>
                    <a:pt x="12" y="440"/>
                  </a:lnTo>
                  <a:lnTo>
                    <a:pt x="9" y="441"/>
                  </a:lnTo>
                  <a:lnTo>
                    <a:pt x="7" y="442"/>
                  </a:lnTo>
                  <a:lnTo>
                    <a:pt x="5" y="443"/>
                  </a:lnTo>
                  <a:lnTo>
                    <a:pt x="4" y="444"/>
                  </a:lnTo>
                  <a:lnTo>
                    <a:pt x="3" y="445"/>
                  </a:lnTo>
                  <a:lnTo>
                    <a:pt x="2" y="446"/>
                  </a:lnTo>
                  <a:lnTo>
                    <a:pt x="1" y="447"/>
                  </a:lnTo>
                  <a:lnTo>
                    <a:pt x="1" y="449"/>
                  </a:lnTo>
                  <a:lnTo>
                    <a:pt x="0" y="450"/>
                  </a:lnTo>
                  <a:lnTo>
                    <a:pt x="2" y="454"/>
                  </a:lnTo>
                  <a:lnTo>
                    <a:pt x="3" y="456"/>
                  </a:lnTo>
                  <a:lnTo>
                    <a:pt x="4" y="457"/>
                  </a:lnTo>
                  <a:lnTo>
                    <a:pt x="5" y="458"/>
                  </a:lnTo>
                  <a:lnTo>
                    <a:pt x="5" y="459"/>
                  </a:lnTo>
                  <a:lnTo>
                    <a:pt x="6" y="460"/>
                  </a:lnTo>
                  <a:lnTo>
                    <a:pt x="7" y="460"/>
                  </a:lnTo>
                  <a:lnTo>
                    <a:pt x="9" y="461"/>
                  </a:lnTo>
                  <a:lnTo>
                    <a:pt x="10" y="462"/>
                  </a:lnTo>
                  <a:lnTo>
                    <a:pt x="11" y="462"/>
                  </a:lnTo>
                  <a:lnTo>
                    <a:pt x="12" y="462"/>
                  </a:lnTo>
                  <a:lnTo>
                    <a:pt x="13" y="463"/>
                  </a:lnTo>
                  <a:lnTo>
                    <a:pt x="14" y="463"/>
                  </a:lnTo>
                  <a:lnTo>
                    <a:pt x="15" y="462"/>
                  </a:lnTo>
                  <a:lnTo>
                    <a:pt x="16" y="461"/>
                  </a:lnTo>
                  <a:lnTo>
                    <a:pt x="17" y="460"/>
                  </a:lnTo>
                  <a:lnTo>
                    <a:pt x="18" y="456"/>
                  </a:lnTo>
                  <a:lnTo>
                    <a:pt x="18" y="454"/>
                  </a:lnTo>
                  <a:lnTo>
                    <a:pt x="19" y="454"/>
                  </a:lnTo>
                  <a:lnTo>
                    <a:pt x="19" y="453"/>
                  </a:lnTo>
                  <a:lnTo>
                    <a:pt x="21" y="452"/>
                  </a:lnTo>
                  <a:lnTo>
                    <a:pt x="22" y="451"/>
                  </a:lnTo>
                  <a:lnTo>
                    <a:pt x="26" y="450"/>
                  </a:lnTo>
                  <a:lnTo>
                    <a:pt x="29" y="449"/>
                  </a:lnTo>
                  <a:lnTo>
                    <a:pt x="33" y="448"/>
                  </a:lnTo>
                  <a:lnTo>
                    <a:pt x="41" y="446"/>
                  </a:lnTo>
                  <a:lnTo>
                    <a:pt x="48" y="446"/>
                  </a:lnTo>
                  <a:lnTo>
                    <a:pt x="52" y="445"/>
                  </a:lnTo>
                  <a:lnTo>
                    <a:pt x="56" y="444"/>
                  </a:lnTo>
                  <a:lnTo>
                    <a:pt x="59" y="443"/>
                  </a:lnTo>
                  <a:lnTo>
                    <a:pt x="61" y="442"/>
                  </a:lnTo>
                  <a:lnTo>
                    <a:pt x="63" y="441"/>
                  </a:lnTo>
                  <a:lnTo>
                    <a:pt x="66" y="439"/>
                  </a:lnTo>
                  <a:lnTo>
                    <a:pt x="69" y="437"/>
                  </a:lnTo>
                  <a:lnTo>
                    <a:pt x="71" y="436"/>
                  </a:lnTo>
                  <a:lnTo>
                    <a:pt x="72" y="434"/>
                  </a:lnTo>
                  <a:lnTo>
                    <a:pt x="74" y="432"/>
                  </a:lnTo>
                  <a:lnTo>
                    <a:pt x="75" y="431"/>
                  </a:lnTo>
                  <a:lnTo>
                    <a:pt x="78" y="429"/>
                  </a:lnTo>
                  <a:lnTo>
                    <a:pt x="80" y="427"/>
                  </a:lnTo>
                  <a:lnTo>
                    <a:pt x="83" y="426"/>
                  </a:lnTo>
                  <a:lnTo>
                    <a:pt x="86" y="424"/>
                  </a:lnTo>
                  <a:lnTo>
                    <a:pt x="92" y="422"/>
                  </a:lnTo>
                  <a:lnTo>
                    <a:pt x="98" y="420"/>
                  </a:lnTo>
                  <a:lnTo>
                    <a:pt x="111" y="416"/>
                  </a:lnTo>
                  <a:lnTo>
                    <a:pt x="117" y="414"/>
                  </a:lnTo>
                  <a:lnTo>
                    <a:pt x="124" y="412"/>
                  </a:lnTo>
                  <a:lnTo>
                    <a:pt x="130" y="410"/>
                  </a:lnTo>
                  <a:lnTo>
                    <a:pt x="133" y="408"/>
                  </a:lnTo>
                  <a:lnTo>
                    <a:pt x="135" y="407"/>
                  </a:lnTo>
                  <a:lnTo>
                    <a:pt x="138" y="406"/>
                  </a:lnTo>
                  <a:lnTo>
                    <a:pt x="141" y="404"/>
                  </a:lnTo>
                  <a:lnTo>
                    <a:pt x="144" y="402"/>
                  </a:lnTo>
                  <a:lnTo>
                    <a:pt x="146" y="400"/>
                  </a:lnTo>
                  <a:lnTo>
                    <a:pt x="149" y="398"/>
                  </a:lnTo>
                  <a:lnTo>
                    <a:pt x="151" y="396"/>
                  </a:lnTo>
                  <a:lnTo>
                    <a:pt x="153" y="393"/>
                  </a:lnTo>
                  <a:lnTo>
                    <a:pt x="155" y="391"/>
                  </a:lnTo>
                  <a:lnTo>
                    <a:pt x="158" y="388"/>
                  </a:lnTo>
                  <a:lnTo>
                    <a:pt x="159" y="385"/>
                  </a:lnTo>
                  <a:lnTo>
                    <a:pt x="161" y="381"/>
                  </a:lnTo>
                  <a:lnTo>
                    <a:pt x="162" y="378"/>
                  </a:lnTo>
                  <a:lnTo>
                    <a:pt x="168" y="362"/>
                  </a:lnTo>
                  <a:lnTo>
                    <a:pt x="177" y="364"/>
                  </a:lnTo>
                  <a:lnTo>
                    <a:pt x="180" y="378"/>
                  </a:lnTo>
                  <a:lnTo>
                    <a:pt x="183" y="378"/>
                  </a:lnTo>
                  <a:lnTo>
                    <a:pt x="186" y="378"/>
                  </a:lnTo>
                  <a:lnTo>
                    <a:pt x="192" y="378"/>
                  </a:lnTo>
                  <a:lnTo>
                    <a:pt x="198" y="379"/>
                  </a:lnTo>
                  <a:lnTo>
                    <a:pt x="203" y="380"/>
                  </a:lnTo>
                  <a:lnTo>
                    <a:pt x="214" y="382"/>
                  </a:lnTo>
                  <a:lnTo>
                    <a:pt x="219" y="383"/>
                  </a:lnTo>
                  <a:lnTo>
                    <a:pt x="224" y="384"/>
                  </a:lnTo>
                  <a:lnTo>
                    <a:pt x="226" y="382"/>
                  </a:lnTo>
                  <a:lnTo>
                    <a:pt x="227" y="381"/>
                  </a:lnTo>
                  <a:lnTo>
                    <a:pt x="230" y="378"/>
                  </a:lnTo>
                  <a:lnTo>
                    <a:pt x="236" y="372"/>
                  </a:lnTo>
                  <a:lnTo>
                    <a:pt x="239" y="369"/>
                  </a:lnTo>
                  <a:lnTo>
                    <a:pt x="242" y="366"/>
                  </a:lnTo>
                  <a:lnTo>
                    <a:pt x="243" y="364"/>
                  </a:lnTo>
                  <a:lnTo>
                    <a:pt x="245" y="363"/>
                  </a:lnTo>
                  <a:lnTo>
                    <a:pt x="246" y="362"/>
                  </a:lnTo>
                  <a:lnTo>
                    <a:pt x="248" y="361"/>
                  </a:lnTo>
                  <a:lnTo>
                    <a:pt x="250" y="363"/>
                  </a:lnTo>
                  <a:lnTo>
                    <a:pt x="252" y="365"/>
                  </a:lnTo>
                  <a:lnTo>
                    <a:pt x="254" y="367"/>
                  </a:lnTo>
                  <a:lnTo>
                    <a:pt x="256" y="369"/>
                  </a:lnTo>
                  <a:lnTo>
                    <a:pt x="257" y="372"/>
                  </a:lnTo>
                  <a:lnTo>
                    <a:pt x="259" y="374"/>
                  </a:lnTo>
                  <a:lnTo>
                    <a:pt x="260" y="377"/>
                  </a:lnTo>
                  <a:lnTo>
                    <a:pt x="262" y="380"/>
                  </a:lnTo>
                  <a:lnTo>
                    <a:pt x="263" y="382"/>
                  </a:lnTo>
                  <a:lnTo>
                    <a:pt x="265" y="385"/>
                  </a:lnTo>
                  <a:lnTo>
                    <a:pt x="265" y="388"/>
                  </a:lnTo>
                  <a:lnTo>
                    <a:pt x="266" y="391"/>
                  </a:lnTo>
                  <a:lnTo>
                    <a:pt x="267" y="394"/>
                  </a:lnTo>
                  <a:lnTo>
                    <a:pt x="268" y="397"/>
                  </a:lnTo>
                  <a:lnTo>
                    <a:pt x="269" y="400"/>
                  </a:lnTo>
                  <a:lnTo>
                    <a:pt x="269" y="403"/>
                  </a:lnTo>
                  <a:lnTo>
                    <a:pt x="273" y="404"/>
                  </a:lnTo>
                  <a:lnTo>
                    <a:pt x="276" y="406"/>
                  </a:lnTo>
                  <a:lnTo>
                    <a:pt x="283" y="407"/>
                  </a:lnTo>
                  <a:lnTo>
                    <a:pt x="289" y="410"/>
                  </a:lnTo>
                  <a:lnTo>
                    <a:pt x="293" y="411"/>
                  </a:lnTo>
                  <a:lnTo>
                    <a:pt x="296" y="413"/>
                  </a:lnTo>
                  <a:lnTo>
                    <a:pt x="298" y="414"/>
                  </a:lnTo>
                  <a:lnTo>
                    <a:pt x="300" y="415"/>
                  </a:lnTo>
                  <a:lnTo>
                    <a:pt x="302" y="415"/>
                  </a:lnTo>
                  <a:lnTo>
                    <a:pt x="304" y="415"/>
                  </a:lnTo>
                  <a:lnTo>
                    <a:pt x="306" y="415"/>
                  </a:lnTo>
                  <a:lnTo>
                    <a:pt x="307" y="414"/>
                  </a:lnTo>
                  <a:lnTo>
                    <a:pt x="311" y="414"/>
                  </a:lnTo>
                  <a:lnTo>
                    <a:pt x="315" y="412"/>
                  </a:lnTo>
                  <a:lnTo>
                    <a:pt x="319" y="411"/>
                  </a:lnTo>
                  <a:lnTo>
                    <a:pt x="322" y="409"/>
                  </a:lnTo>
                  <a:lnTo>
                    <a:pt x="324" y="409"/>
                  </a:lnTo>
                  <a:lnTo>
                    <a:pt x="326" y="409"/>
                  </a:lnTo>
                  <a:lnTo>
                    <a:pt x="327" y="414"/>
                  </a:lnTo>
                  <a:lnTo>
                    <a:pt x="328" y="417"/>
                  </a:lnTo>
                  <a:lnTo>
                    <a:pt x="328" y="419"/>
                  </a:lnTo>
                  <a:lnTo>
                    <a:pt x="344" y="422"/>
                  </a:lnTo>
                  <a:lnTo>
                    <a:pt x="359" y="423"/>
                  </a:lnTo>
                  <a:lnTo>
                    <a:pt x="366" y="424"/>
                  </a:lnTo>
                  <a:lnTo>
                    <a:pt x="374" y="425"/>
                  </a:lnTo>
                  <a:lnTo>
                    <a:pt x="382" y="426"/>
                  </a:lnTo>
                  <a:lnTo>
                    <a:pt x="390" y="426"/>
                  </a:lnTo>
                  <a:lnTo>
                    <a:pt x="393" y="424"/>
                  </a:lnTo>
                  <a:lnTo>
                    <a:pt x="396" y="422"/>
                  </a:lnTo>
                  <a:lnTo>
                    <a:pt x="398" y="419"/>
                  </a:lnTo>
                  <a:lnTo>
                    <a:pt x="401" y="416"/>
                  </a:lnTo>
                  <a:lnTo>
                    <a:pt x="405" y="411"/>
                  </a:lnTo>
                  <a:lnTo>
                    <a:pt x="407" y="408"/>
                  </a:lnTo>
                  <a:lnTo>
                    <a:pt x="410" y="405"/>
                  </a:lnTo>
                  <a:lnTo>
                    <a:pt x="409" y="402"/>
                  </a:lnTo>
                  <a:lnTo>
                    <a:pt x="409" y="399"/>
                  </a:lnTo>
                  <a:lnTo>
                    <a:pt x="409" y="396"/>
                  </a:lnTo>
                  <a:lnTo>
                    <a:pt x="409" y="395"/>
                  </a:lnTo>
                  <a:lnTo>
                    <a:pt x="410" y="394"/>
                  </a:lnTo>
                  <a:lnTo>
                    <a:pt x="410" y="393"/>
                  </a:lnTo>
                  <a:lnTo>
                    <a:pt x="411" y="392"/>
                  </a:lnTo>
                  <a:lnTo>
                    <a:pt x="411" y="391"/>
                  </a:lnTo>
                  <a:lnTo>
                    <a:pt x="412" y="390"/>
                  </a:lnTo>
                  <a:lnTo>
                    <a:pt x="413" y="389"/>
                  </a:lnTo>
                  <a:lnTo>
                    <a:pt x="415" y="389"/>
                  </a:lnTo>
                  <a:lnTo>
                    <a:pt x="417" y="389"/>
                  </a:lnTo>
                  <a:lnTo>
                    <a:pt x="419" y="389"/>
                  </a:lnTo>
                  <a:lnTo>
                    <a:pt x="420" y="391"/>
                  </a:lnTo>
                  <a:lnTo>
                    <a:pt x="420" y="393"/>
                  </a:lnTo>
                  <a:lnTo>
                    <a:pt x="420" y="395"/>
                  </a:lnTo>
                  <a:lnTo>
                    <a:pt x="421" y="397"/>
                  </a:lnTo>
                  <a:lnTo>
                    <a:pt x="421" y="400"/>
                  </a:lnTo>
                  <a:lnTo>
                    <a:pt x="422" y="404"/>
                  </a:lnTo>
                  <a:lnTo>
                    <a:pt x="422" y="412"/>
                  </a:lnTo>
                  <a:lnTo>
                    <a:pt x="423" y="416"/>
                  </a:lnTo>
                  <a:lnTo>
                    <a:pt x="423" y="418"/>
                  </a:lnTo>
                  <a:lnTo>
                    <a:pt x="423" y="419"/>
                  </a:lnTo>
                  <a:lnTo>
                    <a:pt x="424" y="420"/>
                  </a:lnTo>
                  <a:lnTo>
                    <a:pt x="425" y="421"/>
                  </a:lnTo>
                  <a:lnTo>
                    <a:pt x="427" y="422"/>
                  </a:lnTo>
                  <a:lnTo>
                    <a:pt x="428" y="423"/>
                  </a:lnTo>
                  <a:lnTo>
                    <a:pt x="430" y="423"/>
                  </a:lnTo>
                  <a:lnTo>
                    <a:pt x="431" y="423"/>
                  </a:lnTo>
                  <a:lnTo>
                    <a:pt x="433" y="423"/>
                  </a:lnTo>
                  <a:lnTo>
                    <a:pt x="434" y="422"/>
                  </a:lnTo>
                  <a:lnTo>
                    <a:pt x="435" y="422"/>
                  </a:lnTo>
                  <a:lnTo>
                    <a:pt x="436" y="422"/>
                  </a:lnTo>
                  <a:lnTo>
                    <a:pt x="439" y="420"/>
                  </a:lnTo>
                  <a:lnTo>
                    <a:pt x="443" y="418"/>
                  </a:lnTo>
                  <a:lnTo>
                    <a:pt x="446" y="417"/>
                  </a:lnTo>
                  <a:lnTo>
                    <a:pt x="447" y="416"/>
                  </a:lnTo>
                  <a:lnTo>
                    <a:pt x="449" y="416"/>
                  </a:lnTo>
                  <a:lnTo>
                    <a:pt x="481" y="405"/>
                  </a:lnTo>
                  <a:lnTo>
                    <a:pt x="482" y="405"/>
                  </a:lnTo>
                  <a:lnTo>
                    <a:pt x="483" y="404"/>
                  </a:lnTo>
                  <a:lnTo>
                    <a:pt x="483" y="402"/>
                  </a:lnTo>
                  <a:lnTo>
                    <a:pt x="483" y="400"/>
                  </a:lnTo>
                  <a:lnTo>
                    <a:pt x="483" y="398"/>
                  </a:lnTo>
                  <a:lnTo>
                    <a:pt x="482" y="394"/>
                  </a:lnTo>
                  <a:lnTo>
                    <a:pt x="482" y="392"/>
                  </a:lnTo>
                  <a:lnTo>
                    <a:pt x="482" y="391"/>
                  </a:lnTo>
                  <a:lnTo>
                    <a:pt x="482" y="390"/>
                  </a:lnTo>
                  <a:lnTo>
                    <a:pt x="484" y="391"/>
                  </a:lnTo>
                  <a:lnTo>
                    <a:pt x="485" y="391"/>
                  </a:lnTo>
                  <a:lnTo>
                    <a:pt x="488" y="392"/>
                  </a:lnTo>
                  <a:lnTo>
                    <a:pt x="491" y="392"/>
                  </a:lnTo>
                  <a:lnTo>
                    <a:pt x="495" y="392"/>
                  </a:lnTo>
                  <a:lnTo>
                    <a:pt x="499" y="391"/>
                  </a:lnTo>
                  <a:lnTo>
                    <a:pt x="502" y="391"/>
                  </a:lnTo>
                  <a:lnTo>
                    <a:pt x="509" y="389"/>
                  </a:lnTo>
                  <a:lnTo>
                    <a:pt x="517" y="383"/>
                  </a:lnTo>
                  <a:lnTo>
                    <a:pt x="520" y="380"/>
                  </a:lnTo>
                  <a:lnTo>
                    <a:pt x="524" y="377"/>
                  </a:lnTo>
                  <a:lnTo>
                    <a:pt x="527" y="373"/>
                  </a:lnTo>
                  <a:lnTo>
                    <a:pt x="531" y="370"/>
                  </a:lnTo>
                  <a:lnTo>
                    <a:pt x="533" y="368"/>
                  </a:lnTo>
                  <a:lnTo>
                    <a:pt x="534" y="367"/>
                  </a:lnTo>
                  <a:lnTo>
                    <a:pt x="536" y="365"/>
                  </a:lnTo>
                  <a:lnTo>
                    <a:pt x="537" y="363"/>
                  </a:lnTo>
                  <a:lnTo>
                    <a:pt x="537" y="361"/>
                  </a:lnTo>
                  <a:lnTo>
                    <a:pt x="537" y="359"/>
                  </a:lnTo>
                  <a:lnTo>
                    <a:pt x="537" y="355"/>
                  </a:lnTo>
                  <a:lnTo>
                    <a:pt x="536" y="353"/>
                  </a:lnTo>
                  <a:lnTo>
                    <a:pt x="536" y="351"/>
                  </a:lnTo>
                  <a:lnTo>
                    <a:pt x="534" y="348"/>
                  </a:lnTo>
                  <a:lnTo>
                    <a:pt x="533" y="344"/>
                  </a:lnTo>
                  <a:lnTo>
                    <a:pt x="532" y="340"/>
                  </a:lnTo>
                  <a:lnTo>
                    <a:pt x="531" y="336"/>
                  </a:lnTo>
                  <a:lnTo>
                    <a:pt x="531" y="334"/>
                  </a:lnTo>
                  <a:lnTo>
                    <a:pt x="531" y="332"/>
                  </a:lnTo>
                  <a:lnTo>
                    <a:pt x="532" y="327"/>
                  </a:lnTo>
                  <a:lnTo>
                    <a:pt x="532" y="321"/>
                  </a:lnTo>
                  <a:lnTo>
                    <a:pt x="533" y="315"/>
                  </a:lnTo>
                  <a:lnTo>
                    <a:pt x="533" y="309"/>
                  </a:lnTo>
                  <a:lnTo>
                    <a:pt x="533" y="306"/>
                  </a:lnTo>
                  <a:lnTo>
                    <a:pt x="533" y="303"/>
                  </a:lnTo>
                  <a:lnTo>
                    <a:pt x="533" y="300"/>
                  </a:lnTo>
                  <a:lnTo>
                    <a:pt x="532" y="297"/>
                  </a:lnTo>
                  <a:lnTo>
                    <a:pt x="532" y="294"/>
                  </a:lnTo>
                  <a:lnTo>
                    <a:pt x="531" y="291"/>
                  </a:lnTo>
                  <a:lnTo>
                    <a:pt x="530" y="289"/>
                  </a:lnTo>
                  <a:lnTo>
                    <a:pt x="528" y="286"/>
                  </a:lnTo>
                  <a:lnTo>
                    <a:pt x="525" y="283"/>
                  </a:lnTo>
                  <a:lnTo>
                    <a:pt x="523" y="281"/>
                  </a:lnTo>
                  <a:lnTo>
                    <a:pt x="521" y="279"/>
                  </a:lnTo>
                  <a:lnTo>
                    <a:pt x="519" y="278"/>
                  </a:lnTo>
                  <a:lnTo>
                    <a:pt x="517" y="277"/>
                  </a:lnTo>
                  <a:lnTo>
                    <a:pt x="515" y="276"/>
                  </a:lnTo>
                  <a:lnTo>
                    <a:pt x="514" y="276"/>
                  </a:lnTo>
                  <a:lnTo>
                    <a:pt x="512" y="276"/>
                  </a:lnTo>
                  <a:lnTo>
                    <a:pt x="509" y="266"/>
                  </a:lnTo>
                  <a:lnTo>
                    <a:pt x="506" y="256"/>
                  </a:lnTo>
                  <a:lnTo>
                    <a:pt x="504" y="251"/>
                  </a:lnTo>
                  <a:lnTo>
                    <a:pt x="502" y="246"/>
                  </a:lnTo>
                  <a:lnTo>
                    <a:pt x="500" y="241"/>
                  </a:lnTo>
                  <a:lnTo>
                    <a:pt x="497" y="236"/>
                  </a:lnTo>
                  <a:lnTo>
                    <a:pt x="495" y="232"/>
                  </a:lnTo>
                  <a:lnTo>
                    <a:pt x="492" y="227"/>
                  </a:lnTo>
                  <a:lnTo>
                    <a:pt x="490" y="225"/>
                  </a:lnTo>
                  <a:lnTo>
                    <a:pt x="489" y="223"/>
                  </a:lnTo>
                  <a:lnTo>
                    <a:pt x="485" y="219"/>
                  </a:lnTo>
                  <a:lnTo>
                    <a:pt x="482" y="216"/>
                  </a:lnTo>
                  <a:lnTo>
                    <a:pt x="480" y="214"/>
                  </a:lnTo>
                  <a:lnTo>
                    <a:pt x="478" y="212"/>
                  </a:lnTo>
                  <a:lnTo>
                    <a:pt x="476" y="211"/>
                  </a:lnTo>
                  <a:lnTo>
                    <a:pt x="474" y="209"/>
                  </a:lnTo>
                  <a:lnTo>
                    <a:pt x="471" y="208"/>
                  </a:lnTo>
                  <a:lnTo>
                    <a:pt x="469" y="206"/>
                  </a:lnTo>
                  <a:lnTo>
                    <a:pt x="464" y="204"/>
                  </a:lnTo>
                  <a:lnTo>
                    <a:pt x="462" y="203"/>
                  </a:lnTo>
                  <a:lnTo>
                    <a:pt x="461" y="203"/>
                  </a:lnTo>
                  <a:lnTo>
                    <a:pt x="460" y="203"/>
                  </a:lnTo>
                  <a:lnTo>
                    <a:pt x="457" y="202"/>
                  </a:lnTo>
                  <a:lnTo>
                    <a:pt x="454" y="202"/>
                  </a:lnTo>
                  <a:lnTo>
                    <a:pt x="452" y="202"/>
                  </a:lnTo>
                  <a:lnTo>
                    <a:pt x="450" y="202"/>
                  </a:lnTo>
                  <a:lnTo>
                    <a:pt x="447" y="199"/>
                  </a:lnTo>
                  <a:lnTo>
                    <a:pt x="445" y="197"/>
                  </a:lnTo>
                  <a:lnTo>
                    <a:pt x="444" y="196"/>
                  </a:lnTo>
                  <a:lnTo>
                    <a:pt x="440" y="194"/>
                  </a:lnTo>
                  <a:lnTo>
                    <a:pt x="436" y="191"/>
                  </a:lnTo>
                  <a:lnTo>
                    <a:pt x="432" y="189"/>
                  </a:lnTo>
                  <a:lnTo>
                    <a:pt x="428" y="187"/>
                  </a:lnTo>
                  <a:lnTo>
                    <a:pt x="424" y="186"/>
                  </a:lnTo>
                  <a:lnTo>
                    <a:pt x="420" y="184"/>
                  </a:lnTo>
                  <a:lnTo>
                    <a:pt x="419" y="183"/>
                  </a:lnTo>
                  <a:lnTo>
                    <a:pt x="418" y="181"/>
                  </a:lnTo>
                  <a:lnTo>
                    <a:pt x="415" y="178"/>
                  </a:lnTo>
                  <a:lnTo>
                    <a:pt x="412" y="174"/>
                  </a:lnTo>
                  <a:lnTo>
                    <a:pt x="411" y="172"/>
                  </a:lnTo>
                  <a:lnTo>
                    <a:pt x="409" y="170"/>
                  </a:lnTo>
                  <a:lnTo>
                    <a:pt x="408" y="169"/>
                  </a:lnTo>
                  <a:lnTo>
                    <a:pt x="406" y="168"/>
                  </a:lnTo>
                  <a:lnTo>
                    <a:pt x="404" y="167"/>
                  </a:lnTo>
                  <a:lnTo>
                    <a:pt x="403" y="167"/>
                  </a:lnTo>
                  <a:lnTo>
                    <a:pt x="402" y="167"/>
                  </a:lnTo>
                  <a:lnTo>
                    <a:pt x="401" y="167"/>
                  </a:lnTo>
                  <a:lnTo>
                    <a:pt x="400" y="167"/>
                  </a:lnTo>
                  <a:lnTo>
                    <a:pt x="398" y="167"/>
                  </a:lnTo>
                  <a:lnTo>
                    <a:pt x="396" y="168"/>
                  </a:lnTo>
                  <a:lnTo>
                    <a:pt x="394" y="169"/>
                  </a:lnTo>
                  <a:lnTo>
                    <a:pt x="393" y="167"/>
                  </a:lnTo>
                  <a:lnTo>
                    <a:pt x="393" y="166"/>
                  </a:lnTo>
                  <a:lnTo>
                    <a:pt x="392" y="166"/>
                  </a:lnTo>
                  <a:lnTo>
                    <a:pt x="392" y="165"/>
                  </a:lnTo>
                  <a:lnTo>
                    <a:pt x="391" y="164"/>
                  </a:lnTo>
                  <a:lnTo>
                    <a:pt x="390" y="164"/>
                  </a:lnTo>
                  <a:lnTo>
                    <a:pt x="389" y="163"/>
                  </a:lnTo>
                  <a:lnTo>
                    <a:pt x="388" y="162"/>
                  </a:lnTo>
                  <a:lnTo>
                    <a:pt x="386" y="161"/>
                  </a:lnTo>
                  <a:lnTo>
                    <a:pt x="383" y="160"/>
                  </a:lnTo>
                  <a:lnTo>
                    <a:pt x="381" y="159"/>
                  </a:lnTo>
                  <a:lnTo>
                    <a:pt x="380" y="158"/>
                  </a:lnTo>
                  <a:lnTo>
                    <a:pt x="378" y="157"/>
                  </a:lnTo>
                  <a:lnTo>
                    <a:pt x="377" y="156"/>
                  </a:lnTo>
                  <a:lnTo>
                    <a:pt x="376" y="155"/>
                  </a:lnTo>
                  <a:lnTo>
                    <a:pt x="376" y="154"/>
                  </a:lnTo>
                  <a:lnTo>
                    <a:pt x="376" y="152"/>
                  </a:lnTo>
                  <a:lnTo>
                    <a:pt x="376" y="151"/>
                  </a:lnTo>
                  <a:lnTo>
                    <a:pt x="376" y="150"/>
                  </a:lnTo>
                  <a:lnTo>
                    <a:pt x="373" y="148"/>
                  </a:lnTo>
                  <a:lnTo>
                    <a:pt x="370" y="146"/>
                  </a:lnTo>
                  <a:lnTo>
                    <a:pt x="367" y="145"/>
                  </a:lnTo>
                  <a:lnTo>
                    <a:pt x="364" y="143"/>
                  </a:lnTo>
                  <a:lnTo>
                    <a:pt x="360" y="142"/>
                  </a:lnTo>
                  <a:lnTo>
                    <a:pt x="357" y="141"/>
                  </a:lnTo>
                  <a:lnTo>
                    <a:pt x="351" y="139"/>
                  </a:lnTo>
                  <a:lnTo>
                    <a:pt x="350" y="138"/>
                  </a:lnTo>
                  <a:lnTo>
                    <a:pt x="350" y="137"/>
                  </a:lnTo>
                  <a:lnTo>
                    <a:pt x="349" y="136"/>
                  </a:lnTo>
                  <a:lnTo>
                    <a:pt x="348" y="135"/>
                  </a:lnTo>
                  <a:lnTo>
                    <a:pt x="347" y="134"/>
                  </a:lnTo>
                  <a:lnTo>
                    <a:pt x="346" y="134"/>
                  </a:lnTo>
                  <a:lnTo>
                    <a:pt x="344" y="133"/>
                  </a:lnTo>
                  <a:lnTo>
                    <a:pt x="341" y="132"/>
                  </a:lnTo>
                  <a:lnTo>
                    <a:pt x="338" y="132"/>
                  </a:lnTo>
                  <a:lnTo>
                    <a:pt x="337" y="131"/>
                  </a:lnTo>
                  <a:lnTo>
                    <a:pt x="336" y="130"/>
                  </a:lnTo>
                  <a:lnTo>
                    <a:pt x="335" y="129"/>
                  </a:lnTo>
                  <a:lnTo>
                    <a:pt x="335" y="128"/>
                  </a:lnTo>
                  <a:lnTo>
                    <a:pt x="335" y="125"/>
                  </a:lnTo>
                  <a:lnTo>
                    <a:pt x="335" y="123"/>
                  </a:lnTo>
                  <a:lnTo>
                    <a:pt x="334" y="121"/>
                  </a:lnTo>
                  <a:lnTo>
                    <a:pt x="332" y="120"/>
                  </a:lnTo>
                  <a:lnTo>
                    <a:pt x="331" y="118"/>
                  </a:lnTo>
                  <a:lnTo>
                    <a:pt x="330" y="116"/>
                  </a:lnTo>
                  <a:lnTo>
                    <a:pt x="330" y="114"/>
                  </a:lnTo>
                  <a:lnTo>
                    <a:pt x="329" y="112"/>
                  </a:lnTo>
                  <a:lnTo>
                    <a:pt x="328" y="108"/>
                  </a:lnTo>
                  <a:lnTo>
                    <a:pt x="328" y="104"/>
                  </a:lnTo>
                  <a:lnTo>
                    <a:pt x="327" y="100"/>
                  </a:lnTo>
                  <a:lnTo>
                    <a:pt x="327" y="98"/>
                  </a:lnTo>
                  <a:lnTo>
                    <a:pt x="326" y="96"/>
                  </a:lnTo>
                  <a:lnTo>
                    <a:pt x="325" y="94"/>
                  </a:lnTo>
                  <a:lnTo>
                    <a:pt x="324" y="92"/>
                  </a:lnTo>
                  <a:lnTo>
                    <a:pt x="323" y="92"/>
                  </a:lnTo>
                  <a:lnTo>
                    <a:pt x="322" y="92"/>
                  </a:lnTo>
                  <a:lnTo>
                    <a:pt x="321" y="92"/>
                  </a:lnTo>
                  <a:lnTo>
                    <a:pt x="320" y="92"/>
                  </a:lnTo>
                  <a:lnTo>
                    <a:pt x="319" y="92"/>
                  </a:lnTo>
                  <a:lnTo>
                    <a:pt x="318" y="91"/>
                  </a:lnTo>
                  <a:lnTo>
                    <a:pt x="317" y="91"/>
                  </a:lnTo>
                  <a:lnTo>
                    <a:pt x="316" y="90"/>
                  </a:lnTo>
                  <a:lnTo>
                    <a:pt x="316" y="89"/>
                  </a:lnTo>
                  <a:lnTo>
                    <a:pt x="315" y="88"/>
                  </a:lnTo>
                  <a:lnTo>
                    <a:pt x="314" y="86"/>
                  </a:lnTo>
                  <a:lnTo>
                    <a:pt x="314" y="84"/>
                  </a:lnTo>
                  <a:lnTo>
                    <a:pt x="313" y="80"/>
                  </a:lnTo>
                  <a:lnTo>
                    <a:pt x="313" y="78"/>
                  </a:lnTo>
                  <a:lnTo>
                    <a:pt x="312" y="76"/>
                  </a:lnTo>
                  <a:lnTo>
                    <a:pt x="312" y="74"/>
                  </a:lnTo>
                  <a:lnTo>
                    <a:pt x="311" y="73"/>
                  </a:lnTo>
                  <a:lnTo>
                    <a:pt x="310" y="71"/>
                  </a:lnTo>
                  <a:lnTo>
                    <a:pt x="308" y="70"/>
                  </a:lnTo>
                  <a:lnTo>
                    <a:pt x="306" y="69"/>
                  </a:lnTo>
                  <a:lnTo>
                    <a:pt x="305" y="68"/>
                  </a:lnTo>
                  <a:lnTo>
                    <a:pt x="304" y="68"/>
                  </a:lnTo>
                  <a:lnTo>
                    <a:pt x="303" y="67"/>
                  </a:lnTo>
                  <a:lnTo>
                    <a:pt x="302" y="66"/>
                  </a:lnTo>
                  <a:lnTo>
                    <a:pt x="302" y="64"/>
                  </a:lnTo>
                  <a:lnTo>
                    <a:pt x="301" y="62"/>
                  </a:lnTo>
                  <a:lnTo>
                    <a:pt x="301" y="60"/>
                  </a:lnTo>
                  <a:lnTo>
                    <a:pt x="301" y="57"/>
                  </a:lnTo>
                  <a:lnTo>
                    <a:pt x="302" y="55"/>
                  </a:lnTo>
                  <a:lnTo>
                    <a:pt x="302" y="53"/>
                  </a:lnTo>
                  <a:lnTo>
                    <a:pt x="302" y="50"/>
                  </a:lnTo>
                  <a:lnTo>
                    <a:pt x="302" y="49"/>
                  </a:lnTo>
                  <a:lnTo>
                    <a:pt x="301" y="48"/>
                  </a:lnTo>
                  <a:lnTo>
                    <a:pt x="301" y="47"/>
                  </a:lnTo>
                  <a:lnTo>
                    <a:pt x="301" y="46"/>
                  </a:lnTo>
                  <a:lnTo>
                    <a:pt x="300" y="45"/>
                  </a:lnTo>
                  <a:lnTo>
                    <a:pt x="300" y="44"/>
                  </a:lnTo>
                  <a:lnTo>
                    <a:pt x="299" y="44"/>
                  </a:lnTo>
                  <a:lnTo>
                    <a:pt x="299" y="43"/>
                  </a:lnTo>
                  <a:lnTo>
                    <a:pt x="298" y="43"/>
                  </a:lnTo>
                  <a:lnTo>
                    <a:pt x="296" y="42"/>
                  </a:lnTo>
                  <a:lnTo>
                    <a:pt x="294" y="41"/>
                  </a:lnTo>
                  <a:lnTo>
                    <a:pt x="292" y="41"/>
                  </a:lnTo>
                  <a:lnTo>
                    <a:pt x="289" y="41"/>
                  </a:lnTo>
                  <a:lnTo>
                    <a:pt x="287" y="41"/>
                  </a:lnTo>
                  <a:lnTo>
                    <a:pt x="284" y="40"/>
                  </a:lnTo>
                  <a:lnTo>
                    <a:pt x="281" y="40"/>
                  </a:lnTo>
                  <a:lnTo>
                    <a:pt x="276" y="38"/>
                  </a:lnTo>
                  <a:lnTo>
                    <a:pt x="273" y="37"/>
                  </a:lnTo>
                  <a:lnTo>
                    <a:pt x="270" y="36"/>
                  </a:lnTo>
                  <a:lnTo>
                    <a:pt x="265" y="33"/>
                  </a:lnTo>
                  <a:lnTo>
                    <a:pt x="262" y="32"/>
                  </a:lnTo>
                  <a:lnTo>
                    <a:pt x="259" y="30"/>
                  </a:lnTo>
                  <a:lnTo>
                    <a:pt x="249" y="24"/>
                  </a:lnTo>
                  <a:lnTo>
                    <a:pt x="248" y="25"/>
                  </a:lnTo>
                  <a:lnTo>
                    <a:pt x="247" y="25"/>
                  </a:lnTo>
                  <a:lnTo>
                    <a:pt x="245" y="26"/>
                  </a:lnTo>
                  <a:lnTo>
                    <a:pt x="242" y="26"/>
                  </a:lnTo>
                  <a:lnTo>
                    <a:pt x="240" y="26"/>
                  </a:lnTo>
                  <a:lnTo>
                    <a:pt x="238" y="26"/>
                  </a:lnTo>
                  <a:lnTo>
                    <a:pt x="237" y="26"/>
                  </a:lnTo>
                  <a:lnTo>
                    <a:pt x="236" y="26"/>
                  </a:lnTo>
                  <a:lnTo>
                    <a:pt x="235" y="27"/>
                  </a:lnTo>
                  <a:lnTo>
                    <a:pt x="234" y="28"/>
                  </a:lnTo>
                  <a:lnTo>
                    <a:pt x="233" y="29"/>
                  </a:lnTo>
                  <a:lnTo>
                    <a:pt x="232" y="30"/>
                  </a:lnTo>
                  <a:lnTo>
                    <a:pt x="218" y="25"/>
                  </a:lnTo>
                  <a:lnTo>
                    <a:pt x="214" y="24"/>
                  </a:lnTo>
                  <a:lnTo>
                    <a:pt x="210" y="23"/>
                  </a:lnTo>
                  <a:lnTo>
                    <a:pt x="203" y="21"/>
                  </a:lnTo>
                  <a:lnTo>
                    <a:pt x="200" y="21"/>
                  </a:lnTo>
                  <a:lnTo>
                    <a:pt x="196" y="20"/>
                  </a:lnTo>
                  <a:lnTo>
                    <a:pt x="192" y="20"/>
                  </a:lnTo>
                  <a:lnTo>
                    <a:pt x="189" y="20"/>
                  </a:lnTo>
                  <a:lnTo>
                    <a:pt x="185" y="20"/>
                  </a:lnTo>
                  <a:lnTo>
                    <a:pt x="181" y="20"/>
                  </a:lnTo>
                  <a:lnTo>
                    <a:pt x="177" y="20"/>
                  </a:lnTo>
                  <a:lnTo>
                    <a:pt x="174" y="21"/>
                  </a:lnTo>
                  <a:lnTo>
                    <a:pt x="173" y="21"/>
                  </a:lnTo>
                  <a:lnTo>
                    <a:pt x="172" y="21"/>
                  </a:lnTo>
                  <a:lnTo>
                    <a:pt x="170" y="22"/>
                  </a:lnTo>
                  <a:lnTo>
                    <a:pt x="169" y="24"/>
                  </a:lnTo>
                  <a:lnTo>
                    <a:pt x="168" y="25"/>
                  </a:lnTo>
                  <a:lnTo>
                    <a:pt x="167" y="27"/>
                  </a:lnTo>
                  <a:lnTo>
                    <a:pt x="166" y="28"/>
                  </a:lnTo>
                  <a:lnTo>
                    <a:pt x="164" y="32"/>
                  </a:lnTo>
                  <a:lnTo>
                    <a:pt x="160" y="30"/>
                  </a:lnTo>
                  <a:lnTo>
                    <a:pt x="157" y="28"/>
                  </a:lnTo>
                  <a:lnTo>
                    <a:pt x="151" y="23"/>
                  </a:lnTo>
                  <a:lnTo>
                    <a:pt x="148" y="21"/>
                  </a:lnTo>
                  <a:lnTo>
                    <a:pt x="144" y="20"/>
                  </a:lnTo>
                  <a:lnTo>
                    <a:pt x="143" y="19"/>
                  </a:lnTo>
                  <a:lnTo>
                    <a:pt x="141" y="19"/>
                  </a:lnTo>
                  <a:lnTo>
                    <a:pt x="139" y="18"/>
                  </a:lnTo>
                  <a:lnTo>
                    <a:pt x="137" y="18"/>
                  </a:lnTo>
                  <a:lnTo>
                    <a:pt x="135" y="16"/>
                  </a:lnTo>
                  <a:lnTo>
                    <a:pt x="132" y="14"/>
                  </a:lnTo>
                  <a:lnTo>
                    <a:pt x="127" y="9"/>
                  </a:lnTo>
                  <a:lnTo>
                    <a:pt x="122" y="4"/>
                  </a:lnTo>
                  <a:lnTo>
                    <a:pt x="120" y="1"/>
                  </a:lnTo>
                  <a:lnTo>
                    <a:pt x="117" y="0"/>
                  </a:lnTo>
                  <a:lnTo>
                    <a:pt x="109" y="1"/>
                  </a:lnTo>
                  <a:lnTo>
                    <a:pt x="102" y="2"/>
                  </a:lnTo>
                  <a:lnTo>
                    <a:pt x="94" y="3"/>
                  </a:lnTo>
                  <a:lnTo>
                    <a:pt x="90" y="4"/>
                  </a:lnTo>
                  <a:lnTo>
                    <a:pt x="86" y="5"/>
                  </a:lnTo>
                  <a:lnTo>
                    <a:pt x="83" y="6"/>
                  </a:lnTo>
                  <a:lnTo>
                    <a:pt x="79" y="8"/>
                  </a:lnTo>
                  <a:lnTo>
                    <a:pt x="77" y="8"/>
                  </a:lnTo>
                  <a:lnTo>
                    <a:pt x="76" y="9"/>
                  </a:lnTo>
                  <a:lnTo>
                    <a:pt x="72" y="10"/>
                  </a:lnTo>
                  <a:lnTo>
                    <a:pt x="69" y="12"/>
                  </a:lnTo>
                  <a:lnTo>
                    <a:pt x="67" y="13"/>
                  </a:lnTo>
                  <a:lnTo>
                    <a:pt x="66" y="15"/>
                  </a:lnTo>
                  <a:lnTo>
                    <a:pt x="63" y="17"/>
                  </a:lnTo>
                  <a:lnTo>
                    <a:pt x="60" y="20"/>
                  </a:lnTo>
                </a:path>
              </a:pathLst>
            </a:custGeom>
            <a:solidFill>
              <a:srgbClr val="000000"/>
            </a:solidFill>
            <a:ln w="9525" cap="rnd">
              <a:noFill/>
              <a:round/>
              <a:headEnd type="none" w="sm" len="sm"/>
              <a:tailEnd type="none" w="sm" len="sm"/>
            </a:ln>
          </p:spPr>
          <p:txBody>
            <a:bodyPr/>
            <a:lstStyle/>
            <a:p>
              <a:endParaRPr lang="en-US"/>
            </a:p>
          </p:txBody>
        </p:sp>
        <p:sp>
          <p:nvSpPr>
            <p:cNvPr id="1112" name="Freeform 19"/>
            <p:cNvSpPr>
              <a:spLocks/>
            </p:cNvSpPr>
            <p:nvPr/>
          </p:nvSpPr>
          <p:spPr bwMode="gray">
            <a:xfrm>
              <a:off x="929" y="2333"/>
              <a:ext cx="193" cy="305"/>
            </a:xfrm>
            <a:custGeom>
              <a:avLst/>
              <a:gdLst>
                <a:gd name="T0" fmla="*/ 17 w 193"/>
                <a:gd name="T1" fmla="*/ 7 h 305"/>
                <a:gd name="T2" fmla="*/ 4 w 193"/>
                <a:gd name="T3" fmla="*/ 20 h 305"/>
                <a:gd name="T4" fmla="*/ 0 w 193"/>
                <a:gd name="T5" fmla="*/ 49 h 305"/>
                <a:gd name="T6" fmla="*/ 26 w 193"/>
                <a:gd name="T7" fmla="*/ 47 h 305"/>
                <a:gd name="T8" fmla="*/ 31 w 193"/>
                <a:gd name="T9" fmla="*/ 37 h 305"/>
                <a:gd name="T10" fmla="*/ 25 w 193"/>
                <a:gd name="T11" fmla="*/ 27 h 305"/>
                <a:gd name="T12" fmla="*/ 14 w 193"/>
                <a:gd name="T13" fmla="*/ 32 h 305"/>
                <a:gd name="T14" fmla="*/ 12 w 193"/>
                <a:gd name="T15" fmla="*/ 23 h 305"/>
                <a:gd name="T16" fmla="*/ 23 w 193"/>
                <a:gd name="T17" fmla="*/ 14 h 305"/>
                <a:gd name="T18" fmla="*/ 40 w 193"/>
                <a:gd name="T19" fmla="*/ 31 h 305"/>
                <a:gd name="T20" fmla="*/ 32 w 193"/>
                <a:gd name="T21" fmla="*/ 51 h 305"/>
                <a:gd name="T22" fmla="*/ 30 w 193"/>
                <a:gd name="T23" fmla="*/ 79 h 305"/>
                <a:gd name="T24" fmla="*/ 27 w 193"/>
                <a:gd name="T25" fmla="*/ 105 h 305"/>
                <a:gd name="T26" fmla="*/ 35 w 193"/>
                <a:gd name="T27" fmla="*/ 154 h 305"/>
                <a:gd name="T28" fmla="*/ 55 w 193"/>
                <a:gd name="T29" fmla="*/ 171 h 305"/>
                <a:gd name="T30" fmla="*/ 83 w 193"/>
                <a:gd name="T31" fmla="*/ 184 h 305"/>
                <a:gd name="T32" fmla="*/ 119 w 193"/>
                <a:gd name="T33" fmla="*/ 212 h 305"/>
                <a:gd name="T34" fmla="*/ 136 w 193"/>
                <a:gd name="T35" fmla="*/ 242 h 305"/>
                <a:gd name="T36" fmla="*/ 123 w 193"/>
                <a:gd name="T37" fmla="*/ 232 h 305"/>
                <a:gd name="T38" fmla="*/ 90 w 193"/>
                <a:gd name="T39" fmla="*/ 196 h 305"/>
                <a:gd name="T40" fmla="*/ 61 w 193"/>
                <a:gd name="T41" fmla="*/ 181 h 305"/>
                <a:gd name="T42" fmla="*/ 41 w 193"/>
                <a:gd name="T43" fmla="*/ 178 h 305"/>
                <a:gd name="T44" fmla="*/ 30 w 193"/>
                <a:gd name="T45" fmla="*/ 211 h 305"/>
                <a:gd name="T46" fmla="*/ 31 w 193"/>
                <a:gd name="T47" fmla="*/ 236 h 305"/>
                <a:gd name="T48" fmla="*/ 39 w 193"/>
                <a:gd name="T49" fmla="*/ 259 h 305"/>
                <a:gd name="T50" fmla="*/ 58 w 193"/>
                <a:gd name="T51" fmla="*/ 282 h 305"/>
                <a:gd name="T52" fmla="*/ 101 w 193"/>
                <a:gd name="T53" fmla="*/ 301 h 305"/>
                <a:gd name="T54" fmla="*/ 133 w 193"/>
                <a:gd name="T55" fmla="*/ 298 h 305"/>
                <a:gd name="T56" fmla="*/ 139 w 193"/>
                <a:gd name="T57" fmla="*/ 260 h 305"/>
                <a:gd name="T58" fmla="*/ 145 w 193"/>
                <a:gd name="T59" fmla="*/ 235 h 305"/>
                <a:gd name="T60" fmla="*/ 142 w 193"/>
                <a:gd name="T61" fmla="*/ 176 h 305"/>
                <a:gd name="T62" fmla="*/ 142 w 193"/>
                <a:gd name="T63" fmla="*/ 140 h 305"/>
                <a:gd name="T64" fmla="*/ 145 w 193"/>
                <a:gd name="T65" fmla="*/ 123 h 305"/>
                <a:gd name="T66" fmla="*/ 156 w 193"/>
                <a:gd name="T67" fmla="*/ 106 h 305"/>
                <a:gd name="T68" fmla="*/ 174 w 193"/>
                <a:gd name="T69" fmla="*/ 90 h 305"/>
                <a:gd name="T70" fmla="*/ 165 w 193"/>
                <a:gd name="T71" fmla="*/ 76 h 305"/>
                <a:gd name="T72" fmla="*/ 153 w 193"/>
                <a:gd name="T73" fmla="*/ 72 h 305"/>
                <a:gd name="T74" fmla="*/ 140 w 193"/>
                <a:gd name="T75" fmla="*/ 68 h 305"/>
                <a:gd name="T76" fmla="*/ 160 w 193"/>
                <a:gd name="T77" fmla="*/ 65 h 305"/>
                <a:gd name="T78" fmla="*/ 176 w 193"/>
                <a:gd name="T79" fmla="*/ 76 h 305"/>
                <a:gd name="T80" fmla="*/ 185 w 193"/>
                <a:gd name="T81" fmla="*/ 95 h 305"/>
                <a:gd name="T82" fmla="*/ 190 w 193"/>
                <a:gd name="T83" fmla="*/ 84 h 305"/>
                <a:gd name="T84" fmla="*/ 176 w 193"/>
                <a:gd name="T85" fmla="*/ 62 h 305"/>
                <a:gd name="T86" fmla="*/ 149 w 193"/>
                <a:gd name="T87" fmla="*/ 60 h 305"/>
                <a:gd name="T88" fmla="*/ 135 w 193"/>
                <a:gd name="T89" fmla="*/ 70 h 305"/>
                <a:gd name="T90" fmla="*/ 124 w 193"/>
                <a:gd name="T91" fmla="*/ 91 h 305"/>
                <a:gd name="T92" fmla="*/ 126 w 193"/>
                <a:gd name="T93" fmla="*/ 67 h 305"/>
                <a:gd name="T94" fmla="*/ 62 w 193"/>
                <a:gd name="T95" fmla="*/ 74 h 305"/>
                <a:gd name="T96" fmla="*/ 70 w 193"/>
                <a:gd name="T97" fmla="*/ 54 h 305"/>
                <a:gd name="T98" fmla="*/ 65 w 193"/>
                <a:gd name="T99" fmla="*/ 42 h 305"/>
                <a:gd name="T100" fmla="*/ 75 w 193"/>
                <a:gd name="T101" fmla="*/ 33 h 305"/>
                <a:gd name="T102" fmla="*/ 82 w 193"/>
                <a:gd name="T103" fmla="*/ 37 h 305"/>
                <a:gd name="T104" fmla="*/ 75 w 193"/>
                <a:gd name="T105" fmla="*/ 45 h 305"/>
                <a:gd name="T106" fmla="*/ 82 w 193"/>
                <a:gd name="T107" fmla="*/ 50 h 305"/>
                <a:gd name="T108" fmla="*/ 100 w 193"/>
                <a:gd name="T109" fmla="*/ 45 h 305"/>
                <a:gd name="T110" fmla="*/ 85 w 193"/>
                <a:gd name="T111" fmla="*/ 21 h 305"/>
                <a:gd name="T112" fmla="*/ 66 w 193"/>
                <a:gd name="T113" fmla="*/ 20 h 305"/>
                <a:gd name="T114" fmla="*/ 55 w 193"/>
                <a:gd name="T115" fmla="*/ 28 h 305"/>
                <a:gd name="T116" fmla="*/ 45 w 193"/>
                <a:gd name="T117" fmla="*/ 25 h 305"/>
                <a:gd name="T118" fmla="*/ 61 w 193"/>
                <a:gd name="T119" fmla="*/ 16 h 305"/>
                <a:gd name="T120" fmla="*/ 62 w 193"/>
                <a:gd name="T121" fmla="*/ 8 h 305"/>
                <a:gd name="T122" fmla="*/ 35 w 193"/>
                <a:gd name="T123" fmla="*/ 2 h 3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3"/>
                <a:gd name="T187" fmla="*/ 0 h 305"/>
                <a:gd name="T188" fmla="*/ 193 w 193"/>
                <a:gd name="T189" fmla="*/ 305 h 30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3" h="305">
                  <a:moveTo>
                    <a:pt x="35" y="2"/>
                  </a:moveTo>
                  <a:lnTo>
                    <a:pt x="33" y="3"/>
                  </a:lnTo>
                  <a:lnTo>
                    <a:pt x="32" y="3"/>
                  </a:lnTo>
                  <a:lnTo>
                    <a:pt x="29" y="4"/>
                  </a:lnTo>
                  <a:lnTo>
                    <a:pt x="24" y="5"/>
                  </a:lnTo>
                  <a:lnTo>
                    <a:pt x="21" y="6"/>
                  </a:lnTo>
                  <a:lnTo>
                    <a:pt x="18" y="7"/>
                  </a:lnTo>
                  <a:lnTo>
                    <a:pt x="17" y="7"/>
                  </a:lnTo>
                  <a:lnTo>
                    <a:pt x="15" y="8"/>
                  </a:lnTo>
                  <a:lnTo>
                    <a:pt x="12" y="10"/>
                  </a:lnTo>
                  <a:lnTo>
                    <a:pt x="10" y="12"/>
                  </a:lnTo>
                  <a:lnTo>
                    <a:pt x="9" y="13"/>
                  </a:lnTo>
                  <a:lnTo>
                    <a:pt x="7" y="15"/>
                  </a:lnTo>
                  <a:lnTo>
                    <a:pt x="5" y="18"/>
                  </a:lnTo>
                  <a:lnTo>
                    <a:pt x="5" y="19"/>
                  </a:lnTo>
                  <a:lnTo>
                    <a:pt x="4" y="20"/>
                  </a:lnTo>
                  <a:lnTo>
                    <a:pt x="3" y="22"/>
                  </a:lnTo>
                  <a:lnTo>
                    <a:pt x="2" y="25"/>
                  </a:lnTo>
                  <a:lnTo>
                    <a:pt x="1" y="27"/>
                  </a:lnTo>
                  <a:lnTo>
                    <a:pt x="0" y="33"/>
                  </a:lnTo>
                  <a:lnTo>
                    <a:pt x="0" y="35"/>
                  </a:lnTo>
                  <a:lnTo>
                    <a:pt x="0" y="38"/>
                  </a:lnTo>
                  <a:lnTo>
                    <a:pt x="0" y="43"/>
                  </a:lnTo>
                  <a:lnTo>
                    <a:pt x="0" y="49"/>
                  </a:lnTo>
                  <a:lnTo>
                    <a:pt x="3" y="49"/>
                  </a:lnTo>
                  <a:lnTo>
                    <a:pt x="7" y="50"/>
                  </a:lnTo>
                  <a:lnTo>
                    <a:pt x="10" y="50"/>
                  </a:lnTo>
                  <a:lnTo>
                    <a:pt x="13" y="50"/>
                  </a:lnTo>
                  <a:lnTo>
                    <a:pt x="16" y="50"/>
                  </a:lnTo>
                  <a:lnTo>
                    <a:pt x="19" y="49"/>
                  </a:lnTo>
                  <a:lnTo>
                    <a:pt x="23" y="48"/>
                  </a:lnTo>
                  <a:lnTo>
                    <a:pt x="26" y="47"/>
                  </a:lnTo>
                  <a:lnTo>
                    <a:pt x="27" y="46"/>
                  </a:lnTo>
                  <a:lnTo>
                    <a:pt x="28" y="45"/>
                  </a:lnTo>
                  <a:lnTo>
                    <a:pt x="29" y="43"/>
                  </a:lnTo>
                  <a:lnTo>
                    <a:pt x="30" y="42"/>
                  </a:lnTo>
                  <a:lnTo>
                    <a:pt x="30" y="41"/>
                  </a:lnTo>
                  <a:lnTo>
                    <a:pt x="31" y="39"/>
                  </a:lnTo>
                  <a:lnTo>
                    <a:pt x="31" y="38"/>
                  </a:lnTo>
                  <a:lnTo>
                    <a:pt x="31" y="37"/>
                  </a:lnTo>
                  <a:lnTo>
                    <a:pt x="31" y="36"/>
                  </a:lnTo>
                  <a:lnTo>
                    <a:pt x="30" y="34"/>
                  </a:lnTo>
                  <a:lnTo>
                    <a:pt x="30" y="33"/>
                  </a:lnTo>
                  <a:lnTo>
                    <a:pt x="29" y="32"/>
                  </a:lnTo>
                  <a:lnTo>
                    <a:pt x="27" y="29"/>
                  </a:lnTo>
                  <a:lnTo>
                    <a:pt x="27" y="28"/>
                  </a:lnTo>
                  <a:lnTo>
                    <a:pt x="26" y="27"/>
                  </a:lnTo>
                  <a:lnTo>
                    <a:pt x="25" y="27"/>
                  </a:lnTo>
                  <a:lnTo>
                    <a:pt x="24" y="27"/>
                  </a:lnTo>
                  <a:lnTo>
                    <a:pt x="22" y="28"/>
                  </a:lnTo>
                  <a:lnTo>
                    <a:pt x="20" y="30"/>
                  </a:lnTo>
                  <a:lnTo>
                    <a:pt x="18" y="31"/>
                  </a:lnTo>
                  <a:lnTo>
                    <a:pt x="17" y="32"/>
                  </a:lnTo>
                  <a:lnTo>
                    <a:pt x="16" y="32"/>
                  </a:lnTo>
                  <a:lnTo>
                    <a:pt x="15" y="32"/>
                  </a:lnTo>
                  <a:lnTo>
                    <a:pt x="14" y="32"/>
                  </a:lnTo>
                  <a:lnTo>
                    <a:pt x="13" y="31"/>
                  </a:lnTo>
                  <a:lnTo>
                    <a:pt x="12" y="30"/>
                  </a:lnTo>
                  <a:lnTo>
                    <a:pt x="11" y="29"/>
                  </a:lnTo>
                  <a:lnTo>
                    <a:pt x="11" y="28"/>
                  </a:lnTo>
                  <a:lnTo>
                    <a:pt x="11" y="27"/>
                  </a:lnTo>
                  <a:lnTo>
                    <a:pt x="11" y="25"/>
                  </a:lnTo>
                  <a:lnTo>
                    <a:pt x="11" y="24"/>
                  </a:lnTo>
                  <a:lnTo>
                    <a:pt x="12" y="23"/>
                  </a:lnTo>
                  <a:lnTo>
                    <a:pt x="13" y="22"/>
                  </a:lnTo>
                  <a:lnTo>
                    <a:pt x="14" y="21"/>
                  </a:lnTo>
                  <a:lnTo>
                    <a:pt x="18" y="18"/>
                  </a:lnTo>
                  <a:lnTo>
                    <a:pt x="19" y="17"/>
                  </a:lnTo>
                  <a:lnTo>
                    <a:pt x="20" y="16"/>
                  </a:lnTo>
                  <a:lnTo>
                    <a:pt x="21" y="14"/>
                  </a:lnTo>
                  <a:lnTo>
                    <a:pt x="21" y="13"/>
                  </a:lnTo>
                  <a:lnTo>
                    <a:pt x="23" y="14"/>
                  </a:lnTo>
                  <a:lnTo>
                    <a:pt x="25" y="15"/>
                  </a:lnTo>
                  <a:lnTo>
                    <a:pt x="27" y="16"/>
                  </a:lnTo>
                  <a:lnTo>
                    <a:pt x="28" y="17"/>
                  </a:lnTo>
                  <a:lnTo>
                    <a:pt x="29" y="18"/>
                  </a:lnTo>
                  <a:lnTo>
                    <a:pt x="31" y="20"/>
                  </a:lnTo>
                  <a:lnTo>
                    <a:pt x="33" y="23"/>
                  </a:lnTo>
                  <a:lnTo>
                    <a:pt x="37" y="29"/>
                  </a:lnTo>
                  <a:lnTo>
                    <a:pt x="40" y="31"/>
                  </a:lnTo>
                  <a:lnTo>
                    <a:pt x="41" y="33"/>
                  </a:lnTo>
                  <a:lnTo>
                    <a:pt x="42" y="33"/>
                  </a:lnTo>
                  <a:lnTo>
                    <a:pt x="43" y="34"/>
                  </a:lnTo>
                  <a:lnTo>
                    <a:pt x="41" y="36"/>
                  </a:lnTo>
                  <a:lnTo>
                    <a:pt x="40" y="38"/>
                  </a:lnTo>
                  <a:lnTo>
                    <a:pt x="37" y="43"/>
                  </a:lnTo>
                  <a:lnTo>
                    <a:pt x="35" y="46"/>
                  </a:lnTo>
                  <a:lnTo>
                    <a:pt x="32" y="51"/>
                  </a:lnTo>
                  <a:lnTo>
                    <a:pt x="31" y="54"/>
                  </a:lnTo>
                  <a:lnTo>
                    <a:pt x="30" y="56"/>
                  </a:lnTo>
                  <a:lnTo>
                    <a:pt x="30" y="59"/>
                  </a:lnTo>
                  <a:lnTo>
                    <a:pt x="30" y="61"/>
                  </a:lnTo>
                  <a:lnTo>
                    <a:pt x="30" y="66"/>
                  </a:lnTo>
                  <a:lnTo>
                    <a:pt x="30" y="71"/>
                  </a:lnTo>
                  <a:lnTo>
                    <a:pt x="30" y="76"/>
                  </a:lnTo>
                  <a:lnTo>
                    <a:pt x="30" y="79"/>
                  </a:lnTo>
                  <a:lnTo>
                    <a:pt x="30" y="81"/>
                  </a:lnTo>
                  <a:lnTo>
                    <a:pt x="30" y="83"/>
                  </a:lnTo>
                  <a:lnTo>
                    <a:pt x="30" y="86"/>
                  </a:lnTo>
                  <a:lnTo>
                    <a:pt x="29" y="88"/>
                  </a:lnTo>
                  <a:lnTo>
                    <a:pt x="29" y="90"/>
                  </a:lnTo>
                  <a:lnTo>
                    <a:pt x="28" y="95"/>
                  </a:lnTo>
                  <a:lnTo>
                    <a:pt x="28" y="100"/>
                  </a:lnTo>
                  <a:lnTo>
                    <a:pt x="27" y="105"/>
                  </a:lnTo>
                  <a:lnTo>
                    <a:pt x="27" y="109"/>
                  </a:lnTo>
                  <a:lnTo>
                    <a:pt x="28" y="118"/>
                  </a:lnTo>
                  <a:lnTo>
                    <a:pt x="28" y="122"/>
                  </a:lnTo>
                  <a:lnTo>
                    <a:pt x="29" y="127"/>
                  </a:lnTo>
                  <a:lnTo>
                    <a:pt x="30" y="131"/>
                  </a:lnTo>
                  <a:lnTo>
                    <a:pt x="31" y="136"/>
                  </a:lnTo>
                  <a:lnTo>
                    <a:pt x="33" y="145"/>
                  </a:lnTo>
                  <a:lnTo>
                    <a:pt x="35" y="154"/>
                  </a:lnTo>
                  <a:lnTo>
                    <a:pt x="37" y="163"/>
                  </a:lnTo>
                  <a:lnTo>
                    <a:pt x="39" y="164"/>
                  </a:lnTo>
                  <a:lnTo>
                    <a:pt x="41" y="165"/>
                  </a:lnTo>
                  <a:lnTo>
                    <a:pt x="43" y="167"/>
                  </a:lnTo>
                  <a:lnTo>
                    <a:pt x="45" y="168"/>
                  </a:lnTo>
                  <a:lnTo>
                    <a:pt x="47" y="169"/>
                  </a:lnTo>
                  <a:lnTo>
                    <a:pt x="50" y="170"/>
                  </a:lnTo>
                  <a:lnTo>
                    <a:pt x="55" y="171"/>
                  </a:lnTo>
                  <a:lnTo>
                    <a:pt x="60" y="172"/>
                  </a:lnTo>
                  <a:lnTo>
                    <a:pt x="64" y="174"/>
                  </a:lnTo>
                  <a:lnTo>
                    <a:pt x="67" y="175"/>
                  </a:lnTo>
                  <a:lnTo>
                    <a:pt x="69" y="176"/>
                  </a:lnTo>
                  <a:lnTo>
                    <a:pt x="72" y="177"/>
                  </a:lnTo>
                  <a:lnTo>
                    <a:pt x="73" y="179"/>
                  </a:lnTo>
                  <a:lnTo>
                    <a:pt x="79" y="181"/>
                  </a:lnTo>
                  <a:lnTo>
                    <a:pt x="83" y="184"/>
                  </a:lnTo>
                  <a:lnTo>
                    <a:pt x="88" y="187"/>
                  </a:lnTo>
                  <a:lnTo>
                    <a:pt x="93" y="190"/>
                  </a:lnTo>
                  <a:lnTo>
                    <a:pt x="98" y="193"/>
                  </a:lnTo>
                  <a:lnTo>
                    <a:pt x="102" y="196"/>
                  </a:lnTo>
                  <a:lnTo>
                    <a:pt x="107" y="200"/>
                  </a:lnTo>
                  <a:lnTo>
                    <a:pt x="111" y="204"/>
                  </a:lnTo>
                  <a:lnTo>
                    <a:pt x="115" y="208"/>
                  </a:lnTo>
                  <a:lnTo>
                    <a:pt x="119" y="212"/>
                  </a:lnTo>
                  <a:lnTo>
                    <a:pt x="123" y="217"/>
                  </a:lnTo>
                  <a:lnTo>
                    <a:pt x="126" y="221"/>
                  </a:lnTo>
                  <a:lnTo>
                    <a:pt x="130" y="226"/>
                  </a:lnTo>
                  <a:lnTo>
                    <a:pt x="133" y="231"/>
                  </a:lnTo>
                  <a:lnTo>
                    <a:pt x="134" y="233"/>
                  </a:lnTo>
                  <a:lnTo>
                    <a:pt x="135" y="236"/>
                  </a:lnTo>
                  <a:lnTo>
                    <a:pt x="138" y="241"/>
                  </a:lnTo>
                  <a:lnTo>
                    <a:pt x="136" y="242"/>
                  </a:lnTo>
                  <a:lnTo>
                    <a:pt x="135" y="243"/>
                  </a:lnTo>
                  <a:lnTo>
                    <a:pt x="133" y="243"/>
                  </a:lnTo>
                  <a:lnTo>
                    <a:pt x="132" y="243"/>
                  </a:lnTo>
                  <a:lnTo>
                    <a:pt x="131" y="243"/>
                  </a:lnTo>
                  <a:lnTo>
                    <a:pt x="130" y="243"/>
                  </a:lnTo>
                  <a:lnTo>
                    <a:pt x="129" y="242"/>
                  </a:lnTo>
                  <a:lnTo>
                    <a:pt x="127" y="237"/>
                  </a:lnTo>
                  <a:lnTo>
                    <a:pt x="123" y="232"/>
                  </a:lnTo>
                  <a:lnTo>
                    <a:pt x="120" y="227"/>
                  </a:lnTo>
                  <a:lnTo>
                    <a:pt x="116" y="222"/>
                  </a:lnTo>
                  <a:lnTo>
                    <a:pt x="112" y="217"/>
                  </a:lnTo>
                  <a:lnTo>
                    <a:pt x="108" y="213"/>
                  </a:lnTo>
                  <a:lnTo>
                    <a:pt x="104" y="208"/>
                  </a:lnTo>
                  <a:lnTo>
                    <a:pt x="100" y="204"/>
                  </a:lnTo>
                  <a:lnTo>
                    <a:pt x="95" y="200"/>
                  </a:lnTo>
                  <a:lnTo>
                    <a:pt x="90" y="196"/>
                  </a:lnTo>
                  <a:lnTo>
                    <a:pt x="85" y="193"/>
                  </a:lnTo>
                  <a:lnTo>
                    <a:pt x="80" y="190"/>
                  </a:lnTo>
                  <a:lnTo>
                    <a:pt x="78" y="188"/>
                  </a:lnTo>
                  <a:lnTo>
                    <a:pt x="75" y="187"/>
                  </a:lnTo>
                  <a:lnTo>
                    <a:pt x="72" y="185"/>
                  </a:lnTo>
                  <a:lnTo>
                    <a:pt x="70" y="184"/>
                  </a:lnTo>
                  <a:lnTo>
                    <a:pt x="64" y="182"/>
                  </a:lnTo>
                  <a:lnTo>
                    <a:pt x="61" y="181"/>
                  </a:lnTo>
                  <a:lnTo>
                    <a:pt x="58" y="180"/>
                  </a:lnTo>
                  <a:lnTo>
                    <a:pt x="55" y="180"/>
                  </a:lnTo>
                  <a:lnTo>
                    <a:pt x="53" y="179"/>
                  </a:lnTo>
                  <a:lnTo>
                    <a:pt x="49" y="179"/>
                  </a:lnTo>
                  <a:lnTo>
                    <a:pt x="46" y="178"/>
                  </a:lnTo>
                  <a:lnTo>
                    <a:pt x="44" y="178"/>
                  </a:lnTo>
                  <a:lnTo>
                    <a:pt x="42" y="178"/>
                  </a:lnTo>
                  <a:lnTo>
                    <a:pt x="41" y="178"/>
                  </a:lnTo>
                  <a:lnTo>
                    <a:pt x="40" y="179"/>
                  </a:lnTo>
                  <a:lnTo>
                    <a:pt x="39" y="179"/>
                  </a:lnTo>
                  <a:lnTo>
                    <a:pt x="37" y="180"/>
                  </a:lnTo>
                  <a:lnTo>
                    <a:pt x="37" y="182"/>
                  </a:lnTo>
                  <a:lnTo>
                    <a:pt x="34" y="193"/>
                  </a:lnTo>
                  <a:lnTo>
                    <a:pt x="33" y="198"/>
                  </a:lnTo>
                  <a:lnTo>
                    <a:pt x="31" y="205"/>
                  </a:lnTo>
                  <a:lnTo>
                    <a:pt x="30" y="211"/>
                  </a:lnTo>
                  <a:lnTo>
                    <a:pt x="30" y="214"/>
                  </a:lnTo>
                  <a:lnTo>
                    <a:pt x="30" y="217"/>
                  </a:lnTo>
                  <a:lnTo>
                    <a:pt x="30" y="220"/>
                  </a:lnTo>
                  <a:lnTo>
                    <a:pt x="30" y="224"/>
                  </a:lnTo>
                  <a:lnTo>
                    <a:pt x="30" y="227"/>
                  </a:lnTo>
                  <a:lnTo>
                    <a:pt x="30" y="230"/>
                  </a:lnTo>
                  <a:lnTo>
                    <a:pt x="30" y="233"/>
                  </a:lnTo>
                  <a:lnTo>
                    <a:pt x="31" y="236"/>
                  </a:lnTo>
                  <a:lnTo>
                    <a:pt x="31" y="240"/>
                  </a:lnTo>
                  <a:lnTo>
                    <a:pt x="32" y="242"/>
                  </a:lnTo>
                  <a:lnTo>
                    <a:pt x="33" y="245"/>
                  </a:lnTo>
                  <a:lnTo>
                    <a:pt x="34" y="248"/>
                  </a:lnTo>
                  <a:lnTo>
                    <a:pt x="35" y="251"/>
                  </a:lnTo>
                  <a:lnTo>
                    <a:pt x="36" y="254"/>
                  </a:lnTo>
                  <a:lnTo>
                    <a:pt x="37" y="257"/>
                  </a:lnTo>
                  <a:lnTo>
                    <a:pt x="39" y="259"/>
                  </a:lnTo>
                  <a:lnTo>
                    <a:pt x="40" y="262"/>
                  </a:lnTo>
                  <a:lnTo>
                    <a:pt x="42" y="264"/>
                  </a:lnTo>
                  <a:lnTo>
                    <a:pt x="45" y="269"/>
                  </a:lnTo>
                  <a:lnTo>
                    <a:pt x="47" y="271"/>
                  </a:lnTo>
                  <a:lnTo>
                    <a:pt x="49" y="274"/>
                  </a:lnTo>
                  <a:lnTo>
                    <a:pt x="53" y="278"/>
                  </a:lnTo>
                  <a:lnTo>
                    <a:pt x="55" y="280"/>
                  </a:lnTo>
                  <a:lnTo>
                    <a:pt x="58" y="282"/>
                  </a:lnTo>
                  <a:lnTo>
                    <a:pt x="63" y="285"/>
                  </a:lnTo>
                  <a:lnTo>
                    <a:pt x="65" y="287"/>
                  </a:lnTo>
                  <a:lnTo>
                    <a:pt x="68" y="289"/>
                  </a:lnTo>
                  <a:lnTo>
                    <a:pt x="73" y="292"/>
                  </a:lnTo>
                  <a:lnTo>
                    <a:pt x="79" y="295"/>
                  </a:lnTo>
                  <a:lnTo>
                    <a:pt x="85" y="297"/>
                  </a:lnTo>
                  <a:lnTo>
                    <a:pt x="91" y="299"/>
                  </a:lnTo>
                  <a:lnTo>
                    <a:pt x="101" y="301"/>
                  </a:lnTo>
                  <a:lnTo>
                    <a:pt x="106" y="302"/>
                  </a:lnTo>
                  <a:lnTo>
                    <a:pt x="110" y="303"/>
                  </a:lnTo>
                  <a:lnTo>
                    <a:pt x="115" y="304"/>
                  </a:lnTo>
                  <a:lnTo>
                    <a:pt x="120" y="304"/>
                  </a:lnTo>
                  <a:lnTo>
                    <a:pt x="125" y="304"/>
                  </a:lnTo>
                  <a:lnTo>
                    <a:pt x="131" y="303"/>
                  </a:lnTo>
                  <a:lnTo>
                    <a:pt x="132" y="300"/>
                  </a:lnTo>
                  <a:lnTo>
                    <a:pt x="133" y="298"/>
                  </a:lnTo>
                  <a:lnTo>
                    <a:pt x="134" y="295"/>
                  </a:lnTo>
                  <a:lnTo>
                    <a:pt x="134" y="292"/>
                  </a:lnTo>
                  <a:lnTo>
                    <a:pt x="135" y="289"/>
                  </a:lnTo>
                  <a:lnTo>
                    <a:pt x="135" y="287"/>
                  </a:lnTo>
                  <a:lnTo>
                    <a:pt x="136" y="281"/>
                  </a:lnTo>
                  <a:lnTo>
                    <a:pt x="137" y="269"/>
                  </a:lnTo>
                  <a:lnTo>
                    <a:pt x="138" y="263"/>
                  </a:lnTo>
                  <a:lnTo>
                    <a:pt x="139" y="260"/>
                  </a:lnTo>
                  <a:lnTo>
                    <a:pt x="139" y="258"/>
                  </a:lnTo>
                  <a:lnTo>
                    <a:pt x="141" y="255"/>
                  </a:lnTo>
                  <a:lnTo>
                    <a:pt x="141" y="252"/>
                  </a:lnTo>
                  <a:lnTo>
                    <a:pt x="142" y="249"/>
                  </a:lnTo>
                  <a:lnTo>
                    <a:pt x="143" y="247"/>
                  </a:lnTo>
                  <a:lnTo>
                    <a:pt x="144" y="244"/>
                  </a:lnTo>
                  <a:lnTo>
                    <a:pt x="144" y="241"/>
                  </a:lnTo>
                  <a:lnTo>
                    <a:pt x="145" y="235"/>
                  </a:lnTo>
                  <a:lnTo>
                    <a:pt x="145" y="230"/>
                  </a:lnTo>
                  <a:lnTo>
                    <a:pt x="145" y="224"/>
                  </a:lnTo>
                  <a:lnTo>
                    <a:pt x="145" y="218"/>
                  </a:lnTo>
                  <a:lnTo>
                    <a:pt x="144" y="212"/>
                  </a:lnTo>
                  <a:lnTo>
                    <a:pt x="143" y="200"/>
                  </a:lnTo>
                  <a:lnTo>
                    <a:pt x="142" y="188"/>
                  </a:lnTo>
                  <a:lnTo>
                    <a:pt x="142" y="182"/>
                  </a:lnTo>
                  <a:lnTo>
                    <a:pt x="142" y="176"/>
                  </a:lnTo>
                  <a:lnTo>
                    <a:pt x="142" y="170"/>
                  </a:lnTo>
                  <a:lnTo>
                    <a:pt x="143" y="164"/>
                  </a:lnTo>
                  <a:lnTo>
                    <a:pt x="143" y="162"/>
                  </a:lnTo>
                  <a:lnTo>
                    <a:pt x="143" y="159"/>
                  </a:lnTo>
                  <a:lnTo>
                    <a:pt x="143" y="157"/>
                  </a:lnTo>
                  <a:lnTo>
                    <a:pt x="143" y="155"/>
                  </a:lnTo>
                  <a:lnTo>
                    <a:pt x="142" y="145"/>
                  </a:lnTo>
                  <a:lnTo>
                    <a:pt x="142" y="140"/>
                  </a:lnTo>
                  <a:lnTo>
                    <a:pt x="141" y="138"/>
                  </a:lnTo>
                  <a:lnTo>
                    <a:pt x="142" y="135"/>
                  </a:lnTo>
                  <a:lnTo>
                    <a:pt x="142" y="133"/>
                  </a:lnTo>
                  <a:lnTo>
                    <a:pt x="143" y="131"/>
                  </a:lnTo>
                  <a:lnTo>
                    <a:pt x="144" y="129"/>
                  </a:lnTo>
                  <a:lnTo>
                    <a:pt x="145" y="126"/>
                  </a:lnTo>
                  <a:lnTo>
                    <a:pt x="145" y="124"/>
                  </a:lnTo>
                  <a:lnTo>
                    <a:pt x="145" y="123"/>
                  </a:lnTo>
                  <a:lnTo>
                    <a:pt x="146" y="119"/>
                  </a:lnTo>
                  <a:lnTo>
                    <a:pt x="147" y="116"/>
                  </a:lnTo>
                  <a:lnTo>
                    <a:pt x="148" y="114"/>
                  </a:lnTo>
                  <a:lnTo>
                    <a:pt x="149" y="113"/>
                  </a:lnTo>
                  <a:lnTo>
                    <a:pt x="151" y="111"/>
                  </a:lnTo>
                  <a:lnTo>
                    <a:pt x="154" y="108"/>
                  </a:lnTo>
                  <a:lnTo>
                    <a:pt x="155" y="107"/>
                  </a:lnTo>
                  <a:lnTo>
                    <a:pt x="156" y="106"/>
                  </a:lnTo>
                  <a:lnTo>
                    <a:pt x="160" y="104"/>
                  </a:lnTo>
                  <a:lnTo>
                    <a:pt x="176" y="101"/>
                  </a:lnTo>
                  <a:lnTo>
                    <a:pt x="177" y="99"/>
                  </a:lnTo>
                  <a:lnTo>
                    <a:pt x="177" y="97"/>
                  </a:lnTo>
                  <a:lnTo>
                    <a:pt x="176" y="95"/>
                  </a:lnTo>
                  <a:lnTo>
                    <a:pt x="176" y="94"/>
                  </a:lnTo>
                  <a:lnTo>
                    <a:pt x="175" y="92"/>
                  </a:lnTo>
                  <a:lnTo>
                    <a:pt x="174" y="90"/>
                  </a:lnTo>
                  <a:lnTo>
                    <a:pt x="174" y="89"/>
                  </a:lnTo>
                  <a:lnTo>
                    <a:pt x="173" y="88"/>
                  </a:lnTo>
                  <a:lnTo>
                    <a:pt x="170" y="85"/>
                  </a:lnTo>
                  <a:lnTo>
                    <a:pt x="168" y="82"/>
                  </a:lnTo>
                  <a:lnTo>
                    <a:pt x="167" y="81"/>
                  </a:lnTo>
                  <a:lnTo>
                    <a:pt x="166" y="80"/>
                  </a:lnTo>
                  <a:lnTo>
                    <a:pt x="166" y="78"/>
                  </a:lnTo>
                  <a:lnTo>
                    <a:pt x="165" y="76"/>
                  </a:lnTo>
                  <a:lnTo>
                    <a:pt x="165" y="75"/>
                  </a:lnTo>
                  <a:lnTo>
                    <a:pt x="164" y="75"/>
                  </a:lnTo>
                  <a:lnTo>
                    <a:pt x="162" y="74"/>
                  </a:lnTo>
                  <a:lnTo>
                    <a:pt x="161" y="73"/>
                  </a:lnTo>
                  <a:lnTo>
                    <a:pt x="159" y="73"/>
                  </a:lnTo>
                  <a:lnTo>
                    <a:pt x="158" y="73"/>
                  </a:lnTo>
                  <a:lnTo>
                    <a:pt x="156" y="72"/>
                  </a:lnTo>
                  <a:lnTo>
                    <a:pt x="153" y="72"/>
                  </a:lnTo>
                  <a:lnTo>
                    <a:pt x="149" y="73"/>
                  </a:lnTo>
                  <a:lnTo>
                    <a:pt x="146" y="72"/>
                  </a:lnTo>
                  <a:lnTo>
                    <a:pt x="145" y="72"/>
                  </a:lnTo>
                  <a:lnTo>
                    <a:pt x="143" y="72"/>
                  </a:lnTo>
                  <a:lnTo>
                    <a:pt x="142" y="71"/>
                  </a:lnTo>
                  <a:lnTo>
                    <a:pt x="140" y="70"/>
                  </a:lnTo>
                  <a:lnTo>
                    <a:pt x="140" y="69"/>
                  </a:lnTo>
                  <a:lnTo>
                    <a:pt x="140" y="68"/>
                  </a:lnTo>
                  <a:lnTo>
                    <a:pt x="141" y="68"/>
                  </a:lnTo>
                  <a:lnTo>
                    <a:pt x="141" y="67"/>
                  </a:lnTo>
                  <a:lnTo>
                    <a:pt x="143" y="66"/>
                  </a:lnTo>
                  <a:lnTo>
                    <a:pt x="144" y="65"/>
                  </a:lnTo>
                  <a:lnTo>
                    <a:pt x="149" y="64"/>
                  </a:lnTo>
                  <a:lnTo>
                    <a:pt x="154" y="64"/>
                  </a:lnTo>
                  <a:lnTo>
                    <a:pt x="158" y="65"/>
                  </a:lnTo>
                  <a:lnTo>
                    <a:pt x="160" y="65"/>
                  </a:lnTo>
                  <a:lnTo>
                    <a:pt x="162" y="65"/>
                  </a:lnTo>
                  <a:lnTo>
                    <a:pt x="164" y="66"/>
                  </a:lnTo>
                  <a:lnTo>
                    <a:pt x="165" y="67"/>
                  </a:lnTo>
                  <a:lnTo>
                    <a:pt x="169" y="68"/>
                  </a:lnTo>
                  <a:lnTo>
                    <a:pt x="171" y="69"/>
                  </a:lnTo>
                  <a:lnTo>
                    <a:pt x="173" y="71"/>
                  </a:lnTo>
                  <a:lnTo>
                    <a:pt x="176" y="73"/>
                  </a:lnTo>
                  <a:lnTo>
                    <a:pt x="176" y="76"/>
                  </a:lnTo>
                  <a:lnTo>
                    <a:pt x="177" y="78"/>
                  </a:lnTo>
                  <a:lnTo>
                    <a:pt x="177" y="80"/>
                  </a:lnTo>
                  <a:lnTo>
                    <a:pt x="178" y="81"/>
                  </a:lnTo>
                  <a:lnTo>
                    <a:pt x="178" y="83"/>
                  </a:lnTo>
                  <a:lnTo>
                    <a:pt x="179" y="85"/>
                  </a:lnTo>
                  <a:lnTo>
                    <a:pt x="181" y="88"/>
                  </a:lnTo>
                  <a:lnTo>
                    <a:pt x="183" y="91"/>
                  </a:lnTo>
                  <a:lnTo>
                    <a:pt x="185" y="95"/>
                  </a:lnTo>
                  <a:lnTo>
                    <a:pt x="186" y="97"/>
                  </a:lnTo>
                  <a:lnTo>
                    <a:pt x="187" y="98"/>
                  </a:lnTo>
                  <a:lnTo>
                    <a:pt x="187" y="100"/>
                  </a:lnTo>
                  <a:lnTo>
                    <a:pt x="187" y="102"/>
                  </a:lnTo>
                  <a:lnTo>
                    <a:pt x="192" y="103"/>
                  </a:lnTo>
                  <a:lnTo>
                    <a:pt x="191" y="94"/>
                  </a:lnTo>
                  <a:lnTo>
                    <a:pt x="191" y="89"/>
                  </a:lnTo>
                  <a:lnTo>
                    <a:pt x="190" y="84"/>
                  </a:lnTo>
                  <a:lnTo>
                    <a:pt x="189" y="79"/>
                  </a:lnTo>
                  <a:lnTo>
                    <a:pt x="187" y="73"/>
                  </a:lnTo>
                  <a:lnTo>
                    <a:pt x="186" y="71"/>
                  </a:lnTo>
                  <a:lnTo>
                    <a:pt x="185" y="69"/>
                  </a:lnTo>
                  <a:lnTo>
                    <a:pt x="183" y="67"/>
                  </a:lnTo>
                  <a:lnTo>
                    <a:pt x="182" y="65"/>
                  </a:lnTo>
                  <a:lnTo>
                    <a:pt x="178" y="63"/>
                  </a:lnTo>
                  <a:lnTo>
                    <a:pt x="176" y="62"/>
                  </a:lnTo>
                  <a:lnTo>
                    <a:pt x="174" y="62"/>
                  </a:lnTo>
                  <a:lnTo>
                    <a:pt x="170" y="60"/>
                  </a:lnTo>
                  <a:lnTo>
                    <a:pt x="166" y="59"/>
                  </a:lnTo>
                  <a:lnTo>
                    <a:pt x="162" y="59"/>
                  </a:lnTo>
                  <a:lnTo>
                    <a:pt x="158" y="58"/>
                  </a:lnTo>
                  <a:lnTo>
                    <a:pt x="154" y="59"/>
                  </a:lnTo>
                  <a:lnTo>
                    <a:pt x="151" y="59"/>
                  </a:lnTo>
                  <a:lnTo>
                    <a:pt x="149" y="60"/>
                  </a:lnTo>
                  <a:lnTo>
                    <a:pt x="146" y="60"/>
                  </a:lnTo>
                  <a:lnTo>
                    <a:pt x="144" y="61"/>
                  </a:lnTo>
                  <a:lnTo>
                    <a:pt x="142" y="62"/>
                  </a:lnTo>
                  <a:lnTo>
                    <a:pt x="140" y="64"/>
                  </a:lnTo>
                  <a:lnTo>
                    <a:pt x="138" y="65"/>
                  </a:lnTo>
                  <a:lnTo>
                    <a:pt x="137" y="66"/>
                  </a:lnTo>
                  <a:lnTo>
                    <a:pt x="137" y="67"/>
                  </a:lnTo>
                  <a:lnTo>
                    <a:pt x="135" y="70"/>
                  </a:lnTo>
                  <a:lnTo>
                    <a:pt x="134" y="72"/>
                  </a:lnTo>
                  <a:lnTo>
                    <a:pt x="132" y="74"/>
                  </a:lnTo>
                  <a:lnTo>
                    <a:pt x="131" y="76"/>
                  </a:lnTo>
                  <a:lnTo>
                    <a:pt x="129" y="81"/>
                  </a:lnTo>
                  <a:lnTo>
                    <a:pt x="127" y="86"/>
                  </a:lnTo>
                  <a:lnTo>
                    <a:pt x="125" y="90"/>
                  </a:lnTo>
                  <a:lnTo>
                    <a:pt x="125" y="91"/>
                  </a:lnTo>
                  <a:lnTo>
                    <a:pt x="124" y="91"/>
                  </a:lnTo>
                  <a:lnTo>
                    <a:pt x="123" y="91"/>
                  </a:lnTo>
                  <a:lnTo>
                    <a:pt x="122" y="91"/>
                  </a:lnTo>
                  <a:lnTo>
                    <a:pt x="121" y="90"/>
                  </a:lnTo>
                  <a:lnTo>
                    <a:pt x="120" y="89"/>
                  </a:lnTo>
                  <a:lnTo>
                    <a:pt x="119" y="89"/>
                  </a:lnTo>
                  <a:lnTo>
                    <a:pt x="119" y="88"/>
                  </a:lnTo>
                  <a:lnTo>
                    <a:pt x="119" y="87"/>
                  </a:lnTo>
                  <a:lnTo>
                    <a:pt x="126" y="67"/>
                  </a:lnTo>
                  <a:lnTo>
                    <a:pt x="122" y="66"/>
                  </a:lnTo>
                  <a:lnTo>
                    <a:pt x="118" y="65"/>
                  </a:lnTo>
                  <a:lnTo>
                    <a:pt x="110" y="63"/>
                  </a:lnTo>
                  <a:lnTo>
                    <a:pt x="102" y="61"/>
                  </a:lnTo>
                  <a:lnTo>
                    <a:pt x="98" y="60"/>
                  </a:lnTo>
                  <a:lnTo>
                    <a:pt x="94" y="58"/>
                  </a:lnTo>
                  <a:lnTo>
                    <a:pt x="78" y="66"/>
                  </a:lnTo>
                  <a:lnTo>
                    <a:pt x="62" y="74"/>
                  </a:lnTo>
                  <a:lnTo>
                    <a:pt x="61" y="73"/>
                  </a:lnTo>
                  <a:lnTo>
                    <a:pt x="60" y="72"/>
                  </a:lnTo>
                  <a:lnTo>
                    <a:pt x="59" y="71"/>
                  </a:lnTo>
                  <a:lnTo>
                    <a:pt x="59" y="70"/>
                  </a:lnTo>
                  <a:lnTo>
                    <a:pt x="59" y="69"/>
                  </a:lnTo>
                  <a:lnTo>
                    <a:pt x="59" y="68"/>
                  </a:lnTo>
                  <a:lnTo>
                    <a:pt x="73" y="56"/>
                  </a:lnTo>
                  <a:lnTo>
                    <a:pt x="70" y="54"/>
                  </a:lnTo>
                  <a:lnTo>
                    <a:pt x="69" y="52"/>
                  </a:lnTo>
                  <a:lnTo>
                    <a:pt x="67" y="50"/>
                  </a:lnTo>
                  <a:lnTo>
                    <a:pt x="66" y="49"/>
                  </a:lnTo>
                  <a:lnTo>
                    <a:pt x="66" y="48"/>
                  </a:lnTo>
                  <a:lnTo>
                    <a:pt x="65" y="46"/>
                  </a:lnTo>
                  <a:lnTo>
                    <a:pt x="65" y="44"/>
                  </a:lnTo>
                  <a:lnTo>
                    <a:pt x="65" y="43"/>
                  </a:lnTo>
                  <a:lnTo>
                    <a:pt x="65" y="42"/>
                  </a:lnTo>
                  <a:lnTo>
                    <a:pt x="65" y="41"/>
                  </a:lnTo>
                  <a:lnTo>
                    <a:pt x="66" y="40"/>
                  </a:lnTo>
                  <a:lnTo>
                    <a:pt x="68" y="40"/>
                  </a:lnTo>
                  <a:lnTo>
                    <a:pt x="69" y="39"/>
                  </a:lnTo>
                  <a:lnTo>
                    <a:pt x="70" y="38"/>
                  </a:lnTo>
                  <a:lnTo>
                    <a:pt x="73" y="35"/>
                  </a:lnTo>
                  <a:lnTo>
                    <a:pt x="74" y="34"/>
                  </a:lnTo>
                  <a:lnTo>
                    <a:pt x="75" y="33"/>
                  </a:lnTo>
                  <a:lnTo>
                    <a:pt x="76" y="32"/>
                  </a:lnTo>
                  <a:lnTo>
                    <a:pt x="77" y="32"/>
                  </a:lnTo>
                  <a:lnTo>
                    <a:pt x="79" y="32"/>
                  </a:lnTo>
                  <a:lnTo>
                    <a:pt x="80" y="33"/>
                  </a:lnTo>
                  <a:lnTo>
                    <a:pt x="81" y="33"/>
                  </a:lnTo>
                  <a:lnTo>
                    <a:pt x="82" y="34"/>
                  </a:lnTo>
                  <a:lnTo>
                    <a:pt x="82" y="36"/>
                  </a:lnTo>
                  <a:lnTo>
                    <a:pt x="82" y="37"/>
                  </a:lnTo>
                  <a:lnTo>
                    <a:pt x="82" y="38"/>
                  </a:lnTo>
                  <a:lnTo>
                    <a:pt x="82" y="39"/>
                  </a:lnTo>
                  <a:lnTo>
                    <a:pt x="81" y="40"/>
                  </a:lnTo>
                  <a:lnTo>
                    <a:pt x="79" y="41"/>
                  </a:lnTo>
                  <a:lnTo>
                    <a:pt x="77" y="42"/>
                  </a:lnTo>
                  <a:lnTo>
                    <a:pt x="77" y="43"/>
                  </a:lnTo>
                  <a:lnTo>
                    <a:pt x="76" y="44"/>
                  </a:lnTo>
                  <a:lnTo>
                    <a:pt x="75" y="45"/>
                  </a:lnTo>
                  <a:lnTo>
                    <a:pt x="76" y="46"/>
                  </a:lnTo>
                  <a:lnTo>
                    <a:pt x="76" y="47"/>
                  </a:lnTo>
                  <a:lnTo>
                    <a:pt x="77" y="48"/>
                  </a:lnTo>
                  <a:lnTo>
                    <a:pt x="77" y="49"/>
                  </a:lnTo>
                  <a:lnTo>
                    <a:pt x="78" y="49"/>
                  </a:lnTo>
                  <a:lnTo>
                    <a:pt x="79" y="50"/>
                  </a:lnTo>
                  <a:lnTo>
                    <a:pt x="81" y="50"/>
                  </a:lnTo>
                  <a:lnTo>
                    <a:pt x="82" y="50"/>
                  </a:lnTo>
                  <a:lnTo>
                    <a:pt x="84" y="50"/>
                  </a:lnTo>
                  <a:lnTo>
                    <a:pt x="85" y="50"/>
                  </a:lnTo>
                  <a:lnTo>
                    <a:pt x="86" y="49"/>
                  </a:lnTo>
                  <a:lnTo>
                    <a:pt x="102" y="54"/>
                  </a:lnTo>
                  <a:lnTo>
                    <a:pt x="102" y="51"/>
                  </a:lnTo>
                  <a:lnTo>
                    <a:pt x="101" y="49"/>
                  </a:lnTo>
                  <a:lnTo>
                    <a:pt x="101" y="47"/>
                  </a:lnTo>
                  <a:lnTo>
                    <a:pt x="100" y="45"/>
                  </a:lnTo>
                  <a:lnTo>
                    <a:pt x="100" y="42"/>
                  </a:lnTo>
                  <a:lnTo>
                    <a:pt x="99" y="40"/>
                  </a:lnTo>
                  <a:lnTo>
                    <a:pt x="98" y="38"/>
                  </a:lnTo>
                  <a:lnTo>
                    <a:pt x="97" y="36"/>
                  </a:lnTo>
                  <a:lnTo>
                    <a:pt x="94" y="32"/>
                  </a:lnTo>
                  <a:lnTo>
                    <a:pt x="91" y="29"/>
                  </a:lnTo>
                  <a:lnTo>
                    <a:pt x="88" y="25"/>
                  </a:lnTo>
                  <a:lnTo>
                    <a:pt x="85" y="21"/>
                  </a:lnTo>
                  <a:lnTo>
                    <a:pt x="80" y="20"/>
                  </a:lnTo>
                  <a:lnTo>
                    <a:pt x="78" y="19"/>
                  </a:lnTo>
                  <a:lnTo>
                    <a:pt x="75" y="19"/>
                  </a:lnTo>
                  <a:lnTo>
                    <a:pt x="72" y="19"/>
                  </a:lnTo>
                  <a:lnTo>
                    <a:pt x="69" y="19"/>
                  </a:lnTo>
                  <a:lnTo>
                    <a:pt x="68" y="19"/>
                  </a:lnTo>
                  <a:lnTo>
                    <a:pt x="67" y="20"/>
                  </a:lnTo>
                  <a:lnTo>
                    <a:pt x="66" y="20"/>
                  </a:lnTo>
                  <a:lnTo>
                    <a:pt x="65" y="21"/>
                  </a:lnTo>
                  <a:lnTo>
                    <a:pt x="64" y="22"/>
                  </a:lnTo>
                  <a:lnTo>
                    <a:pt x="63" y="24"/>
                  </a:lnTo>
                  <a:lnTo>
                    <a:pt x="62" y="25"/>
                  </a:lnTo>
                  <a:lnTo>
                    <a:pt x="60" y="26"/>
                  </a:lnTo>
                  <a:lnTo>
                    <a:pt x="59" y="26"/>
                  </a:lnTo>
                  <a:lnTo>
                    <a:pt x="57" y="27"/>
                  </a:lnTo>
                  <a:lnTo>
                    <a:pt x="55" y="28"/>
                  </a:lnTo>
                  <a:lnTo>
                    <a:pt x="52" y="29"/>
                  </a:lnTo>
                  <a:lnTo>
                    <a:pt x="48" y="30"/>
                  </a:lnTo>
                  <a:lnTo>
                    <a:pt x="45" y="31"/>
                  </a:lnTo>
                  <a:lnTo>
                    <a:pt x="44" y="31"/>
                  </a:lnTo>
                  <a:lnTo>
                    <a:pt x="43" y="32"/>
                  </a:lnTo>
                  <a:lnTo>
                    <a:pt x="40" y="29"/>
                  </a:lnTo>
                  <a:lnTo>
                    <a:pt x="43" y="27"/>
                  </a:lnTo>
                  <a:lnTo>
                    <a:pt x="45" y="25"/>
                  </a:lnTo>
                  <a:lnTo>
                    <a:pt x="47" y="22"/>
                  </a:lnTo>
                  <a:lnTo>
                    <a:pt x="50" y="20"/>
                  </a:lnTo>
                  <a:lnTo>
                    <a:pt x="53" y="18"/>
                  </a:lnTo>
                  <a:lnTo>
                    <a:pt x="55" y="17"/>
                  </a:lnTo>
                  <a:lnTo>
                    <a:pt x="56" y="16"/>
                  </a:lnTo>
                  <a:lnTo>
                    <a:pt x="58" y="16"/>
                  </a:lnTo>
                  <a:lnTo>
                    <a:pt x="59" y="16"/>
                  </a:lnTo>
                  <a:lnTo>
                    <a:pt x="61" y="16"/>
                  </a:lnTo>
                  <a:lnTo>
                    <a:pt x="63" y="16"/>
                  </a:lnTo>
                  <a:lnTo>
                    <a:pt x="64" y="14"/>
                  </a:lnTo>
                  <a:lnTo>
                    <a:pt x="64" y="13"/>
                  </a:lnTo>
                  <a:lnTo>
                    <a:pt x="64" y="12"/>
                  </a:lnTo>
                  <a:lnTo>
                    <a:pt x="64" y="11"/>
                  </a:lnTo>
                  <a:lnTo>
                    <a:pt x="63" y="10"/>
                  </a:lnTo>
                  <a:lnTo>
                    <a:pt x="63" y="9"/>
                  </a:lnTo>
                  <a:lnTo>
                    <a:pt x="62" y="8"/>
                  </a:lnTo>
                  <a:lnTo>
                    <a:pt x="61" y="7"/>
                  </a:lnTo>
                  <a:lnTo>
                    <a:pt x="59" y="5"/>
                  </a:lnTo>
                  <a:lnTo>
                    <a:pt x="58" y="4"/>
                  </a:lnTo>
                  <a:lnTo>
                    <a:pt x="57" y="3"/>
                  </a:lnTo>
                  <a:lnTo>
                    <a:pt x="56" y="2"/>
                  </a:lnTo>
                  <a:lnTo>
                    <a:pt x="55" y="1"/>
                  </a:lnTo>
                  <a:lnTo>
                    <a:pt x="55" y="0"/>
                  </a:lnTo>
                  <a:lnTo>
                    <a:pt x="35" y="2"/>
                  </a:lnTo>
                </a:path>
              </a:pathLst>
            </a:custGeom>
            <a:solidFill>
              <a:srgbClr val="FFFFFF"/>
            </a:solidFill>
            <a:ln w="9525" cap="rnd">
              <a:noFill/>
              <a:round/>
              <a:headEnd type="none" w="sm" len="sm"/>
              <a:tailEnd type="none" w="sm" len="sm"/>
            </a:ln>
          </p:spPr>
          <p:txBody>
            <a:bodyPr/>
            <a:lstStyle/>
            <a:p>
              <a:endParaRPr lang="en-US"/>
            </a:p>
          </p:txBody>
        </p:sp>
        <p:sp>
          <p:nvSpPr>
            <p:cNvPr id="1113" name="Freeform 20"/>
            <p:cNvSpPr>
              <a:spLocks/>
            </p:cNvSpPr>
            <p:nvPr/>
          </p:nvSpPr>
          <p:spPr bwMode="gray">
            <a:xfrm>
              <a:off x="1036" y="2354"/>
              <a:ext cx="54" cy="39"/>
            </a:xfrm>
            <a:custGeom>
              <a:avLst/>
              <a:gdLst>
                <a:gd name="T0" fmla="*/ 1 w 54"/>
                <a:gd name="T1" fmla="*/ 11 h 39"/>
                <a:gd name="T2" fmla="*/ 0 w 54"/>
                <a:gd name="T3" fmla="*/ 14 h 39"/>
                <a:gd name="T4" fmla="*/ 1 w 54"/>
                <a:gd name="T5" fmla="*/ 19 h 39"/>
                <a:gd name="T6" fmla="*/ 5 w 54"/>
                <a:gd name="T7" fmla="*/ 28 h 39"/>
                <a:gd name="T8" fmla="*/ 6 w 54"/>
                <a:gd name="T9" fmla="*/ 33 h 39"/>
                <a:gd name="T10" fmla="*/ 8 w 54"/>
                <a:gd name="T11" fmla="*/ 36 h 39"/>
                <a:gd name="T12" fmla="*/ 13 w 54"/>
                <a:gd name="T13" fmla="*/ 38 h 39"/>
                <a:gd name="T14" fmla="*/ 15 w 54"/>
                <a:gd name="T15" fmla="*/ 38 h 39"/>
                <a:gd name="T16" fmla="*/ 20 w 54"/>
                <a:gd name="T17" fmla="*/ 38 h 39"/>
                <a:gd name="T18" fmla="*/ 23 w 54"/>
                <a:gd name="T19" fmla="*/ 38 h 39"/>
                <a:gd name="T20" fmla="*/ 28 w 54"/>
                <a:gd name="T21" fmla="*/ 36 h 39"/>
                <a:gd name="T22" fmla="*/ 36 w 54"/>
                <a:gd name="T23" fmla="*/ 33 h 39"/>
                <a:gd name="T24" fmla="*/ 46 w 54"/>
                <a:gd name="T25" fmla="*/ 30 h 39"/>
                <a:gd name="T26" fmla="*/ 47 w 54"/>
                <a:gd name="T27" fmla="*/ 28 h 39"/>
                <a:gd name="T28" fmla="*/ 47 w 54"/>
                <a:gd name="T29" fmla="*/ 25 h 39"/>
                <a:gd name="T30" fmla="*/ 43 w 54"/>
                <a:gd name="T31" fmla="*/ 22 h 39"/>
                <a:gd name="T32" fmla="*/ 36 w 54"/>
                <a:gd name="T33" fmla="*/ 20 h 39"/>
                <a:gd name="T34" fmla="*/ 25 w 54"/>
                <a:gd name="T35" fmla="*/ 16 h 39"/>
                <a:gd name="T36" fmla="*/ 18 w 54"/>
                <a:gd name="T37" fmla="*/ 14 h 39"/>
                <a:gd name="T38" fmla="*/ 19 w 54"/>
                <a:gd name="T39" fmla="*/ 11 h 39"/>
                <a:gd name="T40" fmla="*/ 20 w 54"/>
                <a:gd name="T41" fmla="*/ 9 h 39"/>
                <a:gd name="T42" fmla="*/ 24 w 54"/>
                <a:gd name="T43" fmla="*/ 10 h 39"/>
                <a:gd name="T44" fmla="*/ 36 w 54"/>
                <a:gd name="T45" fmla="*/ 12 h 39"/>
                <a:gd name="T46" fmla="*/ 44 w 54"/>
                <a:gd name="T47" fmla="*/ 14 h 39"/>
                <a:gd name="T48" fmla="*/ 50 w 54"/>
                <a:gd name="T49" fmla="*/ 13 h 39"/>
                <a:gd name="T50" fmla="*/ 53 w 54"/>
                <a:gd name="T51" fmla="*/ 9 h 39"/>
                <a:gd name="T52" fmla="*/ 48 w 54"/>
                <a:gd name="T53" fmla="*/ 5 h 39"/>
                <a:gd name="T54" fmla="*/ 42 w 54"/>
                <a:gd name="T55" fmla="*/ 3 h 39"/>
                <a:gd name="T56" fmla="*/ 36 w 54"/>
                <a:gd name="T57" fmla="*/ 1 h 39"/>
                <a:gd name="T58" fmla="*/ 27 w 54"/>
                <a:gd name="T59" fmla="*/ 0 h 39"/>
                <a:gd name="T60" fmla="*/ 18 w 54"/>
                <a:gd name="T61" fmla="*/ 0 h 39"/>
                <a:gd name="T62" fmla="*/ 12 w 54"/>
                <a:gd name="T63" fmla="*/ 1 h 39"/>
                <a:gd name="T64" fmla="*/ 1 w 54"/>
                <a:gd name="T65" fmla="*/ 9 h 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39"/>
                <a:gd name="T101" fmla="*/ 54 w 54"/>
                <a:gd name="T102" fmla="*/ 39 h 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39">
                  <a:moveTo>
                    <a:pt x="1" y="9"/>
                  </a:moveTo>
                  <a:lnTo>
                    <a:pt x="1" y="11"/>
                  </a:lnTo>
                  <a:lnTo>
                    <a:pt x="0" y="12"/>
                  </a:lnTo>
                  <a:lnTo>
                    <a:pt x="0" y="14"/>
                  </a:lnTo>
                  <a:lnTo>
                    <a:pt x="1" y="16"/>
                  </a:lnTo>
                  <a:lnTo>
                    <a:pt x="1" y="19"/>
                  </a:lnTo>
                  <a:lnTo>
                    <a:pt x="2" y="22"/>
                  </a:lnTo>
                  <a:lnTo>
                    <a:pt x="5" y="28"/>
                  </a:lnTo>
                  <a:lnTo>
                    <a:pt x="5" y="32"/>
                  </a:lnTo>
                  <a:lnTo>
                    <a:pt x="6" y="33"/>
                  </a:lnTo>
                  <a:lnTo>
                    <a:pt x="6" y="35"/>
                  </a:lnTo>
                  <a:lnTo>
                    <a:pt x="8" y="36"/>
                  </a:lnTo>
                  <a:lnTo>
                    <a:pt x="10" y="37"/>
                  </a:lnTo>
                  <a:lnTo>
                    <a:pt x="13" y="38"/>
                  </a:lnTo>
                  <a:lnTo>
                    <a:pt x="14" y="38"/>
                  </a:lnTo>
                  <a:lnTo>
                    <a:pt x="15" y="38"/>
                  </a:lnTo>
                  <a:lnTo>
                    <a:pt x="18" y="38"/>
                  </a:lnTo>
                  <a:lnTo>
                    <a:pt x="20" y="38"/>
                  </a:lnTo>
                  <a:lnTo>
                    <a:pt x="22" y="38"/>
                  </a:lnTo>
                  <a:lnTo>
                    <a:pt x="23" y="38"/>
                  </a:lnTo>
                  <a:lnTo>
                    <a:pt x="25" y="37"/>
                  </a:lnTo>
                  <a:lnTo>
                    <a:pt x="28" y="36"/>
                  </a:lnTo>
                  <a:lnTo>
                    <a:pt x="31" y="35"/>
                  </a:lnTo>
                  <a:lnTo>
                    <a:pt x="36" y="33"/>
                  </a:lnTo>
                  <a:lnTo>
                    <a:pt x="41" y="32"/>
                  </a:lnTo>
                  <a:lnTo>
                    <a:pt x="46" y="30"/>
                  </a:lnTo>
                  <a:lnTo>
                    <a:pt x="47" y="29"/>
                  </a:lnTo>
                  <a:lnTo>
                    <a:pt x="47" y="28"/>
                  </a:lnTo>
                  <a:lnTo>
                    <a:pt x="47" y="27"/>
                  </a:lnTo>
                  <a:lnTo>
                    <a:pt x="47" y="25"/>
                  </a:lnTo>
                  <a:lnTo>
                    <a:pt x="47" y="22"/>
                  </a:lnTo>
                  <a:lnTo>
                    <a:pt x="43" y="22"/>
                  </a:lnTo>
                  <a:lnTo>
                    <a:pt x="40" y="21"/>
                  </a:lnTo>
                  <a:lnTo>
                    <a:pt x="36" y="20"/>
                  </a:lnTo>
                  <a:lnTo>
                    <a:pt x="33" y="18"/>
                  </a:lnTo>
                  <a:lnTo>
                    <a:pt x="25" y="16"/>
                  </a:lnTo>
                  <a:lnTo>
                    <a:pt x="22" y="15"/>
                  </a:lnTo>
                  <a:lnTo>
                    <a:pt x="18" y="14"/>
                  </a:lnTo>
                  <a:lnTo>
                    <a:pt x="19" y="12"/>
                  </a:lnTo>
                  <a:lnTo>
                    <a:pt x="19" y="11"/>
                  </a:lnTo>
                  <a:lnTo>
                    <a:pt x="19" y="10"/>
                  </a:lnTo>
                  <a:lnTo>
                    <a:pt x="20" y="9"/>
                  </a:lnTo>
                  <a:lnTo>
                    <a:pt x="22" y="10"/>
                  </a:lnTo>
                  <a:lnTo>
                    <a:pt x="24" y="10"/>
                  </a:lnTo>
                  <a:lnTo>
                    <a:pt x="28" y="11"/>
                  </a:lnTo>
                  <a:lnTo>
                    <a:pt x="36" y="12"/>
                  </a:lnTo>
                  <a:lnTo>
                    <a:pt x="41" y="13"/>
                  </a:lnTo>
                  <a:lnTo>
                    <a:pt x="44" y="14"/>
                  </a:lnTo>
                  <a:lnTo>
                    <a:pt x="48" y="14"/>
                  </a:lnTo>
                  <a:lnTo>
                    <a:pt x="50" y="13"/>
                  </a:lnTo>
                  <a:lnTo>
                    <a:pt x="52" y="13"/>
                  </a:lnTo>
                  <a:lnTo>
                    <a:pt x="53" y="9"/>
                  </a:lnTo>
                  <a:lnTo>
                    <a:pt x="51" y="7"/>
                  </a:lnTo>
                  <a:lnTo>
                    <a:pt x="48" y="5"/>
                  </a:lnTo>
                  <a:lnTo>
                    <a:pt x="45" y="4"/>
                  </a:lnTo>
                  <a:lnTo>
                    <a:pt x="42" y="3"/>
                  </a:lnTo>
                  <a:lnTo>
                    <a:pt x="39" y="2"/>
                  </a:lnTo>
                  <a:lnTo>
                    <a:pt x="36" y="1"/>
                  </a:lnTo>
                  <a:lnTo>
                    <a:pt x="30" y="0"/>
                  </a:lnTo>
                  <a:lnTo>
                    <a:pt x="27" y="0"/>
                  </a:lnTo>
                  <a:lnTo>
                    <a:pt x="24" y="0"/>
                  </a:lnTo>
                  <a:lnTo>
                    <a:pt x="18" y="0"/>
                  </a:lnTo>
                  <a:lnTo>
                    <a:pt x="15" y="0"/>
                  </a:lnTo>
                  <a:lnTo>
                    <a:pt x="12" y="1"/>
                  </a:lnTo>
                  <a:lnTo>
                    <a:pt x="6" y="2"/>
                  </a:lnTo>
                  <a:lnTo>
                    <a:pt x="1" y="9"/>
                  </a:lnTo>
                </a:path>
              </a:pathLst>
            </a:custGeom>
            <a:solidFill>
              <a:srgbClr val="FFFFFF"/>
            </a:solidFill>
            <a:ln w="9525" cap="rnd">
              <a:noFill/>
              <a:round/>
              <a:headEnd type="none" w="sm" len="sm"/>
              <a:tailEnd type="none" w="sm" len="sm"/>
            </a:ln>
          </p:spPr>
          <p:txBody>
            <a:bodyPr/>
            <a:lstStyle/>
            <a:p>
              <a:endParaRPr lang="en-US"/>
            </a:p>
          </p:txBody>
        </p:sp>
        <p:sp>
          <p:nvSpPr>
            <p:cNvPr id="1114" name="Freeform 21"/>
            <p:cNvSpPr>
              <a:spLocks/>
            </p:cNvSpPr>
            <p:nvPr/>
          </p:nvSpPr>
          <p:spPr bwMode="gray">
            <a:xfrm>
              <a:off x="1090" y="2358"/>
              <a:ext cx="72" cy="48"/>
            </a:xfrm>
            <a:custGeom>
              <a:avLst/>
              <a:gdLst>
                <a:gd name="T0" fmla="*/ 0 w 72"/>
                <a:gd name="T1" fmla="*/ 24 h 48"/>
                <a:gd name="T2" fmla="*/ 2 w 72"/>
                <a:gd name="T3" fmla="*/ 25 h 48"/>
                <a:gd name="T4" fmla="*/ 8 w 72"/>
                <a:gd name="T5" fmla="*/ 27 h 48"/>
                <a:gd name="T6" fmla="*/ 17 w 72"/>
                <a:gd name="T7" fmla="*/ 28 h 48"/>
                <a:gd name="T8" fmla="*/ 23 w 72"/>
                <a:gd name="T9" fmla="*/ 29 h 48"/>
                <a:gd name="T10" fmla="*/ 29 w 72"/>
                <a:gd name="T11" fmla="*/ 31 h 48"/>
                <a:gd name="T12" fmla="*/ 32 w 72"/>
                <a:gd name="T13" fmla="*/ 33 h 48"/>
                <a:gd name="T14" fmla="*/ 34 w 72"/>
                <a:gd name="T15" fmla="*/ 35 h 48"/>
                <a:gd name="T16" fmla="*/ 35 w 72"/>
                <a:gd name="T17" fmla="*/ 38 h 48"/>
                <a:gd name="T18" fmla="*/ 36 w 72"/>
                <a:gd name="T19" fmla="*/ 41 h 48"/>
                <a:gd name="T20" fmla="*/ 36 w 72"/>
                <a:gd name="T21" fmla="*/ 45 h 48"/>
                <a:gd name="T22" fmla="*/ 36 w 72"/>
                <a:gd name="T23" fmla="*/ 45 h 48"/>
                <a:gd name="T24" fmla="*/ 38 w 72"/>
                <a:gd name="T25" fmla="*/ 42 h 48"/>
                <a:gd name="T26" fmla="*/ 39 w 72"/>
                <a:gd name="T27" fmla="*/ 40 h 48"/>
                <a:gd name="T28" fmla="*/ 40 w 72"/>
                <a:gd name="T29" fmla="*/ 38 h 48"/>
                <a:gd name="T30" fmla="*/ 41 w 72"/>
                <a:gd name="T31" fmla="*/ 37 h 48"/>
                <a:gd name="T32" fmla="*/ 43 w 72"/>
                <a:gd name="T33" fmla="*/ 37 h 48"/>
                <a:gd name="T34" fmla="*/ 44 w 72"/>
                <a:gd name="T35" fmla="*/ 36 h 48"/>
                <a:gd name="T36" fmla="*/ 43 w 72"/>
                <a:gd name="T37" fmla="*/ 34 h 48"/>
                <a:gd name="T38" fmla="*/ 42 w 72"/>
                <a:gd name="T39" fmla="*/ 31 h 48"/>
                <a:gd name="T40" fmla="*/ 38 w 72"/>
                <a:gd name="T41" fmla="*/ 28 h 48"/>
                <a:gd name="T42" fmla="*/ 32 w 72"/>
                <a:gd name="T43" fmla="*/ 25 h 48"/>
                <a:gd name="T44" fmla="*/ 23 w 72"/>
                <a:gd name="T45" fmla="*/ 21 h 48"/>
                <a:gd name="T46" fmla="*/ 19 w 72"/>
                <a:gd name="T47" fmla="*/ 18 h 48"/>
                <a:gd name="T48" fmla="*/ 16 w 72"/>
                <a:gd name="T49" fmla="*/ 15 h 48"/>
                <a:gd name="T50" fmla="*/ 22 w 72"/>
                <a:gd name="T51" fmla="*/ 15 h 48"/>
                <a:gd name="T52" fmla="*/ 29 w 72"/>
                <a:gd name="T53" fmla="*/ 16 h 48"/>
                <a:gd name="T54" fmla="*/ 37 w 72"/>
                <a:gd name="T55" fmla="*/ 18 h 48"/>
                <a:gd name="T56" fmla="*/ 45 w 72"/>
                <a:gd name="T57" fmla="*/ 20 h 48"/>
                <a:gd name="T58" fmla="*/ 49 w 72"/>
                <a:gd name="T59" fmla="*/ 20 h 48"/>
                <a:gd name="T60" fmla="*/ 51 w 72"/>
                <a:gd name="T61" fmla="*/ 22 h 48"/>
                <a:gd name="T62" fmla="*/ 52 w 72"/>
                <a:gd name="T63" fmla="*/ 23 h 48"/>
                <a:gd name="T64" fmla="*/ 53 w 72"/>
                <a:gd name="T65" fmla="*/ 25 h 48"/>
                <a:gd name="T66" fmla="*/ 54 w 72"/>
                <a:gd name="T67" fmla="*/ 31 h 48"/>
                <a:gd name="T68" fmla="*/ 54 w 72"/>
                <a:gd name="T69" fmla="*/ 33 h 48"/>
                <a:gd name="T70" fmla="*/ 55 w 72"/>
                <a:gd name="T71" fmla="*/ 35 h 48"/>
                <a:gd name="T72" fmla="*/ 71 w 72"/>
                <a:gd name="T73" fmla="*/ 28 h 48"/>
                <a:gd name="T74" fmla="*/ 71 w 72"/>
                <a:gd name="T75" fmla="*/ 22 h 48"/>
                <a:gd name="T76" fmla="*/ 71 w 72"/>
                <a:gd name="T77" fmla="*/ 19 h 48"/>
                <a:gd name="T78" fmla="*/ 69 w 72"/>
                <a:gd name="T79" fmla="*/ 17 h 48"/>
                <a:gd name="T80" fmla="*/ 68 w 72"/>
                <a:gd name="T81" fmla="*/ 15 h 48"/>
                <a:gd name="T82" fmla="*/ 65 w 72"/>
                <a:gd name="T83" fmla="*/ 14 h 48"/>
                <a:gd name="T84" fmla="*/ 55 w 72"/>
                <a:gd name="T85" fmla="*/ 12 h 48"/>
                <a:gd name="T86" fmla="*/ 45 w 72"/>
                <a:gd name="T87" fmla="*/ 9 h 48"/>
                <a:gd name="T88" fmla="*/ 36 w 72"/>
                <a:gd name="T89" fmla="*/ 5 h 48"/>
                <a:gd name="T90" fmla="*/ 28 w 72"/>
                <a:gd name="T91" fmla="*/ 0 h 48"/>
                <a:gd name="T92" fmla="*/ 24 w 72"/>
                <a:gd name="T93" fmla="*/ 0 h 48"/>
                <a:gd name="T94" fmla="*/ 20 w 72"/>
                <a:gd name="T95" fmla="*/ 0 h 48"/>
                <a:gd name="T96" fmla="*/ 16 w 72"/>
                <a:gd name="T97" fmla="*/ 0 h 48"/>
                <a:gd name="T98" fmla="*/ 13 w 72"/>
                <a:gd name="T99" fmla="*/ 2 h 48"/>
                <a:gd name="T100" fmla="*/ 10 w 72"/>
                <a:gd name="T101" fmla="*/ 4 h 48"/>
                <a:gd name="T102" fmla="*/ 8 w 72"/>
                <a:gd name="T103" fmla="*/ 7 h 48"/>
                <a:gd name="T104" fmla="*/ 6 w 72"/>
                <a:gd name="T105" fmla="*/ 10 h 48"/>
                <a:gd name="T106" fmla="*/ 4 w 72"/>
                <a:gd name="T107" fmla="*/ 14 h 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
                <a:gd name="T163" fmla="*/ 0 h 48"/>
                <a:gd name="T164" fmla="*/ 72 w 72"/>
                <a:gd name="T165" fmla="*/ 48 h 4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 h="48">
                  <a:moveTo>
                    <a:pt x="4" y="14"/>
                  </a:moveTo>
                  <a:lnTo>
                    <a:pt x="0" y="24"/>
                  </a:lnTo>
                  <a:lnTo>
                    <a:pt x="1" y="25"/>
                  </a:lnTo>
                  <a:lnTo>
                    <a:pt x="2" y="25"/>
                  </a:lnTo>
                  <a:lnTo>
                    <a:pt x="5" y="26"/>
                  </a:lnTo>
                  <a:lnTo>
                    <a:pt x="8" y="27"/>
                  </a:lnTo>
                  <a:lnTo>
                    <a:pt x="11" y="27"/>
                  </a:lnTo>
                  <a:lnTo>
                    <a:pt x="17" y="28"/>
                  </a:lnTo>
                  <a:lnTo>
                    <a:pt x="20" y="28"/>
                  </a:lnTo>
                  <a:lnTo>
                    <a:pt x="23" y="29"/>
                  </a:lnTo>
                  <a:lnTo>
                    <a:pt x="26" y="30"/>
                  </a:lnTo>
                  <a:lnTo>
                    <a:pt x="29" y="31"/>
                  </a:lnTo>
                  <a:lnTo>
                    <a:pt x="31" y="32"/>
                  </a:lnTo>
                  <a:lnTo>
                    <a:pt x="32" y="33"/>
                  </a:lnTo>
                  <a:lnTo>
                    <a:pt x="33" y="34"/>
                  </a:lnTo>
                  <a:lnTo>
                    <a:pt x="34" y="35"/>
                  </a:lnTo>
                  <a:lnTo>
                    <a:pt x="35" y="37"/>
                  </a:lnTo>
                  <a:lnTo>
                    <a:pt x="35" y="38"/>
                  </a:lnTo>
                  <a:lnTo>
                    <a:pt x="36" y="39"/>
                  </a:lnTo>
                  <a:lnTo>
                    <a:pt x="36" y="41"/>
                  </a:lnTo>
                  <a:lnTo>
                    <a:pt x="36" y="43"/>
                  </a:lnTo>
                  <a:lnTo>
                    <a:pt x="36" y="45"/>
                  </a:lnTo>
                  <a:lnTo>
                    <a:pt x="35" y="47"/>
                  </a:lnTo>
                  <a:lnTo>
                    <a:pt x="36" y="45"/>
                  </a:lnTo>
                  <a:lnTo>
                    <a:pt x="37" y="44"/>
                  </a:lnTo>
                  <a:lnTo>
                    <a:pt x="38" y="42"/>
                  </a:lnTo>
                  <a:lnTo>
                    <a:pt x="38" y="40"/>
                  </a:lnTo>
                  <a:lnTo>
                    <a:pt x="39" y="40"/>
                  </a:lnTo>
                  <a:lnTo>
                    <a:pt x="39" y="39"/>
                  </a:lnTo>
                  <a:lnTo>
                    <a:pt x="40" y="38"/>
                  </a:lnTo>
                  <a:lnTo>
                    <a:pt x="41" y="38"/>
                  </a:lnTo>
                  <a:lnTo>
                    <a:pt x="41" y="37"/>
                  </a:lnTo>
                  <a:lnTo>
                    <a:pt x="42" y="37"/>
                  </a:lnTo>
                  <a:lnTo>
                    <a:pt x="43" y="37"/>
                  </a:lnTo>
                  <a:lnTo>
                    <a:pt x="44" y="37"/>
                  </a:lnTo>
                  <a:lnTo>
                    <a:pt x="44" y="36"/>
                  </a:lnTo>
                  <a:lnTo>
                    <a:pt x="44" y="35"/>
                  </a:lnTo>
                  <a:lnTo>
                    <a:pt x="43" y="34"/>
                  </a:lnTo>
                  <a:lnTo>
                    <a:pt x="43" y="33"/>
                  </a:lnTo>
                  <a:lnTo>
                    <a:pt x="42" y="31"/>
                  </a:lnTo>
                  <a:lnTo>
                    <a:pt x="40" y="30"/>
                  </a:lnTo>
                  <a:lnTo>
                    <a:pt x="38" y="28"/>
                  </a:lnTo>
                  <a:lnTo>
                    <a:pt x="36" y="27"/>
                  </a:lnTo>
                  <a:lnTo>
                    <a:pt x="32" y="25"/>
                  </a:lnTo>
                  <a:lnTo>
                    <a:pt x="27" y="23"/>
                  </a:lnTo>
                  <a:lnTo>
                    <a:pt x="23" y="21"/>
                  </a:lnTo>
                  <a:lnTo>
                    <a:pt x="21" y="20"/>
                  </a:lnTo>
                  <a:lnTo>
                    <a:pt x="19" y="18"/>
                  </a:lnTo>
                  <a:lnTo>
                    <a:pt x="18" y="17"/>
                  </a:lnTo>
                  <a:lnTo>
                    <a:pt x="16" y="15"/>
                  </a:lnTo>
                  <a:lnTo>
                    <a:pt x="20" y="15"/>
                  </a:lnTo>
                  <a:lnTo>
                    <a:pt x="22" y="15"/>
                  </a:lnTo>
                  <a:lnTo>
                    <a:pt x="25" y="16"/>
                  </a:lnTo>
                  <a:lnTo>
                    <a:pt x="29" y="16"/>
                  </a:lnTo>
                  <a:lnTo>
                    <a:pt x="33" y="18"/>
                  </a:lnTo>
                  <a:lnTo>
                    <a:pt x="37" y="18"/>
                  </a:lnTo>
                  <a:lnTo>
                    <a:pt x="41" y="19"/>
                  </a:lnTo>
                  <a:lnTo>
                    <a:pt x="45" y="20"/>
                  </a:lnTo>
                  <a:lnTo>
                    <a:pt x="47" y="20"/>
                  </a:lnTo>
                  <a:lnTo>
                    <a:pt x="49" y="20"/>
                  </a:lnTo>
                  <a:lnTo>
                    <a:pt x="50" y="21"/>
                  </a:lnTo>
                  <a:lnTo>
                    <a:pt x="51" y="22"/>
                  </a:lnTo>
                  <a:lnTo>
                    <a:pt x="51" y="23"/>
                  </a:lnTo>
                  <a:lnTo>
                    <a:pt x="52" y="23"/>
                  </a:lnTo>
                  <a:lnTo>
                    <a:pt x="52" y="24"/>
                  </a:lnTo>
                  <a:lnTo>
                    <a:pt x="53" y="25"/>
                  </a:lnTo>
                  <a:lnTo>
                    <a:pt x="53" y="27"/>
                  </a:lnTo>
                  <a:lnTo>
                    <a:pt x="54" y="31"/>
                  </a:lnTo>
                  <a:lnTo>
                    <a:pt x="54" y="32"/>
                  </a:lnTo>
                  <a:lnTo>
                    <a:pt x="54" y="33"/>
                  </a:lnTo>
                  <a:lnTo>
                    <a:pt x="54" y="34"/>
                  </a:lnTo>
                  <a:lnTo>
                    <a:pt x="55" y="35"/>
                  </a:lnTo>
                  <a:lnTo>
                    <a:pt x="70" y="33"/>
                  </a:lnTo>
                  <a:lnTo>
                    <a:pt x="71" y="28"/>
                  </a:lnTo>
                  <a:lnTo>
                    <a:pt x="71" y="25"/>
                  </a:lnTo>
                  <a:lnTo>
                    <a:pt x="71" y="22"/>
                  </a:lnTo>
                  <a:lnTo>
                    <a:pt x="71" y="20"/>
                  </a:lnTo>
                  <a:lnTo>
                    <a:pt x="71" y="19"/>
                  </a:lnTo>
                  <a:lnTo>
                    <a:pt x="70" y="18"/>
                  </a:lnTo>
                  <a:lnTo>
                    <a:pt x="69" y="17"/>
                  </a:lnTo>
                  <a:lnTo>
                    <a:pt x="69" y="16"/>
                  </a:lnTo>
                  <a:lnTo>
                    <a:pt x="68" y="15"/>
                  </a:lnTo>
                  <a:lnTo>
                    <a:pt x="66" y="14"/>
                  </a:lnTo>
                  <a:lnTo>
                    <a:pt x="65" y="14"/>
                  </a:lnTo>
                  <a:lnTo>
                    <a:pt x="60" y="13"/>
                  </a:lnTo>
                  <a:lnTo>
                    <a:pt x="55" y="12"/>
                  </a:lnTo>
                  <a:lnTo>
                    <a:pt x="50" y="10"/>
                  </a:lnTo>
                  <a:lnTo>
                    <a:pt x="45" y="9"/>
                  </a:lnTo>
                  <a:lnTo>
                    <a:pt x="41" y="7"/>
                  </a:lnTo>
                  <a:lnTo>
                    <a:pt x="36" y="5"/>
                  </a:lnTo>
                  <a:lnTo>
                    <a:pt x="32" y="3"/>
                  </a:lnTo>
                  <a:lnTo>
                    <a:pt x="28" y="0"/>
                  </a:lnTo>
                  <a:lnTo>
                    <a:pt x="26" y="0"/>
                  </a:lnTo>
                  <a:lnTo>
                    <a:pt x="24" y="0"/>
                  </a:lnTo>
                  <a:lnTo>
                    <a:pt x="22" y="0"/>
                  </a:lnTo>
                  <a:lnTo>
                    <a:pt x="20" y="0"/>
                  </a:lnTo>
                  <a:lnTo>
                    <a:pt x="18" y="0"/>
                  </a:lnTo>
                  <a:lnTo>
                    <a:pt x="16" y="0"/>
                  </a:lnTo>
                  <a:lnTo>
                    <a:pt x="15" y="1"/>
                  </a:lnTo>
                  <a:lnTo>
                    <a:pt x="13" y="2"/>
                  </a:lnTo>
                  <a:lnTo>
                    <a:pt x="12" y="3"/>
                  </a:lnTo>
                  <a:lnTo>
                    <a:pt x="10" y="4"/>
                  </a:lnTo>
                  <a:lnTo>
                    <a:pt x="9" y="6"/>
                  </a:lnTo>
                  <a:lnTo>
                    <a:pt x="8" y="7"/>
                  </a:lnTo>
                  <a:lnTo>
                    <a:pt x="6" y="9"/>
                  </a:lnTo>
                  <a:lnTo>
                    <a:pt x="6" y="10"/>
                  </a:lnTo>
                  <a:lnTo>
                    <a:pt x="5" y="12"/>
                  </a:lnTo>
                  <a:lnTo>
                    <a:pt x="4" y="14"/>
                  </a:lnTo>
                </a:path>
              </a:pathLst>
            </a:custGeom>
            <a:solidFill>
              <a:srgbClr val="FFFFFF"/>
            </a:solidFill>
            <a:ln w="9525" cap="rnd">
              <a:noFill/>
              <a:round/>
              <a:headEnd type="none" w="sm" len="sm"/>
              <a:tailEnd type="none" w="sm" len="sm"/>
            </a:ln>
          </p:spPr>
          <p:txBody>
            <a:bodyPr/>
            <a:lstStyle/>
            <a:p>
              <a:endParaRPr lang="en-US"/>
            </a:p>
          </p:txBody>
        </p:sp>
        <p:sp>
          <p:nvSpPr>
            <p:cNvPr id="1115" name="Freeform 22"/>
            <p:cNvSpPr>
              <a:spLocks/>
            </p:cNvSpPr>
            <p:nvPr/>
          </p:nvSpPr>
          <p:spPr bwMode="gray">
            <a:xfrm>
              <a:off x="1129" y="2402"/>
              <a:ext cx="48" cy="38"/>
            </a:xfrm>
            <a:custGeom>
              <a:avLst/>
              <a:gdLst>
                <a:gd name="T0" fmla="*/ 3 w 48"/>
                <a:gd name="T1" fmla="*/ 6 h 38"/>
                <a:gd name="T2" fmla="*/ 3 w 48"/>
                <a:gd name="T3" fmla="*/ 9 h 38"/>
                <a:gd name="T4" fmla="*/ 2 w 48"/>
                <a:gd name="T5" fmla="*/ 13 h 38"/>
                <a:gd name="T6" fmla="*/ 2 w 48"/>
                <a:gd name="T7" fmla="*/ 19 h 38"/>
                <a:gd name="T8" fmla="*/ 2 w 48"/>
                <a:gd name="T9" fmla="*/ 23 h 38"/>
                <a:gd name="T10" fmla="*/ 2 w 48"/>
                <a:gd name="T11" fmla="*/ 26 h 38"/>
                <a:gd name="T12" fmla="*/ 1 w 48"/>
                <a:gd name="T13" fmla="*/ 29 h 38"/>
                <a:gd name="T14" fmla="*/ 1 w 48"/>
                <a:gd name="T15" fmla="*/ 30 h 38"/>
                <a:gd name="T16" fmla="*/ 0 w 48"/>
                <a:gd name="T17" fmla="*/ 32 h 38"/>
                <a:gd name="T18" fmla="*/ 2 w 48"/>
                <a:gd name="T19" fmla="*/ 32 h 38"/>
                <a:gd name="T20" fmla="*/ 3 w 48"/>
                <a:gd name="T21" fmla="*/ 31 h 38"/>
                <a:gd name="T22" fmla="*/ 4 w 48"/>
                <a:gd name="T23" fmla="*/ 31 h 38"/>
                <a:gd name="T24" fmla="*/ 6 w 48"/>
                <a:gd name="T25" fmla="*/ 32 h 38"/>
                <a:gd name="T26" fmla="*/ 8 w 48"/>
                <a:gd name="T27" fmla="*/ 33 h 38"/>
                <a:gd name="T28" fmla="*/ 10 w 48"/>
                <a:gd name="T29" fmla="*/ 35 h 38"/>
                <a:gd name="T30" fmla="*/ 12 w 48"/>
                <a:gd name="T31" fmla="*/ 36 h 38"/>
                <a:gd name="T32" fmla="*/ 13 w 48"/>
                <a:gd name="T33" fmla="*/ 36 h 38"/>
                <a:gd name="T34" fmla="*/ 14 w 48"/>
                <a:gd name="T35" fmla="*/ 36 h 38"/>
                <a:gd name="T36" fmla="*/ 16 w 48"/>
                <a:gd name="T37" fmla="*/ 37 h 38"/>
                <a:gd name="T38" fmla="*/ 46 w 48"/>
                <a:gd name="T39" fmla="*/ 20 h 38"/>
                <a:gd name="T40" fmla="*/ 47 w 48"/>
                <a:gd name="T41" fmla="*/ 18 h 38"/>
                <a:gd name="T42" fmla="*/ 47 w 48"/>
                <a:gd name="T43" fmla="*/ 17 h 38"/>
                <a:gd name="T44" fmla="*/ 47 w 48"/>
                <a:gd name="T45" fmla="*/ 16 h 38"/>
                <a:gd name="T46" fmla="*/ 47 w 48"/>
                <a:gd name="T47" fmla="*/ 14 h 38"/>
                <a:gd name="T48" fmla="*/ 47 w 48"/>
                <a:gd name="T49" fmla="*/ 12 h 38"/>
                <a:gd name="T50" fmla="*/ 46 w 48"/>
                <a:gd name="T51" fmla="*/ 10 h 38"/>
                <a:gd name="T52" fmla="*/ 44 w 48"/>
                <a:gd name="T53" fmla="*/ 6 h 38"/>
                <a:gd name="T54" fmla="*/ 44 w 48"/>
                <a:gd name="T55" fmla="*/ 3 h 38"/>
                <a:gd name="T56" fmla="*/ 43 w 48"/>
                <a:gd name="T57" fmla="*/ 1 h 38"/>
                <a:gd name="T58" fmla="*/ 40 w 48"/>
                <a:gd name="T59" fmla="*/ 0 h 38"/>
                <a:gd name="T60" fmla="*/ 38 w 48"/>
                <a:gd name="T61" fmla="*/ 0 h 38"/>
                <a:gd name="T62" fmla="*/ 36 w 48"/>
                <a:gd name="T63" fmla="*/ 0 h 38"/>
                <a:gd name="T64" fmla="*/ 33 w 48"/>
                <a:gd name="T65" fmla="*/ 0 h 38"/>
                <a:gd name="T66" fmla="*/ 29 w 48"/>
                <a:gd name="T67" fmla="*/ 0 h 38"/>
                <a:gd name="T68" fmla="*/ 25 w 48"/>
                <a:gd name="T69" fmla="*/ 0 h 38"/>
                <a:gd name="T70" fmla="*/ 20 w 48"/>
                <a:gd name="T71" fmla="*/ 0 h 38"/>
                <a:gd name="T72" fmla="*/ 16 w 48"/>
                <a:gd name="T73" fmla="*/ 1 h 38"/>
                <a:gd name="T74" fmla="*/ 7 w 48"/>
                <a:gd name="T75" fmla="*/ 2 h 38"/>
                <a:gd name="T76" fmla="*/ 3 w 48"/>
                <a:gd name="T77" fmla="*/ 6 h 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8"/>
                <a:gd name="T118" fmla="*/ 0 h 38"/>
                <a:gd name="T119" fmla="*/ 48 w 48"/>
                <a:gd name="T120" fmla="*/ 38 h 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8" h="38">
                  <a:moveTo>
                    <a:pt x="3" y="6"/>
                  </a:moveTo>
                  <a:lnTo>
                    <a:pt x="3" y="9"/>
                  </a:lnTo>
                  <a:lnTo>
                    <a:pt x="2" y="13"/>
                  </a:lnTo>
                  <a:lnTo>
                    <a:pt x="2" y="19"/>
                  </a:lnTo>
                  <a:lnTo>
                    <a:pt x="2" y="23"/>
                  </a:lnTo>
                  <a:lnTo>
                    <a:pt x="2" y="26"/>
                  </a:lnTo>
                  <a:lnTo>
                    <a:pt x="1" y="29"/>
                  </a:lnTo>
                  <a:lnTo>
                    <a:pt x="1" y="30"/>
                  </a:lnTo>
                  <a:lnTo>
                    <a:pt x="0" y="32"/>
                  </a:lnTo>
                  <a:lnTo>
                    <a:pt x="2" y="32"/>
                  </a:lnTo>
                  <a:lnTo>
                    <a:pt x="3" y="31"/>
                  </a:lnTo>
                  <a:lnTo>
                    <a:pt x="4" y="31"/>
                  </a:lnTo>
                  <a:lnTo>
                    <a:pt x="6" y="32"/>
                  </a:lnTo>
                  <a:lnTo>
                    <a:pt x="8" y="33"/>
                  </a:lnTo>
                  <a:lnTo>
                    <a:pt x="10" y="35"/>
                  </a:lnTo>
                  <a:lnTo>
                    <a:pt x="12" y="36"/>
                  </a:lnTo>
                  <a:lnTo>
                    <a:pt x="13" y="36"/>
                  </a:lnTo>
                  <a:lnTo>
                    <a:pt x="14" y="36"/>
                  </a:lnTo>
                  <a:lnTo>
                    <a:pt x="16" y="37"/>
                  </a:lnTo>
                  <a:lnTo>
                    <a:pt x="46" y="20"/>
                  </a:lnTo>
                  <a:lnTo>
                    <a:pt x="47" y="18"/>
                  </a:lnTo>
                  <a:lnTo>
                    <a:pt x="47" y="17"/>
                  </a:lnTo>
                  <a:lnTo>
                    <a:pt x="47" y="16"/>
                  </a:lnTo>
                  <a:lnTo>
                    <a:pt x="47" y="14"/>
                  </a:lnTo>
                  <a:lnTo>
                    <a:pt x="47" y="12"/>
                  </a:lnTo>
                  <a:lnTo>
                    <a:pt x="46" y="10"/>
                  </a:lnTo>
                  <a:lnTo>
                    <a:pt x="44" y="6"/>
                  </a:lnTo>
                  <a:lnTo>
                    <a:pt x="44" y="3"/>
                  </a:lnTo>
                  <a:lnTo>
                    <a:pt x="43" y="1"/>
                  </a:lnTo>
                  <a:lnTo>
                    <a:pt x="40" y="0"/>
                  </a:lnTo>
                  <a:lnTo>
                    <a:pt x="38" y="0"/>
                  </a:lnTo>
                  <a:lnTo>
                    <a:pt x="36" y="0"/>
                  </a:lnTo>
                  <a:lnTo>
                    <a:pt x="33" y="0"/>
                  </a:lnTo>
                  <a:lnTo>
                    <a:pt x="29" y="0"/>
                  </a:lnTo>
                  <a:lnTo>
                    <a:pt x="25" y="0"/>
                  </a:lnTo>
                  <a:lnTo>
                    <a:pt x="20" y="0"/>
                  </a:lnTo>
                  <a:lnTo>
                    <a:pt x="16" y="1"/>
                  </a:lnTo>
                  <a:lnTo>
                    <a:pt x="7" y="2"/>
                  </a:lnTo>
                  <a:lnTo>
                    <a:pt x="3" y="6"/>
                  </a:lnTo>
                </a:path>
              </a:pathLst>
            </a:custGeom>
            <a:solidFill>
              <a:srgbClr val="FFFFFF"/>
            </a:solidFill>
            <a:ln w="9525" cap="rnd">
              <a:noFill/>
              <a:round/>
              <a:headEnd type="none" w="sm" len="sm"/>
              <a:tailEnd type="none" w="sm" len="sm"/>
            </a:ln>
          </p:spPr>
          <p:txBody>
            <a:bodyPr/>
            <a:lstStyle/>
            <a:p>
              <a:endParaRPr lang="en-US"/>
            </a:p>
          </p:txBody>
        </p:sp>
        <p:sp>
          <p:nvSpPr>
            <p:cNvPr id="1116" name="Freeform 23"/>
            <p:cNvSpPr>
              <a:spLocks/>
            </p:cNvSpPr>
            <p:nvPr/>
          </p:nvSpPr>
          <p:spPr bwMode="gray">
            <a:xfrm>
              <a:off x="1142" y="2428"/>
              <a:ext cx="45" cy="27"/>
            </a:xfrm>
            <a:custGeom>
              <a:avLst/>
              <a:gdLst>
                <a:gd name="T0" fmla="*/ 0 w 45"/>
                <a:gd name="T1" fmla="*/ 23 h 27"/>
                <a:gd name="T2" fmla="*/ 0 w 45"/>
                <a:gd name="T3" fmla="*/ 23 h 27"/>
                <a:gd name="T4" fmla="*/ 0 w 45"/>
                <a:gd name="T5" fmla="*/ 24 h 27"/>
                <a:gd name="T6" fmla="*/ 1 w 45"/>
                <a:gd name="T7" fmla="*/ 25 h 27"/>
                <a:gd name="T8" fmla="*/ 2 w 45"/>
                <a:gd name="T9" fmla="*/ 25 h 27"/>
                <a:gd name="T10" fmla="*/ 3 w 45"/>
                <a:gd name="T11" fmla="*/ 25 h 27"/>
                <a:gd name="T12" fmla="*/ 4 w 45"/>
                <a:gd name="T13" fmla="*/ 25 h 27"/>
                <a:gd name="T14" fmla="*/ 5 w 45"/>
                <a:gd name="T15" fmla="*/ 25 h 27"/>
                <a:gd name="T16" fmla="*/ 5 w 45"/>
                <a:gd name="T17" fmla="*/ 26 h 27"/>
                <a:gd name="T18" fmla="*/ 8 w 45"/>
                <a:gd name="T19" fmla="*/ 26 h 27"/>
                <a:gd name="T20" fmla="*/ 12 w 45"/>
                <a:gd name="T21" fmla="*/ 26 h 27"/>
                <a:gd name="T22" fmla="*/ 19 w 45"/>
                <a:gd name="T23" fmla="*/ 26 h 27"/>
                <a:gd name="T24" fmla="*/ 23 w 45"/>
                <a:gd name="T25" fmla="*/ 26 h 27"/>
                <a:gd name="T26" fmla="*/ 26 w 45"/>
                <a:gd name="T27" fmla="*/ 26 h 27"/>
                <a:gd name="T28" fmla="*/ 29 w 45"/>
                <a:gd name="T29" fmla="*/ 25 h 27"/>
                <a:gd name="T30" fmla="*/ 31 w 45"/>
                <a:gd name="T31" fmla="*/ 25 h 27"/>
                <a:gd name="T32" fmla="*/ 32 w 45"/>
                <a:gd name="T33" fmla="*/ 24 h 27"/>
                <a:gd name="T34" fmla="*/ 33 w 45"/>
                <a:gd name="T35" fmla="*/ 23 h 27"/>
                <a:gd name="T36" fmla="*/ 34 w 45"/>
                <a:gd name="T37" fmla="*/ 21 h 27"/>
                <a:gd name="T38" fmla="*/ 36 w 45"/>
                <a:gd name="T39" fmla="*/ 18 h 27"/>
                <a:gd name="T40" fmla="*/ 39 w 45"/>
                <a:gd name="T41" fmla="*/ 16 h 27"/>
                <a:gd name="T42" fmla="*/ 41 w 45"/>
                <a:gd name="T43" fmla="*/ 13 h 27"/>
                <a:gd name="T44" fmla="*/ 42 w 45"/>
                <a:gd name="T45" fmla="*/ 11 h 27"/>
                <a:gd name="T46" fmla="*/ 43 w 45"/>
                <a:gd name="T47" fmla="*/ 10 h 27"/>
                <a:gd name="T48" fmla="*/ 44 w 45"/>
                <a:gd name="T49" fmla="*/ 7 h 27"/>
                <a:gd name="T50" fmla="*/ 44 w 45"/>
                <a:gd name="T51" fmla="*/ 5 h 27"/>
                <a:gd name="T52" fmla="*/ 44 w 45"/>
                <a:gd name="T53" fmla="*/ 3 h 27"/>
                <a:gd name="T54" fmla="*/ 44 w 45"/>
                <a:gd name="T55" fmla="*/ 2 h 27"/>
                <a:gd name="T56" fmla="*/ 43 w 45"/>
                <a:gd name="T57" fmla="*/ 0 h 27"/>
                <a:gd name="T58" fmla="*/ 33 w 45"/>
                <a:gd name="T59" fmla="*/ 6 h 27"/>
                <a:gd name="T60" fmla="*/ 22 w 45"/>
                <a:gd name="T61" fmla="*/ 11 h 27"/>
                <a:gd name="T62" fmla="*/ 11 w 45"/>
                <a:gd name="T63" fmla="*/ 17 h 27"/>
                <a:gd name="T64" fmla="*/ 0 w 45"/>
                <a:gd name="T65" fmla="*/ 23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
                <a:gd name="T100" fmla="*/ 0 h 27"/>
                <a:gd name="T101" fmla="*/ 45 w 45"/>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 h="27">
                  <a:moveTo>
                    <a:pt x="0" y="23"/>
                  </a:moveTo>
                  <a:lnTo>
                    <a:pt x="0" y="23"/>
                  </a:lnTo>
                  <a:lnTo>
                    <a:pt x="0" y="24"/>
                  </a:lnTo>
                  <a:lnTo>
                    <a:pt x="1" y="25"/>
                  </a:lnTo>
                  <a:lnTo>
                    <a:pt x="2" y="25"/>
                  </a:lnTo>
                  <a:lnTo>
                    <a:pt x="3" y="25"/>
                  </a:lnTo>
                  <a:lnTo>
                    <a:pt x="4" y="25"/>
                  </a:lnTo>
                  <a:lnTo>
                    <a:pt x="5" y="25"/>
                  </a:lnTo>
                  <a:lnTo>
                    <a:pt x="5" y="26"/>
                  </a:lnTo>
                  <a:lnTo>
                    <a:pt x="8" y="26"/>
                  </a:lnTo>
                  <a:lnTo>
                    <a:pt x="12" y="26"/>
                  </a:lnTo>
                  <a:lnTo>
                    <a:pt x="19" y="26"/>
                  </a:lnTo>
                  <a:lnTo>
                    <a:pt x="23" y="26"/>
                  </a:lnTo>
                  <a:lnTo>
                    <a:pt x="26" y="26"/>
                  </a:lnTo>
                  <a:lnTo>
                    <a:pt x="29" y="25"/>
                  </a:lnTo>
                  <a:lnTo>
                    <a:pt x="31" y="25"/>
                  </a:lnTo>
                  <a:lnTo>
                    <a:pt x="32" y="24"/>
                  </a:lnTo>
                  <a:lnTo>
                    <a:pt x="33" y="23"/>
                  </a:lnTo>
                  <a:lnTo>
                    <a:pt x="34" y="21"/>
                  </a:lnTo>
                  <a:lnTo>
                    <a:pt x="36" y="18"/>
                  </a:lnTo>
                  <a:lnTo>
                    <a:pt x="39" y="16"/>
                  </a:lnTo>
                  <a:lnTo>
                    <a:pt x="41" y="13"/>
                  </a:lnTo>
                  <a:lnTo>
                    <a:pt x="42" y="11"/>
                  </a:lnTo>
                  <a:lnTo>
                    <a:pt x="43" y="10"/>
                  </a:lnTo>
                  <a:lnTo>
                    <a:pt x="44" y="7"/>
                  </a:lnTo>
                  <a:lnTo>
                    <a:pt x="44" y="5"/>
                  </a:lnTo>
                  <a:lnTo>
                    <a:pt x="44" y="3"/>
                  </a:lnTo>
                  <a:lnTo>
                    <a:pt x="44" y="2"/>
                  </a:lnTo>
                  <a:lnTo>
                    <a:pt x="43" y="0"/>
                  </a:lnTo>
                  <a:lnTo>
                    <a:pt x="33" y="6"/>
                  </a:lnTo>
                  <a:lnTo>
                    <a:pt x="22" y="11"/>
                  </a:lnTo>
                  <a:lnTo>
                    <a:pt x="11" y="17"/>
                  </a:lnTo>
                  <a:lnTo>
                    <a:pt x="0" y="23"/>
                  </a:lnTo>
                </a:path>
              </a:pathLst>
            </a:custGeom>
            <a:solidFill>
              <a:srgbClr val="FFFFFF"/>
            </a:solidFill>
            <a:ln w="9525" cap="rnd">
              <a:noFill/>
              <a:round/>
              <a:headEnd type="none" w="sm" len="sm"/>
              <a:tailEnd type="none" w="sm" len="sm"/>
            </a:ln>
          </p:spPr>
          <p:txBody>
            <a:bodyPr/>
            <a:lstStyle/>
            <a:p>
              <a:endParaRPr lang="en-US"/>
            </a:p>
          </p:txBody>
        </p:sp>
        <p:sp>
          <p:nvSpPr>
            <p:cNvPr id="1117" name="Freeform 24"/>
            <p:cNvSpPr>
              <a:spLocks/>
            </p:cNvSpPr>
            <p:nvPr/>
          </p:nvSpPr>
          <p:spPr bwMode="gray">
            <a:xfrm>
              <a:off x="1071" y="2442"/>
              <a:ext cx="59" cy="187"/>
            </a:xfrm>
            <a:custGeom>
              <a:avLst/>
              <a:gdLst>
                <a:gd name="T0" fmla="*/ 13 w 59"/>
                <a:gd name="T1" fmla="*/ 14 h 187"/>
                <a:gd name="T2" fmla="*/ 11 w 59"/>
                <a:gd name="T3" fmla="*/ 23 h 187"/>
                <a:gd name="T4" fmla="*/ 9 w 59"/>
                <a:gd name="T5" fmla="*/ 32 h 187"/>
                <a:gd name="T6" fmla="*/ 8 w 59"/>
                <a:gd name="T7" fmla="*/ 42 h 187"/>
                <a:gd name="T8" fmla="*/ 8 w 59"/>
                <a:gd name="T9" fmla="*/ 51 h 187"/>
                <a:gd name="T10" fmla="*/ 8 w 59"/>
                <a:gd name="T11" fmla="*/ 65 h 187"/>
                <a:gd name="T12" fmla="*/ 9 w 59"/>
                <a:gd name="T13" fmla="*/ 94 h 187"/>
                <a:gd name="T14" fmla="*/ 10 w 59"/>
                <a:gd name="T15" fmla="*/ 113 h 187"/>
                <a:gd name="T16" fmla="*/ 9 w 59"/>
                <a:gd name="T17" fmla="*/ 132 h 187"/>
                <a:gd name="T18" fmla="*/ 8 w 59"/>
                <a:gd name="T19" fmla="*/ 146 h 187"/>
                <a:gd name="T20" fmla="*/ 6 w 59"/>
                <a:gd name="T21" fmla="*/ 155 h 187"/>
                <a:gd name="T22" fmla="*/ 3 w 59"/>
                <a:gd name="T23" fmla="*/ 166 h 187"/>
                <a:gd name="T24" fmla="*/ 1 w 59"/>
                <a:gd name="T25" fmla="*/ 176 h 187"/>
                <a:gd name="T26" fmla="*/ 0 w 59"/>
                <a:gd name="T27" fmla="*/ 182 h 187"/>
                <a:gd name="T28" fmla="*/ 2 w 59"/>
                <a:gd name="T29" fmla="*/ 185 h 187"/>
                <a:gd name="T30" fmla="*/ 5 w 59"/>
                <a:gd name="T31" fmla="*/ 183 h 187"/>
                <a:gd name="T32" fmla="*/ 10 w 59"/>
                <a:gd name="T33" fmla="*/ 179 h 187"/>
                <a:gd name="T34" fmla="*/ 16 w 59"/>
                <a:gd name="T35" fmla="*/ 172 h 187"/>
                <a:gd name="T36" fmla="*/ 19 w 59"/>
                <a:gd name="T37" fmla="*/ 162 h 187"/>
                <a:gd name="T38" fmla="*/ 19 w 59"/>
                <a:gd name="T39" fmla="*/ 144 h 187"/>
                <a:gd name="T40" fmla="*/ 19 w 59"/>
                <a:gd name="T41" fmla="*/ 97 h 187"/>
                <a:gd name="T42" fmla="*/ 19 w 59"/>
                <a:gd name="T43" fmla="*/ 68 h 187"/>
                <a:gd name="T44" fmla="*/ 20 w 59"/>
                <a:gd name="T45" fmla="*/ 49 h 187"/>
                <a:gd name="T46" fmla="*/ 22 w 59"/>
                <a:gd name="T47" fmla="*/ 31 h 187"/>
                <a:gd name="T48" fmla="*/ 24 w 59"/>
                <a:gd name="T49" fmla="*/ 21 h 187"/>
                <a:gd name="T50" fmla="*/ 28 w 59"/>
                <a:gd name="T51" fmla="*/ 16 h 187"/>
                <a:gd name="T52" fmla="*/ 32 w 59"/>
                <a:gd name="T53" fmla="*/ 13 h 187"/>
                <a:gd name="T54" fmla="*/ 37 w 59"/>
                <a:gd name="T55" fmla="*/ 11 h 187"/>
                <a:gd name="T56" fmla="*/ 45 w 59"/>
                <a:gd name="T57" fmla="*/ 8 h 187"/>
                <a:gd name="T58" fmla="*/ 54 w 59"/>
                <a:gd name="T59" fmla="*/ 5 h 187"/>
                <a:gd name="T60" fmla="*/ 58 w 59"/>
                <a:gd name="T61" fmla="*/ 4 h 187"/>
                <a:gd name="T62" fmla="*/ 49 w 59"/>
                <a:gd name="T63" fmla="*/ 2 h 187"/>
                <a:gd name="T64" fmla="*/ 39 w 59"/>
                <a:gd name="T65" fmla="*/ 0 h 187"/>
                <a:gd name="T66" fmla="*/ 35 w 59"/>
                <a:gd name="T67" fmla="*/ 0 h 187"/>
                <a:gd name="T68" fmla="*/ 30 w 59"/>
                <a:gd name="T69" fmla="*/ 1 h 187"/>
                <a:gd name="T70" fmla="*/ 25 w 59"/>
                <a:gd name="T71" fmla="*/ 2 h 187"/>
                <a:gd name="T72" fmla="*/ 19 w 59"/>
                <a:gd name="T73" fmla="*/ 5 h 187"/>
                <a:gd name="T74" fmla="*/ 14 w 59"/>
                <a:gd name="T75" fmla="*/ 10 h 18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9"/>
                <a:gd name="T115" fmla="*/ 0 h 187"/>
                <a:gd name="T116" fmla="*/ 59 w 59"/>
                <a:gd name="T117" fmla="*/ 187 h 18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9" h="187">
                  <a:moveTo>
                    <a:pt x="14" y="10"/>
                  </a:moveTo>
                  <a:lnTo>
                    <a:pt x="13" y="14"/>
                  </a:lnTo>
                  <a:lnTo>
                    <a:pt x="11" y="19"/>
                  </a:lnTo>
                  <a:lnTo>
                    <a:pt x="11" y="23"/>
                  </a:lnTo>
                  <a:lnTo>
                    <a:pt x="10" y="28"/>
                  </a:lnTo>
                  <a:lnTo>
                    <a:pt x="9" y="32"/>
                  </a:lnTo>
                  <a:lnTo>
                    <a:pt x="9" y="37"/>
                  </a:lnTo>
                  <a:lnTo>
                    <a:pt x="8" y="42"/>
                  </a:lnTo>
                  <a:lnTo>
                    <a:pt x="8" y="47"/>
                  </a:lnTo>
                  <a:lnTo>
                    <a:pt x="8" y="51"/>
                  </a:lnTo>
                  <a:lnTo>
                    <a:pt x="8" y="56"/>
                  </a:lnTo>
                  <a:lnTo>
                    <a:pt x="8" y="65"/>
                  </a:lnTo>
                  <a:lnTo>
                    <a:pt x="9" y="84"/>
                  </a:lnTo>
                  <a:lnTo>
                    <a:pt x="9" y="94"/>
                  </a:lnTo>
                  <a:lnTo>
                    <a:pt x="10" y="104"/>
                  </a:lnTo>
                  <a:lnTo>
                    <a:pt x="10" y="113"/>
                  </a:lnTo>
                  <a:lnTo>
                    <a:pt x="10" y="123"/>
                  </a:lnTo>
                  <a:lnTo>
                    <a:pt x="9" y="132"/>
                  </a:lnTo>
                  <a:lnTo>
                    <a:pt x="8" y="141"/>
                  </a:lnTo>
                  <a:lnTo>
                    <a:pt x="8" y="146"/>
                  </a:lnTo>
                  <a:lnTo>
                    <a:pt x="7" y="150"/>
                  </a:lnTo>
                  <a:lnTo>
                    <a:pt x="6" y="155"/>
                  </a:lnTo>
                  <a:lnTo>
                    <a:pt x="4" y="159"/>
                  </a:lnTo>
                  <a:lnTo>
                    <a:pt x="3" y="166"/>
                  </a:lnTo>
                  <a:lnTo>
                    <a:pt x="2" y="173"/>
                  </a:lnTo>
                  <a:lnTo>
                    <a:pt x="1" y="176"/>
                  </a:lnTo>
                  <a:lnTo>
                    <a:pt x="1" y="179"/>
                  </a:lnTo>
                  <a:lnTo>
                    <a:pt x="0" y="182"/>
                  </a:lnTo>
                  <a:lnTo>
                    <a:pt x="0" y="186"/>
                  </a:lnTo>
                  <a:lnTo>
                    <a:pt x="2" y="185"/>
                  </a:lnTo>
                  <a:lnTo>
                    <a:pt x="3" y="185"/>
                  </a:lnTo>
                  <a:lnTo>
                    <a:pt x="5" y="183"/>
                  </a:lnTo>
                  <a:lnTo>
                    <a:pt x="8" y="182"/>
                  </a:lnTo>
                  <a:lnTo>
                    <a:pt x="10" y="179"/>
                  </a:lnTo>
                  <a:lnTo>
                    <a:pt x="14" y="174"/>
                  </a:lnTo>
                  <a:lnTo>
                    <a:pt x="16" y="172"/>
                  </a:lnTo>
                  <a:lnTo>
                    <a:pt x="18" y="170"/>
                  </a:lnTo>
                  <a:lnTo>
                    <a:pt x="19" y="162"/>
                  </a:lnTo>
                  <a:lnTo>
                    <a:pt x="19" y="153"/>
                  </a:lnTo>
                  <a:lnTo>
                    <a:pt x="19" y="144"/>
                  </a:lnTo>
                  <a:lnTo>
                    <a:pt x="19" y="134"/>
                  </a:lnTo>
                  <a:lnTo>
                    <a:pt x="19" y="97"/>
                  </a:lnTo>
                  <a:lnTo>
                    <a:pt x="19" y="77"/>
                  </a:lnTo>
                  <a:lnTo>
                    <a:pt x="19" y="68"/>
                  </a:lnTo>
                  <a:lnTo>
                    <a:pt x="20" y="59"/>
                  </a:lnTo>
                  <a:lnTo>
                    <a:pt x="20" y="49"/>
                  </a:lnTo>
                  <a:lnTo>
                    <a:pt x="21" y="40"/>
                  </a:lnTo>
                  <a:lnTo>
                    <a:pt x="22" y="31"/>
                  </a:lnTo>
                  <a:lnTo>
                    <a:pt x="23" y="23"/>
                  </a:lnTo>
                  <a:lnTo>
                    <a:pt x="24" y="21"/>
                  </a:lnTo>
                  <a:lnTo>
                    <a:pt x="26" y="18"/>
                  </a:lnTo>
                  <a:lnTo>
                    <a:pt x="28" y="16"/>
                  </a:lnTo>
                  <a:lnTo>
                    <a:pt x="30" y="15"/>
                  </a:lnTo>
                  <a:lnTo>
                    <a:pt x="32" y="13"/>
                  </a:lnTo>
                  <a:lnTo>
                    <a:pt x="35" y="12"/>
                  </a:lnTo>
                  <a:lnTo>
                    <a:pt x="37" y="11"/>
                  </a:lnTo>
                  <a:lnTo>
                    <a:pt x="40" y="10"/>
                  </a:lnTo>
                  <a:lnTo>
                    <a:pt x="45" y="8"/>
                  </a:lnTo>
                  <a:lnTo>
                    <a:pt x="50" y="7"/>
                  </a:lnTo>
                  <a:lnTo>
                    <a:pt x="54" y="5"/>
                  </a:lnTo>
                  <a:lnTo>
                    <a:pt x="56" y="4"/>
                  </a:lnTo>
                  <a:lnTo>
                    <a:pt x="58" y="4"/>
                  </a:lnTo>
                  <a:lnTo>
                    <a:pt x="54" y="3"/>
                  </a:lnTo>
                  <a:lnTo>
                    <a:pt x="49" y="2"/>
                  </a:lnTo>
                  <a:lnTo>
                    <a:pt x="44" y="1"/>
                  </a:lnTo>
                  <a:lnTo>
                    <a:pt x="39" y="0"/>
                  </a:lnTo>
                  <a:lnTo>
                    <a:pt x="37" y="0"/>
                  </a:lnTo>
                  <a:lnTo>
                    <a:pt x="35" y="0"/>
                  </a:lnTo>
                  <a:lnTo>
                    <a:pt x="32" y="1"/>
                  </a:lnTo>
                  <a:lnTo>
                    <a:pt x="30" y="1"/>
                  </a:lnTo>
                  <a:lnTo>
                    <a:pt x="28" y="1"/>
                  </a:lnTo>
                  <a:lnTo>
                    <a:pt x="25" y="2"/>
                  </a:lnTo>
                  <a:lnTo>
                    <a:pt x="22" y="4"/>
                  </a:lnTo>
                  <a:lnTo>
                    <a:pt x="19" y="5"/>
                  </a:lnTo>
                  <a:lnTo>
                    <a:pt x="17" y="7"/>
                  </a:lnTo>
                  <a:lnTo>
                    <a:pt x="14" y="10"/>
                  </a:lnTo>
                </a:path>
              </a:pathLst>
            </a:custGeom>
            <a:solidFill>
              <a:srgbClr val="FFFFFF"/>
            </a:solidFill>
            <a:ln w="9525" cap="rnd">
              <a:noFill/>
              <a:round/>
              <a:headEnd type="none" w="sm" len="sm"/>
              <a:tailEnd type="none" w="sm" len="sm"/>
            </a:ln>
          </p:spPr>
          <p:txBody>
            <a:bodyPr/>
            <a:lstStyle/>
            <a:p>
              <a:endParaRPr lang="en-US"/>
            </a:p>
          </p:txBody>
        </p:sp>
        <p:sp>
          <p:nvSpPr>
            <p:cNvPr id="1118" name="Freeform 25"/>
            <p:cNvSpPr>
              <a:spLocks/>
            </p:cNvSpPr>
            <p:nvPr/>
          </p:nvSpPr>
          <p:spPr bwMode="gray">
            <a:xfrm>
              <a:off x="1180" y="2450"/>
              <a:ext cx="17" cy="17"/>
            </a:xfrm>
            <a:custGeom>
              <a:avLst/>
              <a:gdLst>
                <a:gd name="T0" fmla="*/ 0 w 17"/>
                <a:gd name="T1" fmla="*/ 11 h 17"/>
                <a:gd name="T2" fmla="*/ 2 w 17"/>
                <a:gd name="T3" fmla="*/ 14 h 17"/>
                <a:gd name="T4" fmla="*/ 4 w 17"/>
                <a:gd name="T5" fmla="*/ 16 h 17"/>
                <a:gd name="T6" fmla="*/ 6 w 17"/>
                <a:gd name="T7" fmla="*/ 16 h 17"/>
                <a:gd name="T8" fmla="*/ 8 w 17"/>
                <a:gd name="T9" fmla="*/ 16 h 17"/>
                <a:gd name="T10" fmla="*/ 12 w 17"/>
                <a:gd name="T11" fmla="*/ 16 h 17"/>
                <a:gd name="T12" fmla="*/ 16 w 17"/>
                <a:gd name="T13" fmla="*/ 16 h 17"/>
                <a:gd name="T14" fmla="*/ 16 w 17"/>
                <a:gd name="T15" fmla="*/ 13 h 17"/>
                <a:gd name="T16" fmla="*/ 15 w 17"/>
                <a:gd name="T17" fmla="*/ 11 h 17"/>
                <a:gd name="T18" fmla="*/ 14 w 17"/>
                <a:gd name="T19" fmla="*/ 8 h 17"/>
                <a:gd name="T20" fmla="*/ 14 w 17"/>
                <a:gd name="T21" fmla="*/ 6 h 17"/>
                <a:gd name="T22" fmla="*/ 12 w 17"/>
                <a:gd name="T23" fmla="*/ 5 h 17"/>
                <a:gd name="T24" fmla="*/ 11 w 17"/>
                <a:gd name="T25" fmla="*/ 3 h 17"/>
                <a:gd name="T26" fmla="*/ 9 w 17"/>
                <a:gd name="T27" fmla="*/ 1 h 17"/>
                <a:gd name="T28" fmla="*/ 8 w 17"/>
                <a:gd name="T29" fmla="*/ 0 h 17"/>
                <a:gd name="T30" fmla="*/ 6 w 17"/>
                <a:gd name="T31" fmla="*/ 0 h 17"/>
                <a:gd name="T32" fmla="*/ 5 w 17"/>
                <a:gd name="T33" fmla="*/ 1 h 17"/>
                <a:gd name="T34" fmla="*/ 4 w 17"/>
                <a:gd name="T35" fmla="*/ 2 h 17"/>
                <a:gd name="T36" fmla="*/ 3 w 17"/>
                <a:gd name="T37" fmla="*/ 4 h 17"/>
                <a:gd name="T38" fmla="*/ 2 w 17"/>
                <a:gd name="T39" fmla="*/ 5 h 17"/>
                <a:gd name="T40" fmla="*/ 1 w 17"/>
                <a:gd name="T41" fmla="*/ 8 h 17"/>
                <a:gd name="T42" fmla="*/ 0 w 17"/>
                <a:gd name="T43" fmla="*/ 11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
                <a:gd name="T67" fmla="*/ 0 h 17"/>
                <a:gd name="T68" fmla="*/ 17 w 17"/>
                <a:gd name="T69" fmla="*/ 17 h 1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 h="17">
                  <a:moveTo>
                    <a:pt x="0" y="11"/>
                  </a:moveTo>
                  <a:lnTo>
                    <a:pt x="2" y="14"/>
                  </a:lnTo>
                  <a:lnTo>
                    <a:pt x="4" y="16"/>
                  </a:lnTo>
                  <a:lnTo>
                    <a:pt x="6" y="16"/>
                  </a:lnTo>
                  <a:lnTo>
                    <a:pt x="8" y="16"/>
                  </a:lnTo>
                  <a:lnTo>
                    <a:pt x="12" y="16"/>
                  </a:lnTo>
                  <a:lnTo>
                    <a:pt x="16" y="16"/>
                  </a:lnTo>
                  <a:lnTo>
                    <a:pt x="16" y="13"/>
                  </a:lnTo>
                  <a:lnTo>
                    <a:pt x="15" y="11"/>
                  </a:lnTo>
                  <a:lnTo>
                    <a:pt x="14" y="8"/>
                  </a:lnTo>
                  <a:lnTo>
                    <a:pt x="14" y="6"/>
                  </a:lnTo>
                  <a:lnTo>
                    <a:pt x="12" y="5"/>
                  </a:lnTo>
                  <a:lnTo>
                    <a:pt x="11" y="3"/>
                  </a:lnTo>
                  <a:lnTo>
                    <a:pt x="9" y="1"/>
                  </a:lnTo>
                  <a:lnTo>
                    <a:pt x="8" y="0"/>
                  </a:lnTo>
                  <a:lnTo>
                    <a:pt x="6" y="0"/>
                  </a:lnTo>
                  <a:lnTo>
                    <a:pt x="5" y="1"/>
                  </a:lnTo>
                  <a:lnTo>
                    <a:pt x="4" y="2"/>
                  </a:lnTo>
                  <a:lnTo>
                    <a:pt x="3" y="4"/>
                  </a:lnTo>
                  <a:lnTo>
                    <a:pt x="2" y="5"/>
                  </a:lnTo>
                  <a:lnTo>
                    <a:pt x="1" y="8"/>
                  </a:lnTo>
                  <a:lnTo>
                    <a:pt x="0" y="11"/>
                  </a:lnTo>
                </a:path>
              </a:pathLst>
            </a:custGeom>
            <a:solidFill>
              <a:srgbClr val="FFFFFF"/>
            </a:solidFill>
            <a:ln w="9525" cap="rnd">
              <a:noFill/>
              <a:round/>
              <a:headEnd type="none" w="sm" len="sm"/>
              <a:tailEnd type="none" w="sm" len="sm"/>
            </a:ln>
          </p:spPr>
          <p:txBody>
            <a:bodyPr/>
            <a:lstStyle/>
            <a:p>
              <a:endParaRPr lang="en-US"/>
            </a:p>
          </p:txBody>
        </p:sp>
        <p:sp>
          <p:nvSpPr>
            <p:cNvPr id="1119" name="Freeform 26"/>
            <p:cNvSpPr>
              <a:spLocks/>
            </p:cNvSpPr>
            <p:nvPr/>
          </p:nvSpPr>
          <p:spPr bwMode="gray">
            <a:xfrm>
              <a:off x="1123" y="2460"/>
              <a:ext cx="82" cy="22"/>
            </a:xfrm>
            <a:custGeom>
              <a:avLst/>
              <a:gdLst>
                <a:gd name="T0" fmla="*/ 1 w 82"/>
                <a:gd name="T1" fmla="*/ 8 h 22"/>
                <a:gd name="T2" fmla="*/ 0 w 82"/>
                <a:gd name="T3" fmla="*/ 10 h 22"/>
                <a:gd name="T4" fmla="*/ 0 w 82"/>
                <a:gd name="T5" fmla="*/ 11 h 22"/>
                <a:gd name="T6" fmla="*/ 1 w 82"/>
                <a:gd name="T7" fmla="*/ 11 h 22"/>
                <a:gd name="T8" fmla="*/ 1 w 82"/>
                <a:gd name="T9" fmla="*/ 13 h 22"/>
                <a:gd name="T10" fmla="*/ 3 w 82"/>
                <a:gd name="T11" fmla="*/ 15 h 22"/>
                <a:gd name="T12" fmla="*/ 5 w 82"/>
                <a:gd name="T13" fmla="*/ 18 h 22"/>
                <a:gd name="T14" fmla="*/ 6 w 82"/>
                <a:gd name="T15" fmla="*/ 19 h 22"/>
                <a:gd name="T16" fmla="*/ 7 w 82"/>
                <a:gd name="T17" fmla="*/ 21 h 22"/>
                <a:gd name="T18" fmla="*/ 9 w 82"/>
                <a:gd name="T19" fmla="*/ 20 h 22"/>
                <a:gd name="T20" fmla="*/ 11 w 82"/>
                <a:gd name="T21" fmla="*/ 20 h 22"/>
                <a:gd name="T22" fmla="*/ 16 w 82"/>
                <a:gd name="T23" fmla="*/ 19 h 22"/>
                <a:gd name="T24" fmla="*/ 21 w 82"/>
                <a:gd name="T25" fmla="*/ 18 h 22"/>
                <a:gd name="T26" fmla="*/ 26 w 82"/>
                <a:gd name="T27" fmla="*/ 18 h 22"/>
                <a:gd name="T28" fmla="*/ 36 w 82"/>
                <a:gd name="T29" fmla="*/ 18 h 22"/>
                <a:gd name="T30" fmla="*/ 45 w 82"/>
                <a:gd name="T31" fmla="*/ 17 h 22"/>
                <a:gd name="T32" fmla="*/ 51 w 82"/>
                <a:gd name="T33" fmla="*/ 17 h 22"/>
                <a:gd name="T34" fmla="*/ 55 w 82"/>
                <a:gd name="T35" fmla="*/ 16 h 22"/>
                <a:gd name="T36" fmla="*/ 60 w 82"/>
                <a:gd name="T37" fmla="*/ 16 h 22"/>
                <a:gd name="T38" fmla="*/ 63 w 82"/>
                <a:gd name="T39" fmla="*/ 15 h 22"/>
                <a:gd name="T40" fmla="*/ 65 w 82"/>
                <a:gd name="T41" fmla="*/ 15 h 22"/>
                <a:gd name="T42" fmla="*/ 69 w 82"/>
                <a:gd name="T43" fmla="*/ 13 h 22"/>
                <a:gd name="T44" fmla="*/ 73 w 82"/>
                <a:gd name="T45" fmla="*/ 12 h 22"/>
                <a:gd name="T46" fmla="*/ 75 w 82"/>
                <a:gd name="T47" fmla="*/ 11 h 22"/>
                <a:gd name="T48" fmla="*/ 78 w 82"/>
                <a:gd name="T49" fmla="*/ 9 h 22"/>
                <a:gd name="T50" fmla="*/ 80 w 82"/>
                <a:gd name="T51" fmla="*/ 8 h 22"/>
                <a:gd name="T52" fmla="*/ 81 w 82"/>
                <a:gd name="T53" fmla="*/ 7 h 22"/>
                <a:gd name="T54" fmla="*/ 65 w 82"/>
                <a:gd name="T55" fmla="*/ 5 h 22"/>
                <a:gd name="T56" fmla="*/ 49 w 82"/>
                <a:gd name="T57" fmla="*/ 2 h 22"/>
                <a:gd name="T58" fmla="*/ 42 w 82"/>
                <a:gd name="T59" fmla="*/ 1 h 22"/>
                <a:gd name="T60" fmla="*/ 34 w 82"/>
                <a:gd name="T61" fmla="*/ 0 h 22"/>
                <a:gd name="T62" fmla="*/ 26 w 82"/>
                <a:gd name="T63" fmla="*/ 0 h 22"/>
                <a:gd name="T64" fmla="*/ 17 w 82"/>
                <a:gd name="T65" fmla="*/ 0 h 22"/>
                <a:gd name="T66" fmla="*/ 15 w 82"/>
                <a:gd name="T67" fmla="*/ 0 h 22"/>
                <a:gd name="T68" fmla="*/ 12 w 82"/>
                <a:gd name="T69" fmla="*/ 0 h 22"/>
                <a:gd name="T70" fmla="*/ 10 w 82"/>
                <a:gd name="T71" fmla="*/ 0 h 22"/>
                <a:gd name="T72" fmla="*/ 8 w 82"/>
                <a:gd name="T73" fmla="*/ 1 h 22"/>
                <a:gd name="T74" fmla="*/ 6 w 82"/>
                <a:gd name="T75" fmla="*/ 1 h 22"/>
                <a:gd name="T76" fmla="*/ 5 w 82"/>
                <a:gd name="T77" fmla="*/ 1 h 22"/>
                <a:gd name="T78" fmla="*/ 4 w 82"/>
                <a:gd name="T79" fmla="*/ 2 h 22"/>
                <a:gd name="T80" fmla="*/ 3 w 82"/>
                <a:gd name="T81" fmla="*/ 3 h 22"/>
                <a:gd name="T82" fmla="*/ 2 w 82"/>
                <a:gd name="T83" fmla="*/ 3 h 22"/>
                <a:gd name="T84" fmla="*/ 2 w 82"/>
                <a:gd name="T85" fmla="*/ 5 h 22"/>
                <a:gd name="T86" fmla="*/ 1 w 82"/>
                <a:gd name="T87" fmla="*/ 6 h 22"/>
                <a:gd name="T88" fmla="*/ 1 w 82"/>
                <a:gd name="T89" fmla="*/ 8 h 2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2"/>
                <a:gd name="T136" fmla="*/ 0 h 22"/>
                <a:gd name="T137" fmla="*/ 82 w 82"/>
                <a:gd name="T138" fmla="*/ 22 h 2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2" h="22">
                  <a:moveTo>
                    <a:pt x="1" y="8"/>
                  </a:moveTo>
                  <a:lnTo>
                    <a:pt x="0" y="10"/>
                  </a:lnTo>
                  <a:lnTo>
                    <a:pt x="0" y="11"/>
                  </a:lnTo>
                  <a:lnTo>
                    <a:pt x="1" y="11"/>
                  </a:lnTo>
                  <a:lnTo>
                    <a:pt x="1" y="13"/>
                  </a:lnTo>
                  <a:lnTo>
                    <a:pt x="3" y="15"/>
                  </a:lnTo>
                  <a:lnTo>
                    <a:pt x="5" y="18"/>
                  </a:lnTo>
                  <a:lnTo>
                    <a:pt x="6" y="19"/>
                  </a:lnTo>
                  <a:lnTo>
                    <a:pt x="7" y="21"/>
                  </a:lnTo>
                  <a:lnTo>
                    <a:pt x="9" y="20"/>
                  </a:lnTo>
                  <a:lnTo>
                    <a:pt x="11" y="20"/>
                  </a:lnTo>
                  <a:lnTo>
                    <a:pt x="16" y="19"/>
                  </a:lnTo>
                  <a:lnTo>
                    <a:pt x="21" y="18"/>
                  </a:lnTo>
                  <a:lnTo>
                    <a:pt x="26" y="18"/>
                  </a:lnTo>
                  <a:lnTo>
                    <a:pt x="36" y="18"/>
                  </a:lnTo>
                  <a:lnTo>
                    <a:pt x="45" y="17"/>
                  </a:lnTo>
                  <a:lnTo>
                    <a:pt x="51" y="17"/>
                  </a:lnTo>
                  <a:lnTo>
                    <a:pt x="55" y="16"/>
                  </a:lnTo>
                  <a:lnTo>
                    <a:pt x="60" y="16"/>
                  </a:lnTo>
                  <a:lnTo>
                    <a:pt x="63" y="15"/>
                  </a:lnTo>
                  <a:lnTo>
                    <a:pt x="65" y="15"/>
                  </a:lnTo>
                  <a:lnTo>
                    <a:pt x="69" y="13"/>
                  </a:lnTo>
                  <a:lnTo>
                    <a:pt x="73" y="12"/>
                  </a:lnTo>
                  <a:lnTo>
                    <a:pt x="75" y="11"/>
                  </a:lnTo>
                  <a:lnTo>
                    <a:pt x="78" y="9"/>
                  </a:lnTo>
                  <a:lnTo>
                    <a:pt x="80" y="8"/>
                  </a:lnTo>
                  <a:lnTo>
                    <a:pt x="81" y="7"/>
                  </a:lnTo>
                  <a:lnTo>
                    <a:pt x="65" y="5"/>
                  </a:lnTo>
                  <a:lnTo>
                    <a:pt x="49" y="2"/>
                  </a:lnTo>
                  <a:lnTo>
                    <a:pt x="42" y="1"/>
                  </a:lnTo>
                  <a:lnTo>
                    <a:pt x="34" y="0"/>
                  </a:lnTo>
                  <a:lnTo>
                    <a:pt x="26" y="0"/>
                  </a:lnTo>
                  <a:lnTo>
                    <a:pt x="17" y="0"/>
                  </a:lnTo>
                  <a:lnTo>
                    <a:pt x="15" y="0"/>
                  </a:lnTo>
                  <a:lnTo>
                    <a:pt x="12" y="0"/>
                  </a:lnTo>
                  <a:lnTo>
                    <a:pt x="10" y="0"/>
                  </a:lnTo>
                  <a:lnTo>
                    <a:pt x="8" y="1"/>
                  </a:lnTo>
                  <a:lnTo>
                    <a:pt x="6" y="1"/>
                  </a:lnTo>
                  <a:lnTo>
                    <a:pt x="5" y="1"/>
                  </a:lnTo>
                  <a:lnTo>
                    <a:pt x="4" y="2"/>
                  </a:lnTo>
                  <a:lnTo>
                    <a:pt x="3" y="3"/>
                  </a:lnTo>
                  <a:lnTo>
                    <a:pt x="2" y="3"/>
                  </a:lnTo>
                  <a:lnTo>
                    <a:pt x="2" y="5"/>
                  </a:lnTo>
                  <a:lnTo>
                    <a:pt x="1" y="6"/>
                  </a:lnTo>
                  <a:lnTo>
                    <a:pt x="1" y="8"/>
                  </a:lnTo>
                </a:path>
              </a:pathLst>
            </a:custGeom>
            <a:solidFill>
              <a:srgbClr val="FFFFFF"/>
            </a:solidFill>
            <a:ln w="9525" cap="rnd">
              <a:noFill/>
              <a:round/>
              <a:headEnd type="none" w="sm" len="sm"/>
              <a:tailEnd type="none" w="sm" len="sm"/>
            </a:ln>
          </p:spPr>
          <p:txBody>
            <a:bodyPr/>
            <a:lstStyle/>
            <a:p>
              <a:endParaRPr lang="en-US"/>
            </a:p>
          </p:txBody>
        </p:sp>
        <p:sp>
          <p:nvSpPr>
            <p:cNvPr id="1120" name="Freeform 27"/>
            <p:cNvSpPr>
              <a:spLocks/>
            </p:cNvSpPr>
            <p:nvPr/>
          </p:nvSpPr>
          <p:spPr bwMode="gray">
            <a:xfrm>
              <a:off x="1076" y="2461"/>
              <a:ext cx="230" cy="181"/>
            </a:xfrm>
            <a:custGeom>
              <a:avLst/>
              <a:gdLst>
                <a:gd name="T0" fmla="*/ 24 w 230"/>
                <a:gd name="T1" fmla="*/ 39 h 181"/>
                <a:gd name="T2" fmla="*/ 24 w 230"/>
                <a:gd name="T3" fmla="*/ 88 h 181"/>
                <a:gd name="T4" fmla="*/ 25 w 230"/>
                <a:gd name="T5" fmla="*/ 138 h 181"/>
                <a:gd name="T6" fmla="*/ 0 w 230"/>
                <a:gd name="T7" fmla="*/ 178 h 181"/>
                <a:gd name="T8" fmla="*/ 18 w 230"/>
                <a:gd name="T9" fmla="*/ 167 h 181"/>
                <a:gd name="T10" fmla="*/ 35 w 230"/>
                <a:gd name="T11" fmla="*/ 148 h 181"/>
                <a:gd name="T12" fmla="*/ 55 w 230"/>
                <a:gd name="T13" fmla="*/ 133 h 181"/>
                <a:gd name="T14" fmla="*/ 78 w 230"/>
                <a:gd name="T15" fmla="*/ 121 h 181"/>
                <a:gd name="T16" fmla="*/ 98 w 230"/>
                <a:gd name="T17" fmla="*/ 115 h 181"/>
                <a:gd name="T18" fmla="*/ 123 w 230"/>
                <a:gd name="T19" fmla="*/ 113 h 181"/>
                <a:gd name="T20" fmla="*/ 157 w 230"/>
                <a:gd name="T21" fmla="*/ 102 h 181"/>
                <a:gd name="T22" fmla="*/ 176 w 230"/>
                <a:gd name="T23" fmla="*/ 88 h 181"/>
                <a:gd name="T24" fmla="*/ 209 w 230"/>
                <a:gd name="T25" fmla="*/ 71 h 181"/>
                <a:gd name="T26" fmla="*/ 229 w 230"/>
                <a:gd name="T27" fmla="*/ 66 h 181"/>
                <a:gd name="T28" fmla="*/ 221 w 230"/>
                <a:gd name="T29" fmla="*/ 61 h 181"/>
                <a:gd name="T30" fmla="*/ 206 w 230"/>
                <a:gd name="T31" fmla="*/ 59 h 181"/>
                <a:gd name="T32" fmla="*/ 175 w 230"/>
                <a:gd name="T33" fmla="*/ 72 h 181"/>
                <a:gd name="T34" fmla="*/ 162 w 230"/>
                <a:gd name="T35" fmla="*/ 76 h 181"/>
                <a:gd name="T36" fmla="*/ 153 w 230"/>
                <a:gd name="T37" fmla="*/ 80 h 181"/>
                <a:gd name="T38" fmla="*/ 148 w 230"/>
                <a:gd name="T39" fmla="*/ 84 h 181"/>
                <a:gd name="T40" fmla="*/ 148 w 230"/>
                <a:gd name="T41" fmla="*/ 92 h 181"/>
                <a:gd name="T42" fmla="*/ 145 w 230"/>
                <a:gd name="T43" fmla="*/ 102 h 181"/>
                <a:gd name="T44" fmla="*/ 139 w 230"/>
                <a:gd name="T45" fmla="*/ 105 h 181"/>
                <a:gd name="T46" fmla="*/ 126 w 230"/>
                <a:gd name="T47" fmla="*/ 107 h 181"/>
                <a:gd name="T48" fmla="*/ 104 w 230"/>
                <a:gd name="T49" fmla="*/ 102 h 181"/>
                <a:gd name="T50" fmla="*/ 97 w 230"/>
                <a:gd name="T51" fmla="*/ 91 h 181"/>
                <a:gd name="T52" fmla="*/ 98 w 230"/>
                <a:gd name="T53" fmla="*/ 78 h 181"/>
                <a:gd name="T54" fmla="*/ 103 w 230"/>
                <a:gd name="T55" fmla="*/ 74 h 181"/>
                <a:gd name="T56" fmla="*/ 115 w 230"/>
                <a:gd name="T57" fmla="*/ 69 h 181"/>
                <a:gd name="T58" fmla="*/ 119 w 230"/>
                <a:gd name="T59" fmla="*/ 64 h 181"/>
                <a:gd name="T60" fmla="*/ 126 w 230"/>
                <a:gd name="T61" fmla="*/ 56 h 181"/>
                <a:gd name="T62" fmla="*/ 147 w 230"/>
                <a:gd name="T63" fmla="*/ 46 h 181"/>
                <a:gd name="T64" fmla="*/ 176 w 230"/>
                <a:gd name="T65" fmla="*/ 37 h 181"/>
                <a:gd name="T66" fmla="*/ 173 w 230"/>
                <a:gd name="T67" fmla="*/ 33 h 181"/>
                <a:gd name="T68" fmla="*/ 167 w 230"/>
                <a:gd name="T69" fmla="*/ 29 h 181"/>
                <a:gd name="T70" fmla="*/ 149 w 230"/>
                <a:gd name="T71" fmla="*/ 30 h 181"/>
                <a:gd name="T72" fmla="*/ 133 w 230"/>
                <a:gd name="T73" fmla="*/ 37 h 181"/>
                <a:gd name="T74" fmla="*/ 108 w 230"/>
                <a:gd name="T75" fmla="*/ 53 h 181"/>
                <a:gd name="T76" fmla="*/ 98 w 230"/>
                <a:gd name="T77" fmla="*/ 73 h 181"/>
                <a:gd name="T78" fmla="*/ 85 w 230"/>
                <a:gd name="T79" fmla="*/ 76 h 181"/>
                <a:gd name="T80" fmla="*/ 66 w 230"/>
                <a:gd name="T81" fmla="*/ 64 h 181"/>
                <a:gd name="T82" fmla="*/ 62 w 230"/>
                <a:gd name="T83" fmla="*/ 53 h 181"/>
                <a:gd name="T84" fmla="*/ 67 w 230"/>
                <a:gd name="T85" fmla="*/ 44 h 181"/>
                <a:gd name="T86" fmla="*/ 74 w 230"/>
                <a:gd name="T87" fmla="*/ 39 h 181"/>
                <a:gd name="T88" fmla="*/ 78 w 230"/>
                <a:gd name="T89" fmla="*/ 31 h 181"/>
                <a:gd name="T90" fmla="*/ 84 w 230"/>
                <a:gd name="T91" fmla="*/ 27 h 181"/>
                <a:gd name="T92" fmla="*/ 61 w 230"/>
                <a:gd name="T93" fmla="*/ 39 h 181"/>
                <a:gd name="T94" fmla="*/ 56 w 230"/>
                <a:gd name="T95" fmla="*/ 44 h 181"/>
                <a:gd name="T96" fmla="*/ 41 w 230"/>
                <a:gd name="T97" fmla="*/ 37 h 181"/>
                <a:gd name="T98" fmla="*/ 32 w 230"/>
                <a:gd name="T99" fmla="*/ 28 h 181"/>
                <a:gd name="T100" fmla="*/ 32 w 230"/>
                <a:gd name="T101" fmla="*/ 16 h 181"/>
                <a:gd name="T102" fmla="*/ 36 w 230"/>
                <a:gd name="T103" fmla="*/ 12 h 181"/>
                <a:gd name="T104" fmla="*/ 39 w 230"/>
                <a:gd name="T105" fmla="*/ 6 h 181"/>
                <a:gd name="T106" fmla="*/ 38 w 230"/>
                <a:gd name="T107" fmla="*/ 0 h 181"/>
                <a:gd name="T108" fmla="*/ 32 w 230"/>
                <a:gd name="T109" fmla="*/ 6 h 181"/>
                <a:gd name="T110" fmla="*/ 27 w 230"/>
                <a:gd name="T111" fmla="*/ 20 h 18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181"/>
                <a:gd name="T170" fmla="*/ 230 w 230"/>
                <a:gd name="T171" fmla="*/ 181 h 18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181">
                  <a:moveTo>
                    <a:pt x="26" y="23"/>
                  </a:moveTo>
                  <a:lnTo>
                    <a:pt x="25" y="27"/>
                  </a:lnTo>
                  <a:lnTo>
                    <a:pt x="25" y="31"/>
                  </a:lnTo>
                  <a:lnTo>
                    <a:pt x="24" y="35"/>
                  </a:lnTo>
                  <a:lnTo>
                    <a:pt x="24" y="39"/>
                  </a:lnTo>
                  <a:lnTo>
                    <a:pt x="24" y="43"/>
                  </a:lnTo>
                  <a:lnTo>
                    <a:pt x="23" y="47"/>
                  </a:lnTo>
                  <a:lnTo>
                    <a:pt x="23" y="55"/>
                  </a:lnTo>
                  <a:lnTo>
                    <a:pt x="24" y="71"/>
                  </a:lnTo>
                  <a:lnTo>
                    <a:pt x="24" y="88"/>
                  </a:lnTo>
                  <a:lnTo>
                    <a:pt x="25" y="105"/>
                  </a:lnTo>
                  <a:lnTo>
                    <a:pt x="25" y="113"/>
                  </a:lnTo>
                  <a:lnTo>
                    <a:pt x="25" y="122"/>
                  </a:lnTo>
                  <a:lnTo>
                    <a:pt x="25" y="130"/>
                  </a:lnTo>
                  <a:lnTo>
                    <a:pt x="25" y="138"/>
                  </a:lnTo>
                  <a:lnTo>
                    <a:pt x="24" y="142"/>
                  </a:lnTo>
                  <a:lnTo>
                    <a:pt x="24" y="147"/>
                  </a:lnTo>
                  <a:lnTo>
                    <a:pt x="23" y="151"/>
                  </a:lnTo>
                  <a:lnTo>
                    <a:pt x="22" y="155"/>
                  </a:lnTo>
                  <a:lnTo>
                    <a:pt x="0" y="178"/>
                  </a:lnTo>
                  <a:lnTo>
                    <a:pt x="11" y="180"/>
                  </a:lnTo>
                  <a:lnTo>
                    <a:pt x="13" y="176"/>
                  </a:lnTo>
                  <a:lnTo>
                    <a:pt x="14" y="173"/>
                  </a:lnTo>
                  <a:lnTo>
                    <a:pt x="15" y="171"/>
                  </a:lnTo>
                  <a:lnTo>
                    <a:pt x="18" y="167"/>
                  </a:lnTo>
                  <a:lnTo>
                    <a:pt x="21" y="163"/>
                  </a:lnTo>
                  <a:lnTo>
                    <a:pt x="24" y="159"/>
                  </a:lnTo>
                  <a:lnTo>
                    <a:pt x="28" y="155"/>
                  </a:lnTo>
                  <a:lnTo>
                    <a:pt x="31" y="151"/>
                  </a:lnTo>
                  <a:lnTo>
                    <a:pt x="35" y="148"/>
                  </a:lnTo>
                  <a:lnTo>
                    <a:pt x="39" y="144"/>
                  </a:lnTo>
                  <a:lnTo>
                    <a:pt x="43" y="141"/>
                  </a:lnTo>
                  <a:lnTo>
                    <a:pt x="47" y="138"/>
                  </a:lnTo>
                  <a:lnTo>
                    <a:pt x="51" y="135"/>
                  </a:lnTo>
                  <a:lnTo>
                    <a:pt x="55" y="133"/>
                  </a:lnTo>
                  <a:lnTo>
                    <a:pt x="60" y="130"/>
                  </a:lnTo>
                  <a:lnTo>
                    <a:pt x="64" y="128"/>
                  </a:lnTo>
                  <a:lnTo>
                    <a:pt x="69" y="126"/>
                  </a:lnTo>
                  <a:lnTo>
                    <a:pt x="73" y="123"/>
                  </a:lnTo>
                  <a:lnTo>
                    <a:pt x="78" y="121"/>
                  </a:lnTo>
                  <a:lnTo>
                    <a:pt x="83" y="119"/>
                  </a:lnTo>
                  <a:lnTo>
                    <a:pt x="86" y="118"/>
                  </a:lnTo>
                  <a:lnTo>
                    <a:pt x="88" y="117"/>
                  </a:lnTo>
                  <a:lnTo>
                    <a:pt x="93" y="116"/>
                  </a:lnTo>
                  <a:lnTo>
                    <a:pt x="98" y="115"/>
                  </a:lnTo>
                  <a:lnTo>
                    <a:pt x="103" y="115"/>
                  </a:lnTo>
                  <a:lnTo>
                    <a:pt x="108" y="114"/>
                  </a:lnTo>
                  <a:lnTo>
                    <a:pt x="113" y="114"/>
                  </a:lnTo>
                  <a:lnTo>
                    <a:pt x="118" y="113"/>
                  </a:lnTo>
                  <a:lnTo>
                    <a:pt x="123" y="113"/>
                  </a:lnTo>
                  <a:lnTo>
                    <a:pt x="128" y="113"/>
                  </a:lnTo>
                  <a:lnTo>
                    <a:pt x="148" y="113"/>
                  </a:lnTo>
                  <a:lnTo>
                    <a:pt x="151" y="110"/>
                  </a:lnTo>
                  <a:lnTo>
                    <a:pt x="154" y="106"/>
                  </a:lnTo>
                  <a:lnTo>
                    <a:pt x="157" y="102"/>
                  </a:lnTo>
                  <a:lnTo>
                    <a:pt x="160" y="99"/>
                  </a:lnTo>
                  <a:lnTo>
                    <a:pt x="164" y="96"/>
                  </a:lnTo>
                  <a:lnTo>
                    <a:pt x="168" y="93"/>
                  </a:lnTo>
                  <a:lnTo>
                    <a:pt x="172" y="90"/>
                  </a:lnTo>
                  <a:lnTo>
                    <a:pt x="176" y="88"/>
                  </a:lnTo>
                  <a:lnTo>
                    <a:pt x="180" y="86"/>
                  </a:lnTo>
                  <a:lnTo>
                    <a:pt x="184" y="83"/>
                  </a:lnTo>
                  <a:lnTo>
                    <a:pt x="192" y="79"/>
                  </a:lnTo>
                  <a:lnTo>
                    <a:pt x="201" y="75"/>
                  </a:lnTo>
                  <a:lnTo>
                    <a:pt x="209" y="71"/>
                  </a:lnTo>
                  <a:lnTo>
                    <a:pt x="211" y="70"/>
                  </a:lnTo>
                  <a:lnTo>
                    <a:pt x="214" y="70"/>
                  </a:lnTo>
                  <a:lnTo>
                    <a:pt x="219" y="69"/>
                  </a:lnTo>
                  <a:lnTo>
                    <a:pt x="224" y="68"/>
                  </a:lnTo>
                  <a:lnTo>
                    <a:pt x="229" y="66"/>
                  </a:lnTo>
                  <a:lnTo>
                    <a:pt x="229" y="65"/>
                  </a:lnTo>
                  <a:lnTo>
                    <a:pt x="228" y="64"/>
                  </a:lnTo>
                  <a:lnTo>
                    <a:pt x="226" y="63"/>
                  </a:lnTo>
                  <a:lnTo>
                    <a:pt x="224" y="62"/>
                  </a:lnTo>
                  <a:lnTo>
                    <a:pt x="221" y="61"/>
                  </a:lnTo>
                  <a:lnTo>
                    <a:pt x="217" y="60"/>
                  </a:lnTo>
                  <a:lnTo>
                    <a:pt x="215" y="59"/>
                  </a:lnTo>
                  <a:lnTo>
                    <a:pt x="212" y="58"/>
                  </a:lnTo>
                  <a:lnTo>
                    <a:pt x="209" y="59"/>
                  </a:lnTo>
                  <a:lnTo>
                    <a:pt x="206" y="59"/>
                  </a:lnTo>
                  <a:lnTo>
                    <a:pt x="203" y="60"/>
                  </a:lnTo>
                  <a:lnTo>
                    <a:pt x="200" y="61"/>
                  </a:lnTo>
                  <a:lnTo>
                    <a:pt x="193" y="63"/>
                  </a:lnTo>
                  <a:lnTo>
                    <a:pt x="187" y="66"/>
                  </a:lnTo>
                  <a:lnTo>
                    <a:pt x="175" y="72"/>
                  </a:lnTo>
                  <a:lnTo>
                    <a:pt x="172" y="73"/>
                  </a:lnTo>
                  <a:lnTo>
                    <a:pt x="169" y="74"/>
                  </a:lnTo>
                  <a:lnTo>
                    <a:pt x="166" y="75"/>
                  </a:lnTo>
                  <a:lnTo>
                    <a:pt x="163" y="76"/>
                  </a:lnTo>
                  <a:lnTo>
                    <a:pt x="162" y="76"/>
                  </a:lnTo>
                  <a:lnTo>
                    <a:pt x="161" y="76"/>
                  </a:lnTo>
                  <a:lnTo>
                    <a:pt x="159" y="77"/>
                  </a:lnTo>
                  <a:lnTo>
                    <a:pt x="157" y="78"/>
                  </a:lnTo>
                  <a:lnTo>
                    <a:pt x="155" y="79"/>
                  </a:lnTo>
                  <a:lnTo>
                    <a:pt x="153" y="80"/>
                  </a:lnTo>
                  <a:lnTo>
                    <a:pt x="152" y="82"/>
                  </a:lnTo>
                  <a:lnTo>
                    <a:pt x="149" y="83"/>
                  </a:lnTo>
                  <a:lnTo>
                    <a:pt x="148" y="83"/>
                  </a:lnTo>
                  <a:lnTo>
                    <a:pt x="147" y="83"/>
                  </a:lnTo>
                  <a:lnTo>
                    <a:pt x="148" y="84"/>
                  </a:lnTo>
                  <a:lnTo>
                    <a:pt x="148" y="85"/>
                  </a:lnTo>
                  <a:lnTo>
                    <a:pt x="149" y="86"/>
                  </a:lnTo>
                  <a:lnTo>
                    <a:pt x="149" y="87"/>
                  </a:lnTo>
                  <a:lnTo>
                    <a:pt x="149" y="90"/>
                  </a:lnTo>
                  <a:lnTo>
                    <a:pt x="148" y="92"/>
                  </a:lnTo>
                  <a:lnTo>
                    <a:pt x="147" y="97"/>
                  </a:lnTo>
                  <a:lnTo>
                    <a:pt x="146" y="99"/>
                  </a:lnTo>
                  <a:lnTo>
                    <a:pt x="146" y="100"/>
                  </a:lnTo>
                  <a:lnTo>
                    <a:pt x="146" y="101"/>
                  </a:lnTo>
                  <a:lnTo>
                    <a:pt x="145" y="102"/>
                  </a:lnTo>
                  <a:lnTo>
                    <a:pt x="144" y="103"/>
                  </a:lnTo>
                  <a:lnTo>
                    <a:pt x="143" y="103"/>
                  </a:lnTo>
                  <a:lnTo>
                    <a:pt x="142" y="104"/>
                  </a:lnTo>
                  <a:lnTo>
                    <a:pt x="140" y="105"/>
                  </a:lnTo>
                  <a:lnTo>
                    <a:pt x="139" y="105"/>
                  </a:lnTo>
                  <a:lnTo>
                    <a:pt x="136" y="106"/>
                  </a:lnTo>
                  <a:lnTo>
                    <a:pt x="134" y="107"/>
                  </a:lnTo>
                  <a:lnTo>
                    <a:pt x="131" y="107"/>
                  </a:lnTo>
                  <a:lnTo>
                    <a:pt x="128" y="107"/>
                  </a:lnTo>
                  <a:lnTo>
                    <a:pt x="126" y="107"/>
                  </a:lnTo>
                  <a:lnTo>
                    <a:pt x="120" y="106"/>
                  </a:lnTo>
                  <a:lnTo>
                    <a:pt x="118" y="106"/>
                  </a:lnTo>
                  <a:lnTo>
                    <a:pt x="115" y="105"/>
                  </a:lnTo>
                  <a:lnTo>
                    <a:pt x="105" y="102"/>
                  </a:lnTo>
                  <a:lnTo>
                    <a:pt x="104" y="102"/>
                  </a:lnTo>
                  <a:lnTo>
                    <a:pt x="103" y="101"/>
                  </a:lnTo>
                  <a:lnTo>
                    <a:pt x="101" y="98"/>
                  </a:lnTo>
                  <a:lnTo>
                    <a:pt x="99" y="96"/>
                  </a:lnTo>
                  <a:lnTo>
                    <a:pt x="98" y="94"/>
                  </a:lnTo>
                  <a:lnTo>
                    <a:pt x="97" y="91"/>
                  </a:lnTo>
                  <a:lnTo>
                    <a:pt x="96" y="88"/>
                  </a:lnTo>
                  <a:lnTo>
                    <a:pt x="96" y="85"/>
                  </a:lnTo>
                  <a:lnTo>
                    <a:pt x="96" y="82"/>
                  </a:lnTo>
                  <a:lnTo>
                    <a:pt x="97" y="80"/>
                  </a:lnTo>
                  <a:lnTo>
                    <a:pt x="98" y="78"/>
                  </a:lnTo>
                  <a:lnTo>
                    <a:pt x="99" y="77"/>
                  </a:lnTo>
                  <a:lnTo>
                    <a:pt x="100" y="76"/>
                  </a:lnTo>
                  <a:lnTo>
                    <a:pt x="100" y="75"/>
                  </a:lnTo>
                  <a:lnTo>
                    <a:pt x="101" y="75"/>
                  </a:lnTo>
                  <a:lnTo>
                    <a:pt x="103" y="74"/>
                  </a:lnTo>
                  <a:lnTo>
                    <a:pt x="105" y="73"/>
                  </a:lnTo>
                  <a:lnTo>
                    <a:pt x="109" y="71"/>
                  </a:lnTo>
                  <a:lnTo>
                    <a:pt x="111" y="71"/>
                  </a:lnTo>
                  <a:lnTo>
                    <a:pt x="113" y="70"/>
                  </a:lnTo>
                  <a:lnTo>
                    <a:pt x="115" y="69"/>
                  </a:lnTo>
                  <a:lnTo>
                    <a:pt x="116" y="68"/>
                  </a:lnTo>
                  <a:lnTo>
                    <a:pt x="118" y="67"/>
                  </a:lnTo>
                  <a:lnTo>
                    <a:pt x="118" y="66"/>
                  </a:lnTo>
                  <a:lnTo>
                    <a:pt x="119" y="65"/>
                  </a:lnTo>
                  <a:lnTo>
                    <a:pt x="119" y="64"/>
                  </a:lnTo>
                  <a:lnTo>
                    <a:pt x="119" y="63"/>
                  </a:lnTo>
                  <a:lnTo>
                    <a:pt x="119" y="62"/>
                  </a:lnTo>
                  <a:lnTo>
                    <a:pt x="119" y="60"/>
                  </a:lnTo>
                  <a:lnTo>
                    <a:pt x="123" y="58"/>
                  </a:lnTo>
                  <a:lnTo>
                    <a:pt x="126" y="56"/>
                  </a:lnTo>
                  <a:lnTo>
                    <a:pt x="133" y="52"/>
                  </a:lnTo>
                  <a:lnTo>
                    <a:pt x="136" y="50"/>
                  </a:lnTo>
                  <a:lnTo>
                    <a:pt x="140" y="48"/>
                  </a:lnTo>
                  <a:lnTo>
                    <a:pt x="143" y="47"/>
                  </a:lnTo>
                  <a:lnTo>
                    <a:pt x="147" y="46"/>
                  </a:lnTo>
                  <a:lnTo>
                    <a:pt x="154" y="43"/>
                  </a:lnTo>
                  <a:lnTo>
                    <a:pt x="158" y="42"/>
                  </a:lnTo>
                  <a:lnTo>
                    <a:pt x="161" y="41"/>
                  </a:lnTo>
                  <a:lnTo>
                    <a:pt x="169" y="39"/>
                  </a:lnTo>
                  <a:lnTo>
                    <a:pt x="176" y="37"/>
                  </a:lnTo>
                  <a:lnTo>
                    <a:pt x="176" y="36"/>
                  </a:lnTo>
                  <a:lnTo>
                    <a:pt x="176" y="35"/>
                  </a:lnTo>
                  <a:lnTo>
                    <a:pt x="176" y="34"/>
                  </a:lnTo>
                  <a:lnTo>
                    <a:pt x="175" y="33"/>
                  </a:lnTo>
                  <a:lnTo>
                    <a:pt x="173" y="33"/>
                  </a:lnTo>
                  <a:lnTo>
                    <a:pt x="171" y="32"/>
                  </a:lnTo>
                  <a:lnTo>
                    <a:pt x="169" y="31"/>
                  </a:lnTo>
                  <a:lnTo>
                    <a:pt x="168" y="31"/>
                  </a:lnTo>
                  <a:lnTo>
                    <a:pt x="167" y="30"/>
                  </a:lnTo>
                  <a:lnTo>
                    <a:pt x="167" y="29"/>
                  </a:lnTo>
                  <a:lnTo>
                    <a:pt x="162" y="29"/>
                  </a:lnTo>
                  <a:lnTo>
                    <a:pt x="159" y="29"/>
                  </a:lnTo>
                  <a:lnTo>
                    <a:pt x="155" y="29"/>
                  </a:lnTo>
                  <a:lnTo>
                    <a:pt x="151" y="30"/>
                  </a:lnTo>
                  <a:lnTo>
                    <a:pt x="149" y="30"/>
                  </a:lnTo>
                  <a:lnTo>
                    <a:pt x="147" y="31"/>
                  </a:lnTo>
                  <a:lnTo>
                    <a:pt x="144" y="32"/>
                  </a:lnTo>
                  <a:lnTo>
                    <a:pt x="140" y="33"/>
                  </a:lnTo>
                  <a:lnTo>
                    <a:pt x="136" y="35"/>
                  </a:lnTo>
                  <a:lnTo>
                    <a:pt x="133" y="37"/>
                  </a:lnTo>
                  <a:lnTo>
                    <a:pt x="130" y="39"/>
                  </a:lnTo>
                  <a:lnTo>
                    <a:pt x="123" y="42"/>
                  </a:lnTo>
                  <a:lnTo>
                    <a:pt x="117" y="46"/>
                  </a:lnTo>
                  <a:lnTo>
                    <a:pt x="110" y="49"/>
                  </a:lnTo>
                  <a:lnTo>
                    <a:pt x="108" y="53"/>
                  </a:lnTo>
                  <a:lnTo>
                    <a:pt x="106" y="57"/>
                  </a:lnTo>
                  <a:lnTo>
                    <a:pt x="102" y="65"/>
                  </a:lnTo>
                  <a:lnTo>
                    <a:pt x="100" y="69"/>
                  </a:lnTo>
                  <a:lnTo>
                    <a:pt x="99" y="71"/>
                  </a:lnTo>
                  <a:lnTo>
                    <a:pt x="98" y="73"/>
                  </a:lnTo>
                  <a:lnTo>
                    <a:pt x="97" y="75"/>
                  </a:lnTo>
                  <a:lnTo>
                    <a:pt x="95" y="76"/>
                  </a:lnTo>
                  <a:lnTo>
                    <a:pt x="94" y="78"/>
                  </a:lnTo>
                  <a:lnTo>
                    <a:pt x="92" y="80"/>
                  </a:lnTo>
                  <a:lnTo>
                    <a:pt x="85" y="76"/>
                  </a:lnTo>
                  <a:lnTo>
                    <a:pt x="81" y="74"/>
                  </a:lnTo>
                  <a:lnTo>
                    <a:pt x="77" y="71"/>
                  </a:lnTo>
                  <a:lnTo>
                    <a:pt x="73" y="69"/>
                  </a:lnTo>
                  <a:lnTo>
                    <a:pt x="69" y="66"/>
                  </a:lnTo>
                  <a:lnTo>
                    <a:pt x="66" y="64"/>
                  </a:lnTo>
                  <a:lnTo>
                    <a:pt x="62" y="61"/>
                  </a:lnTo>
                  <a:lnTo>
                    <a:pt x="62" y="60"/>
                  </a:lnTo>
                  <a:lnTo>
                    <a:pt x="62" y="58"/>
                  </a:lnTo>
                  <a:lnTo>
                    <a:pt x="62" y="56"/>
                  </a:lnTo>
                  <a:lnTo>
                    <a:pt x="62" y="53"/>
                  </a:lnTo>
                  <a:lnTo>
                    <a:pt x="62" y="52"/>
                  </a:lnTo>
                  <a:lnTo>
                    <a:pt x="63" y="51"/>
                  </a:lnTo>
                  <a:lnTo>
                    <a:pt x="64" y="48"/>
                  </a:lnTo>
                  <a:lnTo>
                    <a:pt x="65" y="46"/>
                  </a:lnTo>
                  <a:lnTo>
                    <a:pt x="67" y="44"/>
                  </a:lnTo>
                  <a:lnTo>
                    <a:pt x="69" y="42"/>
                  </a:lnTo>
                  <a:lnTo>
                    <a:pt x="70" y="42"/>
                  </a:lnTo>
                  <a:lnTo>
                    <a:pt x="72" y="41"/>
                  </a:lnTo>
                  <a:lnTo>
                    <a:pt x="73" y="40"/>
                  </a:lnTo>
                  <a:lnTo>
                    <a:pt x="74" y="39"/>
                  </a:lnTo>
                  <a:lnTo>
                    <a:pt x="75" y="39"/>
                  </a:lnTo>
                  <a:lnTo>
                    <a:pt x="76" y="37"/>
                  </a:lnTo>
                  <a:lnTo>
                    <a:pt x="77" y="35"/>
                  </a:lnTo>
                  <a:lnTo>
                    <a:pt x="78" y="32"/>
                  </a:lnTo>
                  <a:lnTo>
                    <a:pt x="78" y="31"/>
                  </a:lnTo>
                  <a:lnTo>
                    <a:pt x="79" y="30"/>
                  </a:lnTo>
                  <a:lnTo>
                    <a:pt x="80" y="29"/>
                  </a:lnTo>
                  <a:lnTo>
                    <a:pt x="81" y="28"/>
                  </a:lnTo>
                  <a:lnTo>
                    <a:pt x="83" y="27"/>
                  </a:lnTo>
                  <a:lnTo>
                    <a:pt x="84" y="27"/>
                  </a:lnTo>
                  <a:lnTo>
                    <a:pt x="68" y="27"/>
                  </a:lnTo>
                  <a:lnTo>
                    <a:pt x="66" y="29"/>
                  </a:lnTo>
                  <a:lnTo>
                    <a:pt x="65" y="32"/>
                  </a:lnTo>
                  <a:lnTo>
                    <a:pt x="62" y="37"/>
                  </a:lnTo>
                  <a:lnTo>
                    <a:pt x="61" y="39"/>
                  </a:lnTo>
                  <a:lnTo>
                    <a:pt x="60" y="40"/>
                  </a:lnTo>
                  <a:lnTo>
                    <a:pt x="60" y="41"/>
                  </a:lnTo>
                  <a:lnTo>
                    <a:pt x="59" y="43"/>
                  </a:lnTo>
                  <a:lnTo>
                    <a:pt x="58" y="44"/>
                  </a:lnTo>
                  <a:lnTo>
                    <a:pt x="56" y="44"/>
                  </a:lnTo>
                  <a:lnTo>
                    <a:pt x="55" y="45"/>
                  </a:lnTo>
                  <a:lnTo>
                    <a:pt x="48" y="41"/>
                  </a:lnTo>
                  <a:lnTo>
                    <a:pt x="45" y="39"/>
                  </a:lnTo>
                  <a:lnTo>
                    <a:pt x="43" y="38"/>
                  </a:lnTo>
                  <a:lnTo>
                    <a:pt x="41" y="37"/>
                  </a:lnTo>
                  <a:lnTo>
                    <a:pt x="39" y="36"/>
                  </a:lnTo>
                  <a:lnTo>
                    <a:pt x="37" y="34"/>
                  </a:lnTo>
                  <a:lnTo>
                    <a:pt x="36" y="33"/>
                  </a:lnTo>
                  <a:lnTo>
                    <a:pt x="35" y="31"/>
                  </a:lnTo>
                  <a:lnTo>
                    <a:pt x="32" y="28"/>
                  </a:lnTo>
                  <a:lnTo>
                    <a:pt x="31" y="27"/>
                  </a:lnTo>
                  <a:lnTo>
                    <a:pt x="31" y="26"/>
                  </a:lnTo>
                  <a:lnTo>
                    <a:pt x="30" y="25"/>
                  </a:lnTo>
                  <a:lnTo>
                    <a:pt x="32" y="19"/>
                  </a:lnTo>
                  <a:lnTo>
                    <a:pt x="32" y="16"/>
                  </a:lnTo>
                  <a:lnTo>
                    <a:pt x="32" y="14"/>
                  </a:lnTo>
                  <a:lnTo>
                    <a:pt x="32" y="12"/>
                  </a:lnTo>
                  <a:lnTo>
                    <a:pt x="34" y="13"/>
                  </a:lnTo>
                  <a:lnTo>
                    <a:pt x="35" y="12"/>
                  </a:lnTo>
                  <a:lnTo>
                    <a:pt x="36" y="12"/>
                  </a:lnTo>
                  <a:lnTo>
                    <a:pt x="37" y="12"/>
                  </a:lnTo>
                  <a:lnTo>
                    <a:pt x="37" y="11"/>
                  </a:lnTo>
                  <a:lnTo>
                    <a:pt x="38" y="10"/>
                  </a:lnTo>
                  <a:lnTo>
                    <a:pt x="38" y="8"/>
                  </a:lnTo>
                  <a:lnTo>
                    <a:pt x="39" y="6"/>
                  </a:lnTo>
                  <a:lnTo>
                    <a:pt x="39" y="4"/>
                  </a:lnTo>
                  <a:lnTo>
                    <a:pt x="39" y="2"/>
                  </a:lnTo>
                  <a:lnTo>
                    <a:pt x="40" y="1"/>
                  </a:lnTo>
                  <a:lnTo>
                    <a:pt x="40" y="0"/>
                  </a:lnTo>
                  <a:lnTo>
                    <a:pt x="38" y="0"/>
                  </a:lnTo>
                  <a:lnTo>
                    <a:pt x="36" y="1"/>
                  </a:lnTo>
                  <a:lnTo>
                    <a:pt x="35" y="2"/>
                  </a:lnTo>
                  <a:lnTo>
                    <a:pt x="34" y="3"/>
                  </a:lnTo>
                  <a:lnTo>
                    <a:pt x="32" y="4"/>
                  </a:lnTo>
                  <a:lnTo>
                    <a:pt x="32" y="6"/>
                  </a:lnTo>
                  <a:lnTo>
                    <a:pt x="31" y="7"/>
                  </a:lnTo>
                  <a:lnTo>
                    <a:pt x="30" y="9"/>
                  </a:lnTo>
                  <a:lnTo>
                    <a:pt x="29" y="12"/>
                  </a:lnTo>
                  <a:lnTo>
                    <a:pt x="28" y="16"/>
                  </a:lnTo>
                  <a:lnTo>
                    <a:pt x="27" y="20"/>
                  </a:lnTo>
                  <a:lnTo>
                    <a:pt x="27" y="21"/>
                  </a:lnTo>
                  <a:lnTo>
                    <a:pt x="26" y="23"/>
                  </a:lnTo>
                </a:path>
              </a:pathLst>
            </a:custGeom>
            <a:solidFill>
              <a:srgbClr val="FFFFFF"/>
            </a:solidFill>
            <a:ln w="9525" cap="rnd">
              <a:noFill/>
              <a:round/>
              <a:headEnd type="none" w="sm" len="sm"/>
              <a:tailEnd type="none" w="sm" len="sm"/>
            </a:ln>
          </p:spPr>
          <p:txBody>
            <a:bodyPr/>
            <a:lstStyle/>
            <a:p>
              <a:endParaRPr lang="en-US"/>
            </a:p>
          </p:txBody>
        </p:sp>
        <p:sp>
          <p:nvSpPr>
            <p:cNvPr id="1121" name="Freeform 28"/>
            <p:cNvSpPr>
              <a:spLocks/>
            </p:cNvSpPr>
            <p:nvPr/>
          </p:nvSpPr>
          <p:spPr bwMode="gray">
            <a:xfrm>
              <a:off x="1160" y="2471"/>
              <a:ext cx="70" cy="48"/>
            </a:xfrm>
            <a:custGeom>
              <a:avLst/>
              <a:gdLst>
                <a:gd name="T0" fmla="*/ 0 w 70"/>
                <a:gd name="T1" fmla="*/ 31 h 48"/>
                <a:gd name="T2" fmla="*/ 0 w 70"/>
                <a:gd name="T3" fmla="*/ 32 h 48"/>
                <a:gd name="T4" fmla="*/ 0 w 70"/>
                <a:gd name="T5" fmla="*/ 33 h 48"/>
                <a:gd name="T6" fmla="*/ 1 w 70"/>
                <a:gd name="T7" fmla="*/ 34 h 48"/>
                <a:gd name="T8" fmla="*/ 1 w 70"/>
                <a:gd name="T9" fmla="*/ 36 h 48"/>
                <a:gd name="T10" fmla="*/ 2 w 70"/>
                <a:gd name="T11" fmla="*/ 38 h 48"/>
                <a:gd name="T12" fmla="*/ 4 w 70"/>
                <a:gd name="T13" fmla="*/ 40 h 48"/>
                <a:gd name="T14" fmla="*/ 6 w 70"/>
                <a:gd name="T15" fmla="*/ 42 h 48"/>
                <a:gd name="T16" fmla="*/ 8 w 70"/>
                <a:gd name="T17" fmla="*/ 44 h 48"/>
                <a:gd name="T18" fmla="*/ 11 w 70"/>
                <a:gd name="T19" fmla="*/ 47 h 48"/>
                <a:gd name="T20" fmla="*/ 13 w 70"/>
                <a:gd name="T21" fmla="*/ 43 h 48"/>
                <a:gd name="T22" fmla="*/ 15 w 70"/>
                <a:gd name="T23" fmla="*/ 41 h 48"/>
                <a:gd name="T24" fmla="*/ 16 w 70"/>
                <a:gd name="T25" fmla="*/ 40 h 48"/>
                <a:gd name="T26" fmla="*/ 17 w 70"/>
                <a:gd name="T27" fmla="*/ 38 h 48"/>
                <a:gd name="T28" fmla="*/ 18 w 70"/>
                <a:gd name="T29" fmla="*/ 37 h 48"/>
                <a:gd name="T30" fmla="*/ 20 w 70"/>
                <a:gd name="T31" fmla="*/ 35 h 48"/>
                <a:gd name="T32" fmla="*/ 21 w 70"/>
                <a:gd name="T33" fmla="*/ 34 h 48"/>
                <a:gd name="T34" fmla="*/ 24 w 70"/>
                <a:gd name="T35" fmla="*/ 31 h 48"/>
                <a:gd name="T36" fmla="*/ 28 w 70"/>
                <a:gd name="T37" fmla="*/ 29 h 48"/>
                <a:gd name="T38" fmla="*/ 31 w 70"/>
                <a:gd name="T39" fmla="*/ 27 h 48"/>
                <a:gd name="T40" fmla="*/ 34 w 70"/>
                <a:gd name="T41" fmla="*/ 25 h 48"/>
                <a:gd name="T42" fmla="*/ 41 w 70"/>
                <a:gd name="T43" fmla="*/ 21 h 48"/>
                <a:gd name="T44" fmla="*/ 49 w 70"/>
                <a:gd name="T45" fmla="*/ 17 h 48"/>
                <a:gd name="T46" fmla="*/ 56 w 70"/>
                <a:gd name="T47" fmla="*/ 14 h 48"/>
                <a:gd name="T48" fmla="*/ 63 w 70"/>
                <a:gd name="T49" fmla="*/ 11 h 48"/>
                <a:gd name="T50" fmla="*/ 63 w 70"/>
                <a:gd name="T51" fmla="*/ 10 h 48"/>
                <a:gd name="T52" fmla="*/ 64 w 70"/>
                <a:gd name="T53" fmla="*/ 9 h 48"/>
                <a:gd name="T54" fmla="*/ 65 w 70"/>
                <a:gd name="T55" fmla="*/ 8 h 48"/>
                <a:gd name="T56" fmla="*/ 66 w 70"/>
                <a:gd name="T57" fmla="*/ 8 h 48"/>
                <a:gd name="T58" fmla="*/ 67 w 70"/>
                <a:gd name="T59" fmla="*/ 7 h 48"/>
                <a:gd name="T60" fmla="*/ 68 w 70"/>
                <a:gd name="T61" fmla="*/ 6 h 48"/>
                <a:gd name="T62" fmla="*/ 69 w 70"/>
                <a:gd name="T63" fmla="*/ 6 h 48"/>
                <a:gd name="T64" fmla="*/ 69 w 70"/>
                <a:gd name="T65" fmla="*/ 5 h 48"/>
                <a:gd name="T66" fmla="*/ 69 w 70"/>
                <a:gd name="T67" fmla="*/ 3 h 48"/>
                <a:gd name="T68" fmla="*/ 67 w 70"/>
                <a:gd name="T69" fmla="*/ 2 h 48"/>
                <a:gd name="T70" fmla="*/ 66 w 70"/>
                <a:gd name="T71" fmla="*/ 1 h 48"/>
                <a:gd name="T72" fmla="*/ 64 w 70"/>
                <a:gd name="T73" fmla="*/ 0 h 48"/>
                <a:gd name="T74" fmla="*/ 63 w 70"/>
                <a:gd name="T75" fmla="*/ 0 h 48"/>
                <a:gd name="T76" fmla="*/ 62 w 70"/>
                <a:gd name="T77" fmla="*/ 0 h 48"/>
                <a:gd name="T78" fmla="*/ 60 w 70"/>
                <a:gd name="T79" fmla="*/ 0 h 48"/>
                <a:gd name="T80" fmla="*/ 57 w 70"/>
                <a:gd name="T81" fmla="*/ 0 h 48"/>
                <a:gd name="T82" fmla="*/ 55 w 70"/>
                <a:gd name="T83" fmla="*/ 0 h 48"/>
                <a:gd name="T84" fmla="*/ 52 w 70"/>
                <a:gd name="T85" fmla="*/ 1 h 48"/>
                <a:gd name="T86" fmla="*/ 50 w 70"/>
                <a:gd name="T87" fmla="*/ 2 h 48"/>
                <a:gd name="T88" fmla="*/ 47 w 70"/>
                <a:gd name="T89" fmla="*/ 3 h 48"/>
                <a:gd name="T90" fmla="*/ 45 w 70"/>
                <a:gd name="T91" fmla="*/ 4 h 48"/>
                <a:gd name="T92" fmla="*/ 40 w 70"/>
                <a:gd name="T93" fmla="*/ 6 h 48"/>
                <a:gd name="T94" fmla="*/ 38 w 70"/>
                <a:gd name="T95" fmla="*/ 7 h 48"/>
                <a:gd name="T96" fmla="*/ 36 w 70"/>
                <a:gd name="T97" fmla="*/ 7 h 48"/>
                <a:gd name="T98" fmla="*/ 33 w 70"/>
                <a:gd name="T99" fmla="*/ 8 h 48"/>
                <a:gd name="T100" fmla="*/ 31 w 70"/>
                <a:gd name="T101" fmla="*/ 8 h 48"/>
                <a:gd name="T102" fmla="*/ 29 w 70"/>
                <a:gd name="T103" fmla="*/ 9 h 48"/>
                <a:gd name="T104" fmla="*/ 27 w 70"/>
                <a:gd name="T105" fmla="*/ 11 h 48"/>
                <a:gd name="T106" fmla="*/ 23 w 70"/>
                <a:gd name="T107" fmla="*/ 13 h 48"/>
                <a:gd name="T108" fmla="*/ 15 w 70"/>
                <a:gd name="T109" fmla="*/ 18 h 48"/>
                <a:gd name="T110" fmla="*/ 11 w 70"/>
                <a:gd name="T111" fmla="*/ 21 h 48"/>
                <a:gd name="T112" fmla="*/ 9 w 70"/>
                <a:gd name="T113" fmla="*/ 22 h 48"/>
                <a:gd name="T114" fmla="*/ 7 w 70"/>
                <a:gd name="T115" fmla="*/ 24 h 48"/>
                <a:gd name="T116" fmla="*/ 5 w 70"/>
                <a:gd name="T117" fmla="*/ 25 h 48"/>
                <a:gd name="T118" fmla="*/ 3 w 70"/>
                <a:gd name="T119" fmla="*/ 27 h 48"/>
                <a:gd name="T120" fmla="*/ 2 w 70"/>
                <a:gd name="T121" fmla="*/ 29 h 48"/>
                <a:gd name="T122" fmla="*/ 0 w 70"/>
                <a:gd name="T123" fmla="*/ 31 h 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0"/>
                <a:gd name="T187" fmla="*/ 0 h 48"/>
                <a:gd name="T188" fmla="*/ 70 w 70"/>
                <a:gd name="T189" fmla="*/ 48 h 4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0" h="48">
                  <a:moveTo>
                    <a:pt x="0" y="31"/>
                  </a:moveTo>
                  <a:lnTo>
                    <a:pt x="0" y="32"/>
                  </a:lnTo>
                  <a:lnTo>
                    <a:pt x="0" y="33"/>
                  </a:lnTo>
                  <a:lnTo>
                    <a:pt x="1" y="34"/>
                  </a:lnTo>
                  <a:lnTo>
                    <a:pt x="1" y="36"/>
                  </a:lnTo>
                  <a:lnTo>
                    <a:pt x="2" y="38"/>
                  </a:lnTo>
                  <a:lnTo>
                    <a:pt x="4" y="40"/>
                  </a:lnTo>
                  <a:lnTo>
                    <a:pt x="6" y="42"/>
                  </a:lnTo>
                  <a:lnTo>
                    <a:pt x="8" y="44"/>
                  </a:lnTo>
                  <a:lnTo>
                    <a:pt x="11" y="47"/>
                  </a:lnTo>
                  <a:lnTo>
                    <a:pt x="13" y="43"/>
                  </a:lnTo>
                  <a:lnTo>
                    <a:pt x="15" y="41"/>
                  </a:lnTo>
                  <a:lnTo>
                    <a:pt x="16" y="40"/>
                  </a:lnTo>
                  <a:lnTo>
                    <a:pt x="17" y="38"/>
                  </a:lnTo>
                  <a:lnTo>
                    <a:pt x="18" y="37"/>
                  </a:lnTo>
                  <a:lnTo>
                    <a:pt x="20" y="35"/>
                  </a:lnTo>
                  <a:lnTo>
                    <a:pt x="21" y="34"/>
                  </a:lnTo>
                  <a:lnTo>
                    <a:pt x="24" y="31"/>
                  </a:lnTo>
                  <a:lnTo>
                    <a:pt x="28" y="29"/>
                  </a:lnTo>
                  <a:lnTo>
                    <a:pt x="31" y="27"/>
                  </a:lnTo>
                  <a:lnTo>
                    <a:pt x="34" y="25"/>
                  </a:lnTo>
                  <a:lnTo>
                    <a:pt x="41" y="21"/>
                  </a:lnTo>
                  <a:lnTo>
                    <a:pt x="49" y="17"/>
                  </a:lnTo>
                  <a:lnTo>
                    <a:pt x="56" y="14"/>
                  </a:lnTo>
                  <a:lnTo>
                    <a:pt x="63" y="11"/>
                  </a:lnTo>
                  <a:lnTo>
                    <a:pt x="63" y="10"/>
                  </a:lnTo>
                  <a:lnTo>
                    <a:pt x="64" y="9"/>
                  </a:lnTo>
                  <a:lnTo>
                    <a:pt x="65" y="8"/>
                  </a:lnTo>
                  <a:lnTo>
                    <a:pt x="66" y="8"/>
                  </a:lnTo>
                  <a:lnTo>
                    <a:pt x="67" y="7"/>
                  </a:lnTo>
                  <a:lnTo>
                    <a:pt x="68" y="6"/>
                  </a:lnTo>
                  <a:lnTo>
                    <a:pt x="69" y="6"/>
                  </a:lnTo>
                  <a:lnTo>
                    <a:pt x="69" y="5"/>
                  </a:lnTo>
                  <a:lnTo>
                    <a:pt x="69" y="3"/>
                  </a:lnTo>
                  <a:lnTo>
                    <a:pt x="67" y="2"/>
                  </a:lnTo>
                  <a:lnTo>
                    <a:pt x="66" y="1"/>
                  </a:lnTo>
                  <a:lnTo>
                    <a:pt x="64" y="0"/>
                  </a:lnTo>
                  <a:lnTo>
                    <a:pt x="63" y="0"/>
                  </a:lnTo>
                  <a:lnTo>
                    <a:pt x="62" y="0"/>
                  </a:lnTo>
                  <a:lnTo>
                    <a:pt x="60" y="0"/>
                  </a:lnTo>
                  <a:lnTo>
                    <a:pt x="57" y="0"/>
                  </a:lnTo>
                  <a:lnTo>
                    <a:pt x="55" y="0"/>
                  </a:lnTo>
                  <a:lnTo>
                    <a:pt x="52" y="1"/>
                  </a:lnTo>
                  <a:lnTo>
                    <a:pt x="50" y="2"/>
                  </a:lnTo>
                  <a:lnTo>
                    <a:pt x="47" y="3"/>
                  </a:lnTo>
                  <a:lnTo>
                    <a:pt x="45" y="4"/>
                  </a:lnTo>
                  <a:lnTo>
                    <a:pt x="40" y="6"/>
                  </a:lnTo>
                  <a:lnTo>
                    <a:pt x="38" y="7"/>
                  </a:lnTo>
                  <a:lnTo>
                    <a:pt x="36" y="7"/>
                  </a:lnTo>
                  <a:lnTo>
                    <a:pt x="33" y="8"/>
                  </a:lnTo>
                  <a:lnTo>
                    <a:pt x="31" y="8"/>
                  </a:lnTo>
                  <a:lnTo>
                    <a:pt x="29" y="9"/>
                  </a:lnTo>
                  <a:lnTo>
                    <a:pt x="27" y="11"/>
                  </a:lnTo>
                  <a:lnTo>
                    <a:pt x="23" y="13"/>
                  </a:lnTo>
                  <a:lnTo>
                    <a:pt x="15" y="18"/>
                  </a:lnTo>
                  <a:lnTo>
                    <a:pt x="11" y="21"/>
                  </a:lnTo>
                  <a:lnTo>
                    <a:pt x="9" y="22"/>
                  </a:lnTo>
                  <a:lnTo>
                    <a:pt x="7" y="24"/>
                  </a:lnTo>
                  <a:lnTo>
                    <a:pt x="5" y="25"/>
                  </a:lnTo>
                  <a:lnTo>
                    <a:pt x="3" y="27"/>
                  </a:lnTo>
                  <a:lnTo>
                    <a:pt x="2" y="29"/>
                  </a:lnTo>
                  <a:lnTo>
                    <a:pt x="0" y="31"/>
                  </a:lnTo>
                </a:path>
              </a:pathLst>
            </a:custGeom>
            <a:solidFill>
              <a:srgbClr val="FFFFFF"/>
            </a:solidFill>
            <a:ln w="9525" cap="rnd">
              <a:noFill/>
              <a:round/>
              <a:headEnd type="none" w="sm" len="sm"/>
              <a:tailEnd type="none" w="sm" len="sm"/>
            </a:ln>
          </p:spPr>
          <p:txBody>
            <a:bodyPr/>
            <a:lstStyle/>
            <a:p>
              <a:endParaRPr lang="en-US"/>
            </a:p>
          </p:txBody>
        </p:sp>
        <p:sp>
          <p:nvSpPr>
            <p:cNvPr id="1122" name="Freeform 29"/>
            <p:cNvSpPr>
              <a:spLocks/>
            </p:cNvSpPr>
            <p:nvPr/>
          </p:nvSpPr>
          <p:spPr bwMode="gray">
            <a:xfrm>
              <a:off x="1114" y="2478"/>
              <a:ext cx="17" cy="17"/>
            </a:xfrm>
            <a:custGeom>
              <a:avLst/>
              <a:gdLst>
                <a:gd name="T0" fmla="*/ 0 w 17"/>
                <a:gd name="T1" fmla="*/ 0 h 17"/>
                <a:gd name="T2" fmla="*/ 0 w 17"/>
                <a:gd name="T3" fmla="*/ 1 h 17"/>
                <a:gd name="T4" fmla="*/ 0 w 17"/>
                <a:gd name="T5" fmla="*/ 2 h 17"/>
                <a:gd name="T6" fmla="*/ 0 w 17"/>
                <a:gd name="T7" fmla="*/ 4 h 17"/>
                <a:gd name="T8" fmla="*/ 0 w 17"/>
                <a:gd name="T9" fmla="*/ 6 h 17"/>
                <a:gd name="T10" fmla="*/ 1 w 17"/>
                <a:gd name="T11" fmla="*/ 7 h 17"/>
                <a:gd name="T12" fmla="*/ 1 w 17"/>
                <a:gd name="T13" fmla="*/ 8 h 17"/>
                <a:gd name="T14" fmla="*/ 2 w 17"/>
                <a:gd name="T15" fmla="*/ 10 h 17"/>
                <a:gd name="T16" fmla="*/ 4 w 17"/>
                <a:gd name="T17" fmla="*/ 11 h 17"/>
                <a:gd name="T18" fmla="*/ 5 w 17"/>
                <a:gd name="T19" fmla="*/ 13 h 17"/>
                <a:gd name="T20" fmla="*/ 7 w 17"/>
                <a:gd name="T21" fmla="*/ 14 h 17"/>
                <a:gd name="T22" fmla="*/ 8 w 17"/>
                <a:gd name="T23" fmla="*/ 15 h 17"/>
                <a:gd name="T24" fmla="*/ 9 w 17"/>
                <a:gd name="T25" fmla="*/ 16 h 17"/>
                <a:gd name="T26" fmla="*/ 10 w 17"/>
                <a:gd name="T27" fmla="*/ 16 h 17"/>
                <a:gd name="T28" fmla="*/ 11 w 17"/>
                <a:gd name="T29" fmla="*/ 16 h 17"/>
                <a:gd name="T30" fmla="*/ 14 w 17"/>
                <a:gd name="T31" fmla="*/ 16 h 17"/>
                <a:gd name="T32" fmla="*/ 15 w 17"/>
                <a:gd name="T33" fmla="*/ 16 h 17"/>
                <a:gd name="T34" fmla="*/ 16 w 17"/>
                <a:gd name="T35" fmla="*/ 16 h 17"/>
                <a:gd name="T36" fmla="*/ 16 w 17"/>
                <a:gd name="T37" fmla="*/ 12 h 17"/>
                <a:gd name="T38" fmla="*/ 15 w 17"/>
                <a:gd name="T39" fmla="*/ 12 h 17"/>
                <a:gd name="T40" fmla="*/ 13 w 17"/>
                <a:gd name="T41" fmla="*/ 12 h 17"/>
                <a:gd name="T42" fmla="*/ 12 w 17"/>
                <a:gd name="T43" fmla="*/ 12 h 17"/>
                <a:gd name="T44" fmla="*/ 11 w 17"/>
                <a:gd name="T45" fmla="*/ 11 h 17"/>
                <a:gd name="T46" fmla="*/ 10 w 17"/>
                <a:gd name="T47" fmla="*/ 11 h 17"/>
                <a:gd name="T48" fmla="*/ 9 w 17"/>
                <a:gd name="T49" fmla="*/ 10 h 17"/>
                <a:gd name="T50" fmla="*/ 8 w 17"/>
                <a:gd name="T51" fmla="*/ 8 h 17"/>
                <a:gd name="T52" fmla="*/ 7 w 17"/>
                <a:gd name="T53" fmla="*/ 6 h 17"/>
                <a:gd name="T54" fmla="*/ 6 w 17"/>
                <a:gd name="T55" fmla="*/ 4 h 17"/>
                <a:gd name="T56" fmla="*/ 5 w 17"/>
                <a:gd name="T57" fmla="*/ 2 h 17"/>
                <a:gd name="T58" fmla="*/ 3 w 17"/>
                <a:gd name="T59" fmla="*/ 0 h 17"/>
                <a:gd name="T60" fmla="*/ 0 w 17"/>
                <a:gd name="T61" fmla="*/ 0 h 1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7"/>
                <a:gd name="T94" fmla="*/ 0 h 17"/>
                <a:gd name="T95" fmla="*/ 17 w 17"/>
                <a:gd name="T96" fmla="*/ 17 h 1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7" h="17">
                  <a:moveTo>
                    <a:pt x="0" y="0"/>
                  </a:moveTo>
                  <a:lnTo>
                    <a:pt x="0" y="1"/>
                  </a:lnTo>
                  <a:lnTo>
                    <a:pt x="0" y="2"/>
                  </a:lnTo>
                  <a:lnTo>
                    <a:pt x="0" y="4"/>
                  </a:lnTo>
                  <a:lnTo>
                    <a:pt x="0" y="6"/>
                  </a:lnTo>
                  <a:lnTo>
                    <a:pt x="1" y="7"/>
                  </a:lnTo>
                  <a:lnTo>
                    <a:pt x="1" y="8"/>
                  </a:lnTo>
                  <a:lnTo>
                    <a:pt x="2" y="10"/>
                  </a:lnTo>
                  <a:lnTo>
                    <a:pt x="4" y="11"/>
                  </a:lnTo>
                  <a:lnTo>
                    <a:pt x="5" y="13"/>
                  </a:lnTo>
                  <a:lnTo>
                    <a:pt x="7" y="14"/>
                  </a:lnTo>
                  <a:lnTo>
                    <a:pt x="8" y="15"/>
                  </a:lnTo>
                  <a:lnTo>
                    <a:pt x="9" y="16"/>
                  </a:lnTo>
                  <a:lnTo>
                    <a:pt x="10" y="16"/>
                  </a:lnTo>
                  <a:lnTo>
                    <a:pt x="11" y="16"/>
                  </a:lnTo>
                  <a:lnTo>
                    <a:pt x="14" y="16"/>
                  </a:lnTo>
                  <a:lnTo>
                    <a:pt x="15" y="16"/>
                  </a:lnTo>
                  <a:lnTo>
                    <a:pt x="16" y="16"/>
                  </a:lnTo>
                  <a:lnTo>
                    <a:pt x="16" y="12"/>
                  </a:lnTo>
                  <a:lnTo>
                    <a:pt x="15" y="12"/>
                  </a:lnTo>
                  <a:lnTo>
                    <a:pt x="13" y="12"/>
                  </a:lnTo>
                  <a:lnTo>
                    <a:pt x="12" y="12"/>
                  </a:lnTo>
                  <a:lnTo>
                    <a:pt x="11" y="11"/>
                  </a:lnTo>
                  <a:lnTo>
                    <a:pt x="10" y="11"/>
                  </a:lnTo>
                  <a:lnTo>
                    <a:pt x="9" y="10"/>
                  </a:lnTo>
                  <a:lnTo>
                    <a:pt x="8" y="8"/>
                  </a:lnTo>
                  <a:lnTo>
                    <a:pt x="7" y="6"/>
                  </a:lnTo>
                  <a:lnTo>
                    <a:pt x="6" y="4"/>
                  </a:lnTo>
                  <a:lnTo>
                    <a:pt x="5" y="2"/>
                  </a:lnTo>
                  <a:lnTo>
                    <a:pt x="3" y="0"/>
                  </a:lnTo>
                  <a:lnTo>
                    <a:pt x="0" y="0"/>
                  </a:lnTo>
                </a:path>
              </a:pathLst>
            </a:custGeom>
            <a:solidFill>
              <a:srgbClr val="FFFFFF"/>
            </a:solidFill>
            <a:ln w="9525" cap="rnd">
              <a:noFill/>
              <a:round/>
              <a:headEnd type="none" w="sm" len="sm"/>
              <a:tailEnd type="none" w="sm" len="sm"/>
            </a:ln>
          </p:spPr>
          <p:txBody>
            <a:bodyPr/>
            <a:lstStyle/>
            <a:p>
              <a:endParaRPr lang="en-US"/>
            </a:p>
          </p:txBody>
        </p:sp>
        <p:sp>
          <p:nvSpPr>
            <p:cNvPr id="1123" name="Freeform 30"/>
            <p:cNvSpPr>
              <a:spLocks/>
            </p:cNvSpPr>
            <p:nvPr/>
          </p:nvSpPr>
          <p:spPr bwMode="gray">
            <a:xfrm>
              <a:off x="1194" y="2501"/>
              <a:ext cx="85" cy="43"/>
            </a:xfrm>
            <a:custGeom>
              <a:avLst/>
              <a:gdLst>
                <a:gd name="T0" fmla="*/ 0 w 85"/>
                <a:gd name="T1" fmla="*/ 36 h 43"/>
                <a:gd name="T2" fmla="*/ 0 w 85"/>
                <a:gd name="T3" fmla="*/ 37 h 43"/>
                <a:gd name="T4" fmla="*/ 0 w 85"/>
                <a:gd name="T5" fmla="*/ 38 h 43"/>
                <a:gd name="T6" fmla="*/ 0 w 85"/>
                <a:gd name="T7" fmla="*/ 39 h 43"/>
                <a:gd name="T8" fmla="*/ 1 w 85"/>
                <a:gd name="T9" fmla="*/ 40 h 43"/>
                <a:gd name="T10" fmla="*/ 3 w 85"/>
                <a:gd name="T11" fmla="*/ 41 h 43"/>
                <a:gd name="T12" fmla="*/ 4 w 85"/>
                <a:gd name="T13" fmla="*/ 41 h 43"/>
                <a:gd name="T14" fmla="*/ 4 w 85"/>
                <a:gd name="T15" fmla="*/ 42 h 43"/>
                <a:gd name="T16" fmla="*/ 5 w 85"/>
                <a:gd name="T17" fmla="*/ 42 h 43"/>
                <a:gd name="T18" fmla="*/ 10 w 85"/>
                <a:gd name="T19" fmla="*/ 41 h 43"/>
                <a:gd name="T20" fmla="*/ 12 w 85"/>
                <a:gd name="T21" fmla="*/ 40 h 43"/>
                <a:gd name="T22" fmla="*/ 15 w 85"/>
                <a:gd name="T23" fmla="*/ 40 h 43"/>
                <a:gd name="T24" fmla="*/ 18 w 85"/>
                <a:gd name="T25" fmla="*/ 39 h 43"/>
                <a:gd name="T26" fmla="*/ 20 w 85"/>
                <a:gd name="T27" fmla="*/ 38 h 43"/>
                <a:gd name="T28" fmla="*/ 25 w 85"/>
                <a:gd name="T29" fmla="*/ 36 h 43"/>
                <a:gd name="T30" fmla="*/ 30 w 85"/>
                <a:gd name="T31" fmla="*/ 34 h 43"/>
                <a:gd name="T32" fmla="*/ 35 w 85"/>
                <a:gd name="T33" fmla="*/ 32 h 43"/>
                <a:gd name="T34" fmla="*/ 44 w 85"/>
                <a:gd name="T35" fmla="*/ 28 h 43"/>
                <a:gd name="T36" fmla="*/ 53 w 85"/>
                <a:gd name="T37" fmla="*/ 23 h 43"/>
                <a:gd name="T38" fmla="*/ 58 w 85"/>
                <a:gd name="T39" fmla="*/ 21 h 43"/>
                <a:gd name="T40" fmla="*/ 63 w 85"/>
                <a:gd name="T41" fmla="*/ 19 h 43"/>
                <a:gd name="T42" fmla="*/ 68 w 85"/>
                <a:gd name="T43" fmla="*/ 17 h 43"/>
                <a:gd name="T44" fmla="*/ 72 w 85"/>
                <a:gd name="T45" fmla="*/ 15 h 43"/>
                <a:gd name="T46" fmla="*/ 78 w 85"/>
                <a:gd name="T47" fmla="*/ 13 h 43"/>
                <a:gd name="T48" fmla="*/ 83 w 85"/>
                <a:gd name="T49" fmla="*/ 12 h 43"/>
                <a:gd name="T50" fmla="*/ 84 w 85"/>
                <a:gd name="T51" fmla="*/ 11 h 43"/>
                <a:gd name="T52" fmla="*/ 84 w 85"/>
                <a:gd name="T53" fmla="*/ 10 h 43"/>
                <a:gd name="T54" fmla="*/ 84 w 85"/>
                <a:gd name="T55" fmla="*/ 9 h 43"/>
                <a:gd name="T56" fmla="*/ 84 w 85"/>
                <a:gd name="T57" fmla="*/ 8 h 43"/>
                <a:gd name="T58" fmla="*/ 83 w 85"/>
                <a:gd name="T59" fmla="*/ 7 h 43"/>
                <a:gd name="T60" fmla="*/ 82 w 85"/>
                <a:gd name="T61" fmla="*/ 6 h 43"/>
                <a:gd name="T62" fmla="*/ 79 w 85"/>
                <a:gd name="T63" fmla="*/ 3 h 43"/>
                <a:gd name="T64" fmla="*/ 78 w 85"/>
                <a:gd name="T65" fmla="*/ 2 h 43"/>
                <a:gd name="T66" fmla="*/ 78 w 85"/>
                <a:gd name="T67" fmla="*/ 1 h 43"/>
                <a:gd name="T68" fmla="*/ 77 w 85"/>
                <a:gd name="T69" fmla="*/ 0 h 43"/>
                <a:gd name="T70" fmla="*/ 75 w 85"/>
                <a:gd name="T71" fmla="*/ 1 h 43"/>
                <a:gd name="T72" fmla="*/ 72 w 85"/>
                <a:gd name="T73" fmla="*/ 2 h 43"/>
                <a:gd name="T74" fmla="*/ 67 w 85"/>
                <a:gd name="T75" fmla="*/ 4 h 43"/>
                <a:gd name="T76" fmla="*/ 62 w 85"/>
                <a:gd name="T77" fmla="*/ 6 h 43"/>
                <a:gd name="T78" fmla="*/ 57 w 85"/>
                <a:gd name="T79" fmla="*/ 7 h 43"/>
                <a:gd name="T80" fmla="*/ 46 w 85"/>
                <a:gd name="T81" fmla="*/ 10 h 43"/>
                <a:gd name="T82" fmla="*/ 40 w 85"/>
                <a:gd name="T83" fmla="*/ 11 h 43"/>
                <a:gd name="T84" fmla="*/ 35 w 85"/>
                <a:gd name="T85" fmla="*/ 12 h 43"/>
                <a:gd name="T86" fmla="*/ 29 w 85"/>
                <a:gd name="T87" fmla="*/ 14 h 43"/>
                <a:gd name="T88" fmla="*/ 24 w 85"/>
                <a:gd name="T89" fmla="*/ 16 h 43"/>
                <a:gd name="T90" fmla="*/ 22 w 85"/>
                <a:gd name="T91" fmla="*/ 17 h 43"/>
                <a:gd name="T92" fmla="*/ 20 w 85"/>
                <a:gd name="T93" fmla="*/ 18 h 43"/>
                <a:gd name="T94" fmla="*/ 15 w 85"/>
                <a:gd name="T95" fmla="*/ 21 h 43"/>
                <a:gd name="T96" fmla="*/ 13 w 85"/>
                <a:gd name="T97" fmla="*/ 22 h 43"/>
                <a:gd name="T98" fmla="*/ 11 w 85"/>
                <a:gd name="T99" fmla="*/ 24 h 43"/>
                <a:gd name="T100" fmla="*/ 9 w 85"/>
                <a:gd name="T101" fmla="*/ 25 h 43"/>
                <a:gd name="T102" fmla="*/ 7 w 85"/>
                <a:gd name="T103" fmla="*/ 27 h 43"/>
                <a:gd name="T104" fmla="*/ 5 w 85"/>
                <a:gd name="T105" fmla="*/ 29 h 43"/>
                <a:gd name="T106" fmla="*/ 3 w 85"/>
                <a:gd name="T107" fmla="*/ 31 h 43"/>
                <a:gd name="T108" fmla="*/ 2 w 85"/>
                <a:gd name="T109" fmla="*/ 34 h 43"/>
                <a:gd name="T110" fmla="*/ 0 w 85"/>
                <a:gd name="T111" fmla="*/ 36 h 4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5"/>
                <a:gd name="T169" fmla="*/ 0 h 43"/>
                <a:gd name="T170" fmla="*/ 85 w 85"/>
                <a:gd name="T171" fmla="*/ 43 h 4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5" h="43">
                  <a:moveTo>
                    <a:pt x="0" y="36"/>
                  </a:moveTo>
                  <a:lnTo>
                    <a:pt x="0" y="37"/>
                  </a:lnTo>
                  <a:lnTo>
                    <a:pt x="0" y="38"/>
                  </a:lnTo>
                  <a:lnTo>
                    <a:pt x="0" y="39"/>
                  </a:lnTo>
                  <a:lnTo>
                    <a:pt x="1" y="40"/>
                  </a:lnTo>
                  <a:lnTo>
                    <a:pt x="3" y="41"/>
                  </a:lnTo>
                  <a:lnTo>
                    <a:pt x="4" y="41"/>
                  </a:lnTo>
                  <a:lnTo>
                    <a:pt x="4" y="42"/>
                  </a:lnTo>
                  <a:lnTo>
                    <a:pt x="5" y="42"/>
                  </a:lnTo>
                  <a:lnTo>
                    <a:pt x="10" y="41"/>
                  </a:lnTo>
                  <a:lnTo>
                    <a:pt x="12" y="40"/>
                  </a:lnTo>
                  <a:lnTo>
                    <a:pt x="15" y="40"/>
                  </a:lnTo>
                  <a:lnTo>
                    <a:pt x="18" y="39"/>
                  </a:lnTo>
                  <a:lnTo>
                    <a:pt x="20" y="38"/>
                  </a:lnTo>
                  <a:lnTo>
                    <a:pt x="25" y="36"/>
                  </a:lnTo>
                  <a:lnTo>
                    <a:pt x="30" y="34"/>
                  </a:lnTo>
                  <a:lnTo>
                    <a:pt x="35" y="32"/>
                  </a:lnTo>
                  <a:lnTo>
                    <a:pt x="44" y="28"/>
                  </a:lnTo>
                  <a:lnTo>
                    <a:pt x="53" y="23"/>
                  </a:lnTo>
                  <a:lnTo>
                    <a:pt x="58" y="21"/>
                  </a:lnTo>
                  <a:lnTo>
                    <a:pt x="63" y="19"/>
                  </a:lnTo>
                  <a:lnTo>
                    <a:pt x="68" y="17"/>
                  </a:lnTo>
                  <a:lnTo>
                    <a:pt x="72" y="15"/>
                  </a:lnTo>
                  <a:lnTo>
                    <a:pt x="78" y="13"/>
                  </a:lnTo>
                  <a:lnTo>
                    <a:pt x="83" y="12"/>
                  </a:lnTo>
                  <a:lnTo>
                    <a:pt x="84" y="11"/>
                  </a:lnTo>
                  <a:lnTo>
                    <a:pt x="84" y="10"/>
                  </a:lnTo>
                  <a:lnTo>
                    <a:pt x="84" y="9"/>
                  </a:lnTo>
                  <a:lnTo>
                    <a:pt x="84" y="8"/>
                  </a:lnTo>
                  <a:lnTo>
                    <a:pt x="83" y="7"/>
                  </a:lnTo>
                  <a:lnTo>
                    <a:pt x="82" y="6"/>
                  </a:lnTo>
                  <a:lnTo>
                    <a:pt x="79" y="3"/>
                  </a:lnTo>
                  <a:lnTo>
                    <a:pt x="78" y="2"/>
                  </a:lnTo>
                  <a:lnTo>
                    <a:pt x="78" y="1"/>
                  </a:lnTo>
                  <a:lnTo>
                    <a:pt x="77" y="0"/>
                  </a:lnTo>
                  <a:lnTo>
                    <a:pt x="75" y="1"/>
                  </a:lnTo>
                  <a:lnTo>
                    <a:pt x="72" y="2"/>
                  </a:lnTo>
                  <a:lnTo>
                    <a:pt x="67" y="4"/>
                  </a:lnTo>
                  <a:lnTo>
                    <a:pt x="62" y="6"/>
                  </a:lnTo>
                  <a:lnTo>
                    <a:pt x="57" y="7"/>
                  </a:lnTo>
                  <a:lnTo>
                    <a:pt x="46" y="10"/>
                  </a:lnTo>
                  <a:lnTo>
                    <a:pt x="40" y="11"/>
                  </a:lnTo>
                  <a:lnTo>
                    <a:pt x="35" y="12"/>
                  </a:lnTo>
                  <a:lnTo>
                    <a:pt x="29" y="14"/>
                  </a:lnTo>
                  <a:lnTo>
                    <a:pt x="24" y="16"/>
                  </a:lnTo>
                  <a:lnTo>
                    <a:pt x="22" y="17"/>
                  </a:lnTo>
                  <a:lnTo>
                    <a:pt x="20" y="18"/>
                  </a:lnTo>
                  <a:lnTo>
                    <a:pt x="15" y="21"/>
                  </a:lnTo>
                  <a:lnTo>
                    <a:pt x="13" y="22"/>
                  </a:lnTo>
                  <a:lnTo>
                    <a:pt x="11" y="24"/>
                  </a:lnTo>
                  <a:lnTo>
                    <a:pt x="9" y="25"/>
                  </a:lnTo>
                  <a:lnTo>
                    <a:pt x="7" y="27"/>
                  </a:lnTo>
                  <a:lnTo>
                    <a:pt x="5" y="29"/>
                  </a:lnTo>
                  <a:lnTo>
                    <a:pt x="3" y="31"/>
                  </a:lnTo>
                  <a:lnTo>
                    <a:pt x="2" y="34"/>
                  </a:lnTo>
                  <a:lnTo>
                    <a:pt x="0" y="36"/>
                  </a:lnTo>
                </a:path>
              </a:pathLst>
            </a:custGeom>
            <a:solidFill>
              <a:srgbClr val="FFFFFF"/>
            </a:solidFill>
            <a:ln w="9525" cap="rnd">
              <a:noFill/>
              <a:round/>
              <a:headEnd type="none" w="sm" len="sm"/>
              <a:tailEnd type="none" w="sm" len="sm"/>
            </a:ln>
          </p:spPr>
          <p:txBody>
            <a:bodyPr/>
            <a:lstStyle/>
            <a:p>
              <a:endParaRPr lang="en-US"/>
            </a:p>
          </p:txBody>
        </p:sp>
        <p:sp>
          <p:nvSpPr>
            <p:cNvPr id="1124" name="Freeform 31"/>
            <p:cNvSpPr>
              <a:spLocks/>
            </p:cNvSpPr>
            <p:nvPr/>
          </p:nvSpPr>
          <p:spPr bwMode="gray">
            <a:xfrm>
              <a:off x="1145" y="2508"/>
              <a:ext cx="22" cy="23"/>
            </a:xfrm>
            <a:custGeom>
              <a:avLst/>
              <a:gdLst>
                <a:gd name="T0" fmla="*/ 0 w 22"/>
                <a:gd name="T1" fmla="*/ 8 h 23"/>
                <a:gd name="T2" fmla="*/ 1 w 22"/>
                <a:gd name="T3" fmla="*/ 9 h 23"/>
                <a:gd name="T4" fmla="*/ 2 w 22"/>
                <a:gd name="T5" fmla="*/ 10 h 23"/>
                <a:gd name="T6" fmla="*/ 4 w 22"/>
                <a:gd name="T7" fmla="*/ 12 h 23"/>
                <a:gd name="T8" fmla="*/ 7 w 22"/>
                <a:gd name="T9" fmla="*/ 14 h 23"/>
                <a:gd name="T10" fmla="*/ 9 w 22"/>
                <a:gd name="T11" fmla="*/ 16 h 23"/>
                <a:gd name="T12" fmla="*/ 12 w 22"/>
                <a:gd name="T13" fmla="*/ 17 h 23"/>
                <a:gd name="T14" fmla="*/ 14 w 22"/>
                <a:gd name="T15" fmla="*/ 19 h 23"/>
                <a:gd name="T16" fmla="*/ 20 w 22"/>
                <a:gd name="T17" fmla="*/ 22 h 23"/>
                <a:gd name="T18" fmla="*/ 21 w 22"/>
                <a:gd name="T19" fmla="*/ 21 h 23"/>
                <a:gd name="T20" fmla="*/ 21 w 22"/>
                <a:gd name="T21" fmla="*/ 20 h 23"/>
                <a:gd name="T22" fmla="*/ 21 w 22"/>
                <a:gd name="T23" fmla="*/ 19 h 23"/>
                <a:gd name="T24" fmla="*/ 21 w 22"/>
                <a:gd name="T25" fmla="*/ 17 h 23"/>
                <a:gd name="T26" fmla="*/ 21 w 22"/>
                <a:gd name="T27" fmla="*/ 16 h 23"/>
                <a:gd name="T28" fmla="*/ 20 w 22"/>
                <a:gd name="T29" fmla="*/ 16 h 23"/>
                <a:gd name="T30" fmla="*/ 7 w 22"/>
                <a:gd name="T31" fmla="*/ 1 h 23"/>
                <a:gd name="T32" fmla="*/ 6 w 22"/>
                <a:gd name="T33" fmla="*/ 0 h 23"/>
                <a:gd name="T34" fmla="*/ 5 w 22"/>
                <a:gd name="T35" fmla="*/ 0 h 23"/>
                <a:gd name="T36" fmla="*/ 4 w 22"/>
                <a:gd name="T37" fmla="*/ 0 h 23"/>
                <a:gd name="T38" fmla="*/ 3 w 22"/>
                <a:gd name="T39" fmla="*/ 0 h 23"/>
                <a:gd name="T40" fmla="*/ 3 w 22"/>
                <a:gd name="T41" fmla="*/ 1 h 23"/>
                <a:gd name="T42" fmla="*/ 2 w 22"/>
                <a:gd name="T43" fmla="*/ 1 h 23"/>
                <a:gd name="T44" fmla="*/ 2 w 22"/>
                <a:gd name="T45" fmla="*/ 2 h 23"/>
                <a:gd name="T46" fmla="*/ 1 w 22"/>
                <a:gd name="T47" fmla="*/ 4 h 23"/>
                <a:gd name="T48" fmla="*/ 1 w 22"/>
                <a:gd name="T49" fmla="*/ 5 h 23"/>
                <a:gd name="T50" fmla="*/ 1 w 22"/>
                <a:gd name="T51" fmla="*/ 6 h 23"/>
                <a:gd name="T52" fmla="*/ 0 w 22"/>
                <a:gd name="T53" fmla="*/ 8 h 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3"/>
                <a:gd name="T83" fmla="*/ 22 w 22"/>
                <a:gd name="T84" fmla="*/ 23 h 2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3">
                  <a:moveTo>
                    <a:pt x="0" y="8"/>
                  </a:moveTo>
                  <a:lnTo>
                    <a:pt x="1" y="9"/>
                  </a:lnTo>
                  <a:lnTo>
                    <a:pt x="2" y="10"/>
                  </a:lnTo>
                  <a:lnTo>
                    <a:pt x="4" y="12"/>
                  </a:lnTo>
                  <a:lnTo>
                    <a:pt x="7" y="14"/>
                  </a:lnTo>
                  <a:lnTo>
                    <a:pt x="9" y="16"/>
                  </a:lnTo>
                  <a:lnTo>
                    <a:pt x="12" y="17"/>
                  </a:lnTo>
                  <a:lnTo>
                    <a:pt x="14" y="19"/>
                  </a:lnTo>
                  <a:lnTo>
                    <a:pt x="20" y="22"/>
                  </a:lnTo>
                  <a:lnTo>
                    <a:pt x="21" y="21"/>
                  </a:lnTo>
                  <a:lnTo>
                    <a:pt x="21" y="20"/>
                  </a:lnTo>
                  <a:lnTo>
                    <a:pt x="21" y="19"/>
                  </a:lnTo>
                  <a:lnTo>
                    <a:pt x="21" y="17"/>
                  </a:lnTo>
                  <a:lnTo>
                    <a:pt x="21" y="16"/>
                  </a:lnTo>
                  <a:lnTo>
                    <a:pt x="20" y="16"/>
                  </a:lnTo>
                  <a:lnTo>
                    <a:pt x="7" y="1"/>
                  </a:lnTo>
                  <a:lnTo>
                    <a:pt x="6" y="0"/>
                  </a:lnTo>
                  <a:lnTo>
                    <a:pt x="5" y="0"/>
                  </a:lnTo>
                  <a:lnTo>
                    <a:pt x="4" y="0"/>
                  </a:lnTo>
                  <a:lnTo>
                    <a:pt x="3" y="0"/>
                  </a:lnTo>
                  <a:lnTo>
                    <a:pt x="3" y="1"/>
                  </a:lnTo>
                  <a:lnTo>
                    <a:pt x="2" y="1"/>
                  </a:lnTo>
                  <a:lnTo>
                    <a:pt x="2" y="2"/>
                  </a:lnTo>
                  <a:lnTo>
                    <a:pt x="1" y="4"/>
                  </a:lnTo>
                  <a:lnTo>
                    <a:pt x="1" y="5"/>
                  </a:lnTo>
                  <a:lnTo>
                    <a:pt x="1" y="6"/>
                  </a:lnTo>
                  <a:lnTo>
                    <a:pt x="0" y="8"/>
                  </a:lnTo>
                </a:path>
              </a:pathLst>
            </a:custGeom>
            <a:solidFill>
              <a:srgbClr val="FFFFFF"/>
            </a:solidFill>
            <a:ln w="9525" cap="rnd">
              <a:noFill/>
              <a:round/>
              <a:headEnd type="none" w="sm" len="sm"/>
              <a:tailEnd type="none" w="sm" len="sm"/>
            </a:ln>
          </p:spPr>
          <p:txBody>
            <a:bodyPr/>
            <a:lstStyle/>
            <a:p>
              <a:endParaRPr lang="en-US"/>
            </a:p>
          </p:txBody>
        </p:sp>
        <p:sp>
          <p:nvSpPr>
            <p:cNvPr id="1125" name="Freeform 32"/>
            <p:cNvSpPr>
              <a:spLocks/>
            </p:cNvSpPr>
            <p:nvPr/>
          </p:nvSpPr>
          <p:spPr bwMode="gray">
            <a:xfrm>
              <a:off x="1226" y="2536"/>
              <a:ext cx="149" cy="133"/>
            </a:xfrm>
            <a:custGeom>
              <a:avLst/>
              <a:gdLst>
                <a:gd name="T0" fmla="*/ 3 w 149"/>
                <a:gd name="T1" fmla="*/ 48 h 133"/>
                <a:gd name="T2" fmla="*/ 1 w 149"/>
                <a:gd name="T3" fmla="*/ 59 h 133"/>
                <a:gd name="T4" fmla="*/ 0 w 149"/>
                <a:gd name="T5" fmla="*/ 71 h 133"/>
                <a:gd name="T6" fmla="*/ 0 w 149"/>
                <a:gd name="T7" fmla="*/ 77 h 133"/>
                <a:gd name="T8" fmla="*/ 1 w 149"/>
                <a:gd name="T9" fmla="*/ 89 h 133"/>
                <a:gd name="T10" fmla="*/ 2 w 149"/>
                <a:gd name="T11" fmla="*/ 95 h 133"/>
                <a:gd name="T12" fmla="*/ 4 w 149"/>
                <a:gd name="T13" fmla="*/ 103 h 133"/>
                <a:gd name="T14" fmla="*/ 5 w 149"/>
                <a:gd name="T15" fmla="*/ 109 h 133"/>
                <a:gd name="T16" fmla="*/ 8 w 149"/>
                <a:gd name="T17" fmla="*/ 114 h 133"/>
                <a:gd name="T18" fmla="*/ 10 w 149"/>
                <a:gd name="T19" fmla="*/ 120 h 133"/>
                <a:gd name="T20" fmla="*/ 14 w 149"/>
                <a:gd name="T21" fmla="*/ 124 h 133"/>
                <a:gd name="T22" fmla="*/ 17 w 149"/>
                <a:gd name="T23" fmla="*/ 129 h 133"/>
                <a:gd name="T24" fmla="*/ 24 w 149"/>
                <a:gd name="T25" fmla="*/ 132 h 133"/>
                <a:gd name="T26" fmla="*/ 32 w 149"/>
                <a:gd name="T27" fmla="*/ 132 h 133"/>
                <a:gd name="T28" fmla="*/ 40 w 149"/>
                <a:gd name="T29" fmla="*/ 132 h 133"/>
                <a:gd name="T30" fmla="*/ 52 w 149"/>
                <a:gd name="T31" fmla="*/ 130 h 133"/>
                <a:gd name="T32" fmla="*/ 60 w 149"/>
                <a:gd name="T33" fmla="*/ 128 h 133"/>
                <a:gd name="T34" fmla="*/ 85 w 149"/>
                <a:gd name="T35" fmla="*/ 121 h 133"/>
                <a:gd name="T36" fmla="*/ 90 w 149"/>
                <a:gd name="T37" fmla="*/ 120 h 133"/>
                <a:gd name="T38" fmla="*/ 96 w 149"/>
                <a:gd name="T39" fmla="*/ 117 h 133"/>
                <a:gd name="T40" fmla="*/ 100 w 149"/>
                <a:gd name="T41" fmla="*/ 115 h 133"/>
                <a:gd name="T42" fmla="*/ 110 w 149"/>
                <a:gd name="T43" fmla="*/ 109 h 133"/>
                <a:gd name="T44" fmla="*/ 117 w 149"/>
                <a:gd name="T45" fmla="*/ 106 h 133"/>
                <a:gd name="T46" fmla="*/ 122 w 149"/>
                <a:gd name="T47" fmla="*/ 104 h 133"/>
                <a:gd name="T48" fmla="*/ 127 w 149"/>
                <a:gd name="T49" fmla="*/ 101 h 133"/>
                <a:gd name="T50" fmla="*/ 133 w 149"/>
                <a:gd name="T51" fmla="*/ 97 h 133"/>
                <a:gd name="T52" fmla="*/ 139 w 149"/>
                <a:gd name="T53" fmla="*/ 91 h 133"/>
                <a:gd name="T54" fmla="*/ 143 w 149"/>
                <a:gd name="T55" fmla="*/ 88 h 133"/>
                <a:gd name="T56" fmla="*/ 146 w 149"/>
                <a:gd name="T57" fmla="*/ 83 h 133"/>
                <a:gd name="T58" fmla="*/ 148 w 149"/>
                <a:gd name="T59" fmla="*/ 79 h 133"/>
                <a:gd name="T60" fmla="*/ 148 w 149"/>
                <a:gd name="T61" fmla="*/ 76 h 133"/>
                <a:gd name="T62" fmla="*/ 148 w 149"/>
                <a:gd name="T63" fmla="*/ 73 h 133"/>
                <a:gd name="T64" fmla="*/ 146 w 149"/>
                <a:gd name="T65" fmla="*/ 65 h 133"/>
                <a:gd name="T66" fmla="*/ 145 w 149"/>
                <a:gd name="T67" fmla="*/ 60 h 133"/>
                <a:gd name="T68" fmla="*/ 143 w 149"/>
                <a:gd name="T69" fmla="*/ 52 h 133"/>
                <a:gd name="T70" fmla="*/ 140 w 149"/>
                <a:gd name="T71" fmla="*/ 44 h 133"/>
                <a:gd name="T72" fmla="*/ 135 w 149"/>
                <a:gd name="T73" fmla="*/ 34 h 133"/>
                <a:gd name="T74" fmla="*/ 129 w 149"/>
                <a:gd name="T75" fmla="*/ 25 h 133"/>
                <a:gd name="T76" fmla="*/ 124 w 149"/>
                <a:gd name="T77" fmla="*/ 18 h 133"/>
                <a:gd name="T78" fmla="*/ 118 w 149"/>
                <a:gd name="T79" fmla="*/ 12 h 133"/>
                <a:gd name="T80" fmla="*/ 109 w 149"/>
                <a:gd name="T81" fmla="*/ 6 h 133"/>
                <a:gd name="T82" fmla="*/ 104 w 149"/>
                <a:gd name="T83" fmla="*/ 3 h 133"/>
                <a:gd name="T84" fmla="*/ 96 w 149"/>
                <a:gd name="T85" fmla="*/ 0 h 133"/>
                <a:gd name="T86" fmla="*/ 86 w 149"/>
                <a:gd name="T87" fmla="*/ 0 h 133"/>
                <a:gd name="T88" fmla="*/ 79 w 149"/>
                <a:gd name="T89" fmla="*/ 1 h 133"/>
                <a:gd name="T90" fmla="*/ 66 w 149"/>
                <a:gd name="T91" fmla="*/ 4 h 133"/>
                <a:gd name="T92" fmla="*/ 59 w 149"/>
                <a:gd name="T93" fmla="*/ 6 h 133"/>
                <a:gd name="T94" fmla="*/ 50 w 149"/>
                <a:gd name="T95" fmla="*/ 10 h 133"/>
                <a:gd name="T96" fmla="*/ 44 w 149"/>
                <a:gd name="T97" fmla="*/ 12 h 133"/>
                <a:gd name="T98" fmla="*/ 35 w 149"/>
                <a:gd name="T99" fmla="*/ 18 h 133"/>
                <a:gd name="T100" fmla="*/ 29 w 149"/>
                <a:gd name="T101" fmla="*/ 21 h 133"/>
                <a:gd name="T102" fmla="*/ 18 w 149"/>
                <a:gd name="T103" fmla="*/ 29 h 133"/>
                <a:gd name="T104" fmla="*/ 9 w 149"/>
                <a:gd name="T105" fmla="*/ 38 h 133"/>
                <a:gd name="T106" fmla="*/ 5 w 149"/>
                <a:gd name="T107" fmla="*/ 43 h 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49"/>
                <a:gd name="T163" fmla="*/ 0 h 133"/>
                <a:gd name="T164" fmla="*/ 149 w 149"/>
                <a:gd name="T165" fmla="*/ 133 h 1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49" h="133">
                  <a:moveTo>
                    <a:pt x="5" y="43"/>
                  </a:moveTo>
                  <a:lnTo>
                    <a:pt x="3" y="48"/>
                  </a:lnTo>
                  <a:lnTo>
                    <a:pt x="2" y="53"/>
                  </a:lnTo>
                  <a:lnTo>
                    <a:pt x="1" y="59"/>
                  </a:lnTo>
                  <a:lnTo>
                    <a:pt x="1" y="65"/>
                  </a:lnTo>
                  <a:lnTo>
                    <a:pt x="0" y="71"/>
                  </a:lnTo>
                  <a:lnTo>
                    <a:pt x="0" y="74"/>
                  </a:lnTo>
                  <a:lnTo>
                    <a:pt x="0" y="77"/>
                  </a:lnTo>
                  <a:lnTo>
                    <a:pt x="0" y="83"/>
                  </a:lnTo>
                  <a:lnTo>
                    <a:pt x="1" y="89"/>
                  </a:lnTo>
                  <a:lnTo>
                    <a:pt x="1" y="92"/>
                  </a:lnTo>
                  <a:lnTo>
                    <a:pt x="2" y="95"/>
                  </a:lnTo>
                  <a:lnTo>
                    <a:pt x="3" y="100"/>
                  </a:lnTo>
                  <a:lnTo>
                    <a:pt x="4" y="103"/>
                  </a:lnTo>
                  <a:lnTo>
                    <a:pt x="5" y="106"/>
                  </a:lnTo>
                  <a:lnTo>
                    <a:pt x="5" y="109"/>
                  </a:lnTo>
                  <a:lnTo>
                    <a:pt x="6" y="112"/>
                  </a:lnTo>
                  <a:lnTo>
                    <a:pt x="8" y="114"/>
                  </a:lnTo>
                  <a:lnTo>
                    <a:pt x="9" y="117"/>
                  </a:lnTo>
                  <a:lnTo>
                    <a:pt x="10" y="120"/>
                  </a:lnTo>
                  <a:lnTo>
                    <a:pt x="12" y="122"/>
                  </a:lnTo>
                  <a:lnTo>
                    <a:pt x="14" y="124"/>
                  </a:lnTo>
                  <a:lnTo>
                    <a:pt x="15" y="127"/>
                  </a:lnTo>
                  <a:lnTo>
                    <a:pt x="17" y="129"/>
                  </a:lnTo>
                  <a:lnTo>
                    <a:pt x="19" y="132"/>
                  </a:lnTo>
                  <a:lnTo>
                    <a:pt x="24" y="132"/>
                  </a:lnTo>
                  <a:lnTo>
                    <a:pt x="28" y="132"/>
                  </a:lnTo>
                  <a:lnTo>
                    <a:pt x="32" y="132"/>
                  </a:lnTo>
                  <a:lnTo>
                    <a:pt x="36" y="132"/>
                  </a:lnTo>
                  <a:lnTo>
                    <a:pt x="40" y="132"/>
                  </a:lnTo>
                  <a:lnTo>
                    <a:pt x="44" y="131"/>
                  </a:lnTo>
                  <a:lnTo>
                    <a:pt x="52" y="130"/>
                  </a:lnTo>
                  <a:lnTo>
                    <a:pt x="56" y="129"/>
                  </a:lnTo>
                  <a:lnTo>
                    <a:pt x="60" y="128"/>
                  </a:lnTo>
                  <a:lnTo>
                    <a:pt x="68" y="126"/>
                  </a:lnTo>
                  <a:lnTo>
                    <a:pt x="85" y="121"/>
                  </a:lnTo>
                  <a:lnTo>
                    <a:pt x="88" y="120"/>
                  </a:lnTo>
                  <a:lnTo>
                    <a:pt x="90" y="120"/>
                  </a:lnTo>
                  <a:lnTo>
                    <a:pt x="93" y="119"/>
                  </a:lnTo>
                  <a:lnTo>
                    <a:pt x="96" y="117"/>
                  </a:lnTo>
                  <a:lnTo>
                    <a:pt x="98" y="116"/>
                  </a:lnTo>
                  <a:lnTo>
                    <a:pt x="100" y="115"/>
                  </a:lnTo>
                  <a:lnTo>
                    <a:pt x="105" y="112"/>
                  </a:lnTo>
                  <a:lnTo>
                    <a:pt x="110" y="109"/>
                  </a:lnTo>
                  <a:lnTo>
                    <a:pt x="115" y="107"/>
                  </a:lnTo>
                  <a:lnTo>
                    <a:pt x="117" y="106"/>
                  </a:lnTo>
                  <a:lnTo>
                    <a:pt x="120" y="105"/>
                  </a:lnTo>
                  <a:lnTo>
                    <a:pt x="122" y="104"/>
                  </a:lnTo>
                  <a:lnTo>
                    <a:pt x="125" y="103"/>
                  </a:lnTo>
                  <a:lnTo>
                    <a:pt x="127" y="101"/>
                  </a:lnTo>
                  <a:lnTo>
                    <a:pt x="129" y="100"/>
                  </a:lnTo>
                  <a:lnTo>
                    <a:pt x="133" y="97"/>
                  </a:lnTo>
                  <a:lnTo>
                    <a:pt x="137" y="93"/>
                  </a:lnTo>
                  <a:lnTo>
                    <a:pt x="139" y="91"/>
                  </a:lnTo>
                  <a:lnTo>
                    <a:pt x="142" y="90"/>
                  </a:lnTo>
                  <a:lnTo>
                    <a:pt x="143" y="88"/>
                  </a:lnTo>
                  <a:lnTo>
                    <a:pt x="145" y="86"/>
                  </a:lnTo>
                  <a:lnTo>
                    <a:pt x="146" y="83"/>
                  </a:lnTo>
                  <a:lnTo>
                    <a:pt x="147" y="81"/>
                  </a:lnTo>
                  <a:lnTo>
                    <a:pt x="148" y="79"/>
                  </a:lnTo>
                  <a:lnTo>
                    <a:pt x="148" y="77"/>
                  </a:lnTo>
                  <a:lnTo>
                    <a:pt x="148" y="76"/>
                  </a:lnTo>
                  <a:lnTo>
                    <a:pt x="148" y="74"/>
                  </a:lnTo>
                  <a:lnTo>
                    <a:pt x="148" y="73"/>
                  </a:lnTo>
                  <a:lnTo>
                    <a:pt x="147" y="70"/>
                  </a:lnTo>
                  <a:lnTo>
                    <a:pt x="146" y="65"/>
                  </a:lnTo>
                  <a:lnTo>
                    <a:pt x="145" y="62"/>
                  </a:lnTo>
                  <a:lnTo>
                    <a:pt x="145" y="60"/>
                  </a:lnTo>
                  <a:lnTo>
                    <a:pt x="143" y="54"/>
                  </a:lnTo>
                  <a:lnTo>
                    <a:pt x="143" y="52"/>
                  </a:lnTo>
                  <a:lnTo>
                    <a:pt x="142" y="49"/>
                  </a:lnTo>
                  <a:lnTo>
                    <a:pt x="140" y="44"/>
                  </a:lnTo>
                  <a:lnTo>
                    <a:pt x="138" y="39"/>
                  </a:lnTo>
                  <a:lnTo>
                    <a:pt x="135" y="34"/>
                  </a:lnTo>
                  <a:lnTo>
                    <a:pt x="132" y="29"/>
                  </a:lnTo>
                  <a:lnTo>
                    <a:pt x="129" y="25"/>
                  </a:lnTo>
                  <a:lnTo>
                    <a:pt x="126" y="20"/>
                  </a:lnTo>
                  <a:lnTo>
                    <a:pt x="124" y="18"/>
                  </a:lnTo>
                  <a:lnTo>
                    <a:pt x="122" y="16"/>
                  </a:lnTo>
                  <a:lnTo>
                    <a:pt x="118" y="12"/>
                  </a:lnTo>
                  <a:lnTo>
                    <a:pt x="114" y="9"/>
                  </a:lnTo>
                  <a:lnTo>
                    <a:pt x="109" y="6"/>
                  </a:lnTo>
                  <a:lnTo>
                    <a:pt x="107" y="4"/>
                  </a:lnTo>
                  <a:lnTo>
                    <a:pt x="104" y="3"/>
                  </a:lnTo>
                  <a:lnTo>
                    <a:pt x="100" y="0"/>
                  </a:lnTo>
                  <a:lnTo>
                    <a:pt x="96" y="0"/>
                  </a:lnTo>
                  <a:lnTo>
                    <a:pt x="93" y="0"/>
                  </a:lnTo>
                  <a:lnTo>
                    <a:pt x="86" y="0"/>
                  </a:lnTo>
                  <a:lnTo>
                    <a:pt x="83" y="1"/>
                  </a:lnTo>
                  <a:lnTo>
                    <a:pt x="79" y="1"/>
                  </a:lnTo>
                  <a:lnTo>
                    <a:pt x="73" y="2"/>
                  </a:lnTo>
                  <a:lnTo>
                    <a:pt x="66" y="4"/>
                  </a:lnTo>
                  <a:lnTo>
                    <a:pt x="63" y="5"/>
                  </a:lnTo>
                  <a:lnTo>
                    <a:pt x="59" y="6"/>
                  </a:lnTo>
                  <a:lnTo>
                    <a:pt x="53" y="8"/>
                  </a:lnTo>
                  <a:lnTo>
                    <a:pt x="50" y="10"/>
                  </a:lnTo>
                  <a:lnTo>
                    <a:pt x="47" y="11"/>
                  </a:lnTo>
                  <a:lnTo>
                    <a:pt x="44" y="12"/>
                  </a:lnTo>
                  <a:lnTo>
                    <a:pt x="40" y="14"/>
                  </a:lnTo>
                  <a:lnTo>
                    <a:pt x="35" y="18"/>
                  </a:lnTo>
                  <a:lnTo>
                    <a:pt x="32" y="19"/>
                  </a:lnTo>
                  <a:lnTo>
                    <a:pt x="29" y="21"/>
                  </a:lnTo>
                  <a:lnTo>
                    <a:pt x="23" y="25"/>
                  </a:lnTo>
                  <a:lnTo>
                    <a:pt x="18" y="29"/>
                  </a:lnTo>
                  <a:lnTo>
                    <a:pt x="13" y="33"/>
                  </a:lnTo>
                  <a:lnTo>
                    <a:pt x="9" y="38"/>
                  </a:lnTo>
                  <a:lnTo>
                    <a:pt x="6" y="40"/>
                  </a:lnTo>
                  <a:lnTo>
                    <a:pt x="5" y="43"/>
                  </a:lnTo>
                </a:path>
              </a:pathLst>
            </a:custGeom>
            <a:solidFill>
              <a:srgbClr val="FFFFFF"/>
            </a:solidFill>
            <a:ln w="9525" cap="rnd">
              <a:noFill/>
              <a:round/>
              <a:headEnd type="none" w="sm" len="sm"/>
              <a:tailEnd type="none" w="sm" len="sm"/>
            </a:ln>
          </p:spPr>
          <p:txBody>
            <a:bodyPr/>
            <a:lstStyle/>
            <a:p>
              <a:endParaRPr lang="en-US"/>
            </a:p>
          </p:txBody>
        </p:sp>
        <p:sp>
          <p:nvSpPr>
            <p:cNvPr id="1126" name="Freeform 33"/>
            <p:cNvSpPr>
              <a:spLocks/>
            </p:cNvSpPr>
            <p:nvPr/>
          </p:nvSpPr>
          <p:spPr bwMode="gray">
            <a:xfrm>
              <a:off x="1180" y="2538"/>
              <a:ext cx="34" cy="21"/>
            </a:xfrm>
            <a:custGeom>
              <a:avLst/>
              <a:gdLst>
                <a:gd name="T0" fmla="*/ 0 w 34"/>
                <a:gd name="T1" fmla="*/ 6 h 21"/>
                <a:gd name="T2" fmla="*/ 0 w 34"/>
                <a:gd name="T3" fmla="*/ 7 h 21"/>
                <a:gd name="T4" fmla="*/ 0 w 34"/>
                <a:gd name="T5" fmla="*/ 9 h 21"/>
                <a:gd name="T6" fmla="*/ 1 w 34"/>
                <a:gd name="T7" fmla="*/ 10 h 21"/>
                <a:gd name="T8" fmla="*/ 1 w 34"/>
                <a:gd name="T9" fmla="*/ 11 h 21"/>
                <a:gd name="T10" fmla="*/ 2 w 34"/>
                <a:gd name="T11" fmla="*/ 13 h 21"/>
                <a:gd name="T12" fmla="*/ 3 w 34"/>
                <a:gd name="T13" fmla="*/ 14 h 21"/>
                <a:gd name="T14" fmla="*/ 4 w 34"/>
                <a:gd name="T15" fmla="*/ 15 h 21"/>
                <a:gd name="T16" fmla="*/ 5 w 34"/>
                <a:gd name="T17" fmla="*/ 15 h 21"/>
                <a:gd name="T18" fmla="*/ 6 w 34"/>
                <a:gd name="T19" fmla="*/ 16 h 21"/>
                <a:gd name="T20" fmla="*/ 7 w 34"/>
                <a:gd name="T21" fmla="*/ 17 h 21"/>
                <a:gd name="T22" fmla="*/ 8 w 34"/>
                <a:gd name="T23" fmla="*/ 18 h 21"/>
                <a:gd name="T24" fmla="*/ 9 w 34"/>
                <a:gd name="T25" fmla="*/ 18 h 21"/>
                <a:gd name="T26" fmla="*/ 12 w 34"/>
                <a:gd name="T27" fmla="*/ 19 h 21"/>
                <a:gd name="T28" fmla="*/ 14 w 34"/>
                <a:gd name="T29" fmla="*/ 20 h 21"/>
                <a:gd name="T30" fmla="*/ 18 w 34"/>
                <a:gd name="T31" fmla="*/ 20 h 21"/>
                <a:gd name="T32" fmla="*/ 22 w 34"/>
                <a:gd name="T33" fmla="*/ 20 h 21"/>
                <a:gd name="T34" fmla="*/ 27 w 34"/>
                <a:gd name="T35" fmla="*/ 20 h 21"/>
                <a:gd name="T36" fmla="*/ 29 w 34"/>
                <a:gd name="T37" fmla="*/ 20 h 21"/>
                <a:gd name="T38" fmla="*/ 31 w 34"/>
                <a:gd name="T39" fmla="*/ 19 h 21"/>
                <a:gd name="T40" fmla="*/ 32 w 34"/>
                <a:gd name="T41" fmla="*/ 18 h 21"/>
                <a:gd name="T42" fmla="*/ 32 w 34"/>
                <a:gd name="T43" fmla="*/ 17 h 21"/>
                <a:gd name="T44" fmla="*/ 33 w 34"/>
                <a:gd name="T45" fmla="*/ 16 h 21"/>
                <a:gd name="T46" fmla="*/ 33 w 34"/>
                <a:gd name="T47" fmla="*/ 15 h 21"/>
                <a:gd name="T48" fmla="*/ 33 w 34"/>
                <a:gd name="T49" fmla="*/ 14 h 21"/>
                <a:gd name="T50" fmla="*/ 33 w 34"/>
                <a:gd name="T51" fmla="*/ 13 h 21"/>
                <a:gd name="T52" fmla="*/ 33 w 34"/>
                <a:gd name="T53" fmla="*/ 11 h 21"/>
                <a:gd name="T54" fmla="*/ 32 w 34"/>
                <a:gd name="T55" fmla="*/ 11 h 21"/>
                <a:gd name="T56" fmla="*/ 30 w 34"/>
                <a:gd name="T57" fmla="*/ 12 h 21"/>
                <a:gd name="T58" fmla="*/ 27 w 34"/>
                <a:gd name="T59" fmla="*/ 13 h 21"/>
                <a:gd name="T60" fmla="*/ 24 w 34"/>
                <a:gd name="T61" fmla="*/ 13 h 21"/>
                <a:gd name="T62" fmla="*/ 21 w 34"/>
                <a:gd name="T63" fmla="*/ 13 h 21"/>
                <a:gd name="T64" fmla="*/ 20 w 34"/>
                <a:gd name="T65" fmla="*/ 13 h 21"/>
                <a:gd name="T66" fmla="*/ 18 w 34"/>
                <a:gd name="T67" fmla="*/ 12 h 21"/>
                <a:gd name="T68" fmla="*/ 17 w 34"/>
                <a:gd name="T69" fmla="*/ 12 h 21"/>
                <a:gd name="T70" fmla="*/ 15 w 34"/>
                <a:gd name="T71" fmla="*/ 11 h 21"/>
                <a:gd name="T72" fmla="*/ 14 w 34"/>
                <a:gd name="T73" fmla="*/ 10 h 21"/>
                <a:gd name="T74" fmla="*/ 13 w 34"/>
                <a:gd name="T75" fmla="*/ 10 h 21"/>
                <a:gd name="T76" fmla="*/ 11 w 34"/>
                <a:gd name="T77" fmla="*/ 9 h 21"/>
                <a:gd name="T78" fmla="*/ 10 w 34"/>
                <a:gd name="T79" fmla="*/ 7 h 21"/>
                <a:gd name="T80" fmla="*/ 10 w 34"/>
                <a:gd name="T81" fmla="*/ 6 h 21"/>
                <a:gd name="T82" fmla="*/ 9 w 34"/>
                <a:gd name="T83" fmla="*/ 5 h 21"/>
                <a:gd name="T84" fmla="*/ 7 w 34"/>
                <a:gd name="T85" fmla="*/ 4 h 21"/>
                <a:gd name="T86" fmla="*/ 6 w 34"/>
                <a:gd name="T87" fmla="*/ 3 h 21"/>
                <a:gd name="T88" fmla="*/ 6 w 34"/>
                <a:gd name="T89" fmla="*/ 2 h 21"/>
                <a:gd name="T90" fmla="*/ 6 w 34"/>
                <a:gd name="T91" fmla="*/ 1 h 21"/>
                <a:gd name="T92" fmla="*/ 6 w 34"/>
                <a:gd name="T93" fmla="*/ 0 h 21"/>
                <a:gd name="T94" fmla="*/ 5 w 34"/>
                <a:gd name="T95" fmla="*/ 0 h 21"/>
                <a:gd name="T96" fmla="*/ 4 w 34"/>
                <a:gd name="T97" fmla="*/ 0 h 21"/>
                <a:gd name="T98" fmla="*/ 3 w 34"/>
                <a:gd name="T99" fmla="*/ 1 h 21"/>
                <a:gd name="T100" fmla="*/ 3 w 34"/>
                <a:gd name="T101" fmla="*/ 2 h 21"/>
                <a:gd name="T102" fmla="*/ 2 w 34"/>
                <a:gd name="T103" fmla="*/ 3 h 21"/>
                <a:gd name="T104" fmla="*/ 1 w 34"/>
                <a:gd name="T105" fmla="*/ 4 h 21"/>
                <a:gd name="T106" fmla="*/ 1 w 34"/>
                <a:gd name="T107" fmla="*/ 5 h 21"/>
                <a:gd name="T108" fmla="*/ 0 w 34"/>
                <a:gd name="T109" fmla="*/ 6 h 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
                <a:gd name="T166" fmla="*/ 0 h 21"/>
                <a:gd name="T167" fmla="*/ 34 w 34"/>
                <a:gd name="T168" fmla="*/ 21 h 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 h="21">
                  <a:moveTo>
                    <a:pt x="0" y="6"/>
                  </a:moveTo>
                  <a:lnTo>
                    <a:pt x="0" y="7"/>
                  </a:lnTo>
                  <a:lnTo>
                    <a:pt x="0" y="9"/>
                  </a:lnTo>
                  <a:lnTo>
                    <a:pt x="1" y="10"/>
                  </a:lnTo>
                  <a:lnTo>
                    <a:pt x="1" y="11"/>
                  </a:lnTo>
                  <a:lnTo>
                    <a:pt x="2" y="13"/>
                  </a:lnTo>
                  <a:lnTo>
                    <a:pt x="3" y="14"/>
                  </a:lnTo>
                  <a:lnTo>
                    <a:pt x="4" y="15"/>
                  </a:lnTo>
                  <a:lnTo>
                    <a:pt x="5" y="15"/>
                  </a:lnTo>
                  <a:lnTo>
                    <a:pt x="6" y="16"/>
                  </a:lnTo>
                  <a:lnTo>
                    <a:pt x="7" y="17"/>
                  </a:lnTo>
                  <a:lnTo>
                    <a:pt x="8" y="18"/>
                  </a:lnTo>
                  <a:lnTo>
                    <a:pt x="9" y="18"/>
                  </a:lnTo>
                  <a:lnTo>
                    <a:pt x="12" y="19"/>
                  </a:lnTo>
                  <a:lnTo>
                    <a:pt x="14" y="20"/>
                  </a:lnTo>
                  <a:lnTo>
                    <a:pt x="18" y="20"/>
                  </a:lnTo>
                  <a:lnTo>
                    <a:pt x="22" y="20"/>
                  </a:lnTo>
                  <a:lnTo>
                    <a:pt x="27" y="20"/>
                  </a:lnTo>
                  <a:lnTo>
                    <a:pt x="29" y="20"/>
                  </a:lnTo>
                  <a:lnTo>
                    <a:pt x="31" y="19"/>
                  </a:lnTo>
                  <a:lnTo>
                    <a:pt x="32" y="18"/>
                  </a:lnTo>
                  <a:lnTo>
                    <a:pt x="32" y="17"/>
                  </a:lnTo>
                  <a:lnTo>
                    <a:pt x="33" y="16"/>
                  </a:lnTo>
                  <a:lnTo>
                    <a:pt x="33" y="15"/>
                  </a:lnTo>
                  <a:lnTo>
                    <a:pt x="33" y="14"/>
                  </a:lnTo>
                  <a:lnTo>
                    <a:pt x="33" y="13"/>
                  </a:lnTo>
                  <a:lnTo>
                    <a:pt x="33" y="11"/>
                  </a:lnTo>
                  <a:lnTo>
                    <a:pt x="32" y="11"/>
                  </a:lnTo>
                  <a:lnTo>
                    <a:pt x="30" y="12"/>
                  </a:lnTo>
                  <a:lnTo>
                    <a:pt x="27" y="13"/>
                  </a:lnTo>
                  <a:lnTo>
                    <a:pt x="24" y="13"/>
                  </a:lnTo>
                  <a:lnTo>
                    <a:pt x="21" y="13"/>
                  </a:lnTo>
                  <a:lnTo>
                    <a:pt x="20" y="13"/>
                  </a:lnTo>
                  <a:lnTo>
                    <a:pt x="18" y="12"/>
                  </a:lnTo>
                  <a:lnTo>
                    <a:pt x="17" y="12"/>
                  </a:lnTo>
                  <a:lnTo>
                    <a:pt x="15" y="11"/>
                  </a:lnTo>
                  <a:lnTo>
                    <a:pt x="14" y="10"/>
                  </a:lnTo>
                  <a:lnTo>
                    <a:pt x="13" y="10"/>
                  </a:lnTo>
                  <a:lnTo>
                    <a:pt x="11" y="9"/>
                  </a:lnTo>
                  <a:lnTo>
                    <a:pt x="10" y="7"/>
                  </a:lnTo>
                  <a:lnTo>
                    <a:pt x="10" y="6"/>
                  </a:lnTo>
                  <a:lnTo>
                    <a:pt x="9" y="5"/>
                  </a:lnTo>
                  <a:lnTo>
                    <a:pt x="7" y="4"/>
                  </a:lnTo>
                  <a:lnTo>
                    <a:pt x="6" y="3"/>
                  </a:lnTo>
                  <a:lnTo>
                    <a:pt x="6" y="2"/>
                  </a:lnTo>
                  <a:lnTo>
                    <a:pt x="6" y="1"/>
                  </a:lnTo>
                  <a:lnTo>
                    <a:pt x="6" y="0"/>
                  </a:lnTo>
                  <a:lnTo>
                    <a:pt x="5" y="0"/>
                  </a:lnTo>
                  <a:lnTo>
                    <a:pt x="4" y="0"/>
                  </a:lnTo>
                  <a:lnTo>
                    <a:pt x="3" y="1"/>
                  </a:lnTo>
                  <a:lnTo>
                    <a:pt x="3" y="2"/>
                  </a:lnTo>
                  <a:lnTo>
                    <a:pt x="2" y="3"/>
                  </a:lnTo>
                  <a:lnTo>
                    <a:pt x="1" y="4"/>
                  </a:lnTo>
                  <a:lnTo>
                    <a:pt x="1" y="5"/>
                  </a:lnTo>
                  <a:lnTo>
                    <a:pt x="0" y="6"/>
                  </a:lnTo>
                </a:path>
              </a:pathLst>
            </a:custGeom>
            <a:solidFill>
              <a:srgbClr val="FFFFFF"/>
            </a:solidFill>
            <a:ln w="9525" cap="rnd">
              <a:noFill/>
              <a:round/>
              <a:headEnd type="none" w="sm" len="sm"/>
              <a:tailEnd type="none" w="sm" len="sm"/>
            </a:ln>
          </p:spPr>
          <p:txBody>
            <a:bodyPr/>
            <a:lstStyle/>
            <a:p>
              <a:endParaRPr lang="en-US"/>
            </a:p>
          </p:txBody>
        </p:sp>
        <p:sp>
          <p:nvSpPr>
            <p:cNvPr id="1127" name="Freeform 34"/>
            <p:cNvSpPr>
              <a:spLocks/>
            </p:cNvSpPr>
            <p:nvPr/>
          </p:nvSpPr>
          <p:spPr bwMode="gray">
            <a:xfrm>
              <a:off x="1097" y="2583"/>
              <a:ext cx="137" cy="89"/>
            </a:xfrm>
            <a:custGeom>
              <a:avLst/>
              <a:gdLst>
                <a:gd name="T0" fmla="*/ 28 w 137"/>
                <a:gd name="T1" fmla="*/ 26 h 89"/>
                <a:gd name="T2" fmla="*/ 27 w 137"/>
                <a:gd name="T3" fmla="*/ 27 h 89"/>
                <a:gd name="T4" fmla="*/ 26 w 137"/>
                <a:gd name="T5" fmla="*/ 28 h 89"/>
                <a:gd name="T6" fmla="*/ 24 w 137"/>
                <a:gd name="T7" fmla="*/ 29 h 89"/>
                <a:gd name="T8" fmla="*/ 20 w 137"/>
                <a:gd name="T9" fmla="*/ 30 h 89"/>
                <a:gd name="T10" fmla="*/ 19 w 137"/>
                <a:gd name="T11" fmla="*/ 31 h 89"/>
                <a:gd name="T12" fmla="*/ 18 w 137"/>
                <a:gd name="T13" fmla="*/ 34 h 89"/>
                <a:gd name="T14" fmla="*/ 15 w 137"/>
                <a:gd name="T15" fmla="*/ 38 h 89"/>
                <a:gd name="T16" fmla="*/ 11 w 137"/>
                <a:gd name="T17" fmla="*/ 43 h 89"/>
                <a:gd name="T18" fmla="*/ 5 w 137"/>
                <a:gd name="T19" fmla="*/ 49 h 89"/>
                <a:gd name="T20" fmla="*/ 3 w 137"/>
                <a:gd name="T21" fmla="*/ 53 h 89"/>
                <a:gd name="T22" fmla="*/ 1 w 137"/>
                <a:gd name="T23" fmla="*/ 56 h 89"/>
                <a:gd name="T24" fmla="*/ 0 w 137"/>
                <a:gd name="T25" fmla="*/ 59 h 89"/>
                <a:gd name="T26" fmla="*/ 0 w 137"/>
                <a:gd name="T27" fmla="*/ 62 h 89"/>
                <a:gd name="T28" fmla="*/ 15 w 137"/>
                <a:gd name="T29" fmla="*/ 69 h 89"/>
                <a:gd name="T30" fmla="*/ 23 w 137"/>
                <a:gd name="T31" fmla="*/ 73 h 89"/>
                <a:gd name="T32" fmla="*/ 36 w 137"/>
                <a:gd name="T33" fmla="*/ 77 h 89"/>
                <a:gd name="T34" fmla="*/ 48 w 137"/>
                <a:gd name="T35" fmla="*/ 80 h 89"/>
                <a:gd name="T36" fmla="*/ 57 w 137"/>
                <a:gd name="T37" fmla="*/ 82 h 89"/>
                <a:gd name="T38" fmla="*/ 74 w 137"/>
                <a:gd name="T39" fmla="*/ 85 h 89"/>
                <a:gd name="T40" fmla="*/ 92 w 137"/>
                <a:gd name="T41" fmla="*/ 87 h 89"/>
                <a:gd name="T42" fmla="*/ 109 w 137"/>
                <a:gd name="T43" fmla="*/ 88 h 89"/>
                <a:gd name="T44" fmla="*/ 136 w 137"/>
                <a:gd name="T45" fmla="*/ 88 h 89"/>
                <a:gd name="T46" fmla="*/ 134 w 137"/>
                <a:gd name="T47" fmla="*/ 83 h 89"/>
                <a:gd name="T48" fmla="*/ 128 w 137"/>
                <a:gd name="T49" fmla="*/ 67 h 89"/>
                <a:gd name="T50" fmla="*/ 126 w 137"/>
                <a:gd name="T51" fmla="*/ 62 h 89"/>
                <a:gd name="T52" fmla="*/ 123 w 137"/>
                <a:gd name="T53" fmla="*/ 53 h 89"/>
                <a:gd name="T54" fmla="*/ 122 w 137"/>
                <a:gd name="T55" fmla="*/ 48 h 89"/>
                <a:gd name="T56" fmla="*/ 121 w 137"/>
                <a:gd name="T57" fmla="*/ 35 h 89"/>
                <a:gd name="T58" fmla="*/ 120 w 137"/>
                <a:gd name="T59" fmla="*/ 24 h 89"/>
                <a:gd name="T60" fmla="*/ 121 w 137"/>
                <a:gd name="T61" fmla="*/ 15 h 89"/>
                <a:gd name="T62" fmla="*/ 122 w 137"/>
                <a:gd name="T63" fmla="*/ 9 h 89"/>
                <a:gd name="T64" fmla="*/ 123 w 137"/>
                <a:gd name="T65" fmla="*/ 5 h 89"/>
                <a:gd name="T66" fmla="*/ 119 w 137"/>
                <a:gd name="T67" fmla="*/ 3 h 89"/>
                <a:gd name="T68" fmla="*/ 115 w 137"/>
                <a:gd name="T69" fmla="*/ 2 h 89"/>
                <a:gd name="T70" fmla="*/ 107 w 137"/>
                <a:gd name="T71" fmla="*/ 1 h 89"/>
                <a:gd name="T72" fmla="*/ 90 w 137"/>
                <a:gd name="T73" fmla="*/ 0 h 89"/>
                <a:gd name="T74" fmla="*/ 74 w 137"/>
                <a:gd name="T75" fmla="*/ 5 h 89"/>
                <a:gd name="T76" fmla="*/ 58 w 137"/>
                <a:gd name="T77" fmla="*/ 10 h 89"/>
                <a:gd name="T78" fmla="*/ 43 w 137"/>
                <a:gd name="T79" fmla="*/ 17 h 89"/>
                <a:gd name="T80" fmla="*/ 35 w 137"/>
                <a:gd name="T81" fmla="*/ 21 h 8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7"/>
                <a:gd name="T124" fmla="*/ 0 h 89"/>
                <a:gd name="T125" fmla="*/ 137 w 137"/>
                <a:gd name="T126" fmla="*/ 89 h 8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7" h="89">
                  <a:moveTo>
                    <a:pt x="28" y="25"/>
                  </a:moveTo>
                  <a:lnTo>
                    <a:pt x="28" y="26"/>
                  </a:lnTo>
                  <a:lnTo>
                    <a:pt x="28" y="27"/>
                  </a:lnTo>
                  <a:lnTo>
                    <a:pt x="27" y="27"/>
                  </a:lnTo>
                  <a:lnTo>
                    <a:pt x="27" y="28"/>
                  </a:lnTo>
                  <a:lnTo>
                    <a:pt x="26" y="28"/>
                  </a:lnTo>
                  <a:lnTo>
                    <a:pt x="26" y="29"/>
                  </a:lnTo>
                  <a:lnTo>
                    <a:pt x="24" y="29"/>
                  </a:lnTo>
                  <a:lnTo>
                    <a:pt x="21" y="30"/>
                  </a:lnTo>
                  <a:lnTo>
                    <a:pt x="20" y="30"/>
                  </a:lnTo>
                  <a:lnTo>
                    <a:pt x="20" y="31"/>
                  </a:lnTo>
                  <a:lnTo>
                    <a:pt x="19" y="31"/>
                  </a:lnTo>
                  <a:lnTo>
                    <a:pt x="19" y="32"/>
                  </a:lnTo>
                  <a:lnTo>
                    <a:pt x="18" y="34"/>
                  </a:lnTo>
                  <a:lnTo>
                    <a:pt x="17" y="36"/>
                  </a:lnTo>
                  <a:lnTo>
                    <a:pt x="15" y="38"/>
                  </a:lnTo>
                  <a:lnTo>
                    <a:pt x="14" y="40"/>
                  </a:lnTo>
                  <a:lnTo>
                    <a:pt x="11" y="43"/>
                  </a:lnTo>
                  <a:lnTo>
                    <a:pt x="8" y="46"/>
                  </a:lnTo>
                  <a:lnTo>
                    <a:pt x="5" y="49"/>
                  </a:lnTo>
                  <a:lnTo>
                    <a:pt x="4" y="51"/>
                  </a:lnTo>
                  <a:lnTo>
                    <a:pt x="3" y="53"/>
                  </a:lnTo>
                  <a:lnTo>
                    <a:pt x="2" y="55"/>
                  </a:lnTo>
                  <a:lnTo>
                    <a:pt x="1" y="56"/>
                  </a:lnTo>
                  <a:lnTo>
                    <a:pt x="1" y="57"/>
                  </a:lnTo>
                  <a:lnTo>
                    <a:pt x="0" y="59"/>
                  </a:lnTo>
                  <a:lnTo>
                    <a:pt x="0" y="60"/>
                  </a:lnTo>
                  <a:lnTo>
                    <a:pt x="0" y="62"/>
                  </a:lnTo>
                  <a:lnTo>
                    <a:pt x="7" y="65"/>
                  </a:lnTo>
                  <a:lnTo>
                    <a:pt x="15" y="69"/>
                  </a:lnTo>
                  <a:lnTo>
                    <a:pt x="19" y="71"/>
                  </a:lnTo>
                  <a:lnTo>
                    <a:pt x="23" y="73"/>
                  </a:lnTo>
                  <a:lnTo>
                    <a:pt x="31" y="76"/>
                  </a:lnTo>
                  <a:lnTo>
                    <a:pt x="36" y="77"/>
                  </a:lnTo>
                  <a:lnTo>
                    <a:pt x="40" y="78"/>
                  </a:lnTo>
                  <a:lnTo>
                    <a:pt x="48" y="80"/>
                  </a:lnTo>
                  <a:lnTo>
                    <a:pt x="52" y="81"/>
                  </a:lnTo>
                  <a:lnTo>
                    <a:pt x="57" y="82"/>
                  </a:lnTo>
                  <a:lnTo>
                    <a:pt x="65" y="84"/>
                  </a:lnTo>
                  <a:lnTo>
                    <a:pt x="74" y="85"/>
                  </a:lnTo>
                  <a:lnTo>
                    <a:pt x="83" y="86"/>
                  </a:lnTo>
                  <a:lnTo>
                    <a:pt x="92" y="87"/>
                  </a:lnTo>
                  <a:lnTo>
                    <a:pt x="100" y="88"/>
                  </a:lnTo>
                  <a:lnTo>
                    <a:pt x="109" y="88"/>
                  </a:lnTo>
                  <a:lnTo>
                    <a:pt x="118" y="88"/>
                  </a:lnTo>
                  <a:lnTo>
                    <a:pt x="136" y="88"/>
                  </a:lnTo>
                  <a:lnTo>
                    <a:pt x="135" y="86"/>
                  </a:lnTo>
                  <a:lnTo>
                    <a:pt x="134" y="83"/>
                  </a:lnTo>
                  <a:lnTo>
                    <a:pt x="132" y="78"/>
                  </a:lnTo>
                  <a:lnTo>
                    <a:pt x="128" y="67"/>
                  </a:lnTo>
                  <a:lnTo>
                    <a:pt x="127" y="64"/>
                  </a:lnTo>
                  <a:lnTo>
                    <a:pt x="126" y="62"/>
                  </a:lnTo>
                  <a:lnTo>
                    <a:pt x="124" y="56"/>
                  </a:lnTo>
                  <a:lnTo>
                    <a:pt x="123" y="53"/>
                  </a:lnTo>
                  <a:lnTo>
                    <a:pt x="122" y="50"/>
                  </a:lnTo>
                  <a:lnTo>
                    <a:pt x="122" y="48"/>
                  </a:lnTo>
                  <a:lnTo>
                    <a:pt x="121" y="45"/>
                  </a:lnTo>
                  <a:lnTo>
                    <a:pt x="121" y="35"/>
                  </a:lnTo>
                  <a:lnTo>
                    <a:pt x="120" y="30"/>
                  </a:lnTo>
                  <a:lnTo>
                    <a:pt x="120" y="24"/>
                  </a:lnTo>
                  <a:lnTo>
                    <a:pt x="120" y="20"/>
                  </a:lnTo>
                  <a:lnTo>
                    <a:pt x="121" y="15"/>
                  </a:lnTo>
                  <a:lnTo>
                    <a:pt x="121" y="12"/>
                  </a:lnTo>
                  <a:lnTo>
                    <a:pt x="122" y="9"/>
                  </a:lnTo>
                  <a:lnTo>
                    <a:pt x="122" y="7"/>
                  </a:lnTo>
                  <a:lnTo>
                    <a:pt x="123" y="5"/>
                  </a:lnTo>
                  <a:lnTo>
                    <a:pt x="121" y="4"/>
                  </a:lnTo>
                  <a:lnTo>
                    <a:pt x="119" y="3"/>
                  </a:lnTo>
                  <a:lnTo>
                    <a:pt x="118" y="3"/>
                  </a:lnTo>
                  <a:lnTo>
                    <a:pt x="115" y="2"/>
                  </a:lnTo>
                  <a:lnTo>
                    <a:pt x="111" y="2"/>
                  </a:lnTo>
                  <a:lnTo>
                    <a:pt x="107" y="1"/>
                  </a:lnTo>
                  <a:lnTo>
                    <a:pt x="98" y="1"/>
                  </a:lnTo>
                  <a:lnTo>
                    <a:pt x="90" y="0"/>
                  </a:lnTo>
                  <a:lnTo>
                    <a:pt x="82" y="2"/>
                  </a:lnTo>
                  <a:lnTo>
                    <a:pt x="74" y="5"/>
                  </a:lnTo>
                  <a:lnTo>
                    <a:pt x="65" y="7"/>
                  </a:lnTo>
                  <a:lnTo>
                    <a:pt x="58" y="10"/>
                  </a:lnTo>
                  <a:lnTo>
                    <a:pt x="50" y="13"/>
                  </a:lnTo>
                  <a:lnTo>
                    <a:pt x="43" y="17"/>
                  </a:lnTo>
                  <a:lnTo>
                    <a:pt x="39" y="19"/>
                  </a:lnTo>
                  <a:lnTo>
                    <a:pt x="35" y="21"/>
                  </a:lnTo>
                  <a:lnTo>
                    <a:pt x="28" y="25"/>
                  </a:lnTo>
                </a:path>
              </a:pathLst>
            </a:custGeom>
            <a:solidFill>
              <a:srgbClr val="FFFFFF"/>
            </a:solidFill>
            <a:ln w="9525" cap="rnd">
              <a:noFill/>
              <a:round/>
              <a:headEnd type="none" w="sm" len="sm"/>
              <a:tailEnd type="none" w="sm" len="sm"/>
            </a:ln>
          </p:spPr>
          <p:txBody>
            <a:bodyPr/>
            <a:lstStyle/>
            <a:p>
              <a:endParaRPr lang="en-US"/>
            </a:p>
          </p:txBody>
        </p:sp>
        <p:sp>
          <p:nvSpPr>
            <p:cNvPr id="1128" name="Freeform 35"/>
            <p:cNvSpPr>
              <a:spLocks/>
            </p:cNvSpPr>
            <p:nvPr/>
          </p:nvSpPr>
          <p:spPr bwMode="gray">
            <a:xfrm>
              <a:off x="1060" y="2611"/>
              <a:ext cx="331" cy="79"/>
            </a:xfrm>
            <a:custGeom>
              <a:avLst/>
              <a:gdLst>
                <a:gd name="T0" fmla="*/ 311 w 331"/>
                <a:gd name="T1" fmla="*/ 19 h 79"/>
                <a:gd name="T2" fmla="*/ 302 w 331"/>
                <a:gd name="T3" fmla="*/ 27 h 79"/>
                <a:gd name="T4" fmla="*/ 293 w 331"/>
                <a:gd name="T5" fmla="*/ 35 h 79"/>
                <a:gd name="T6" fmla="*/ 276 w 331"/>
                <a:gd name="T7" fmla="*/ 45 h 79"/>
                <a:gd name="T8" fmla="*/ 258 w 331"/>
                <a:gd name="T9" fmla="*/ 53 h 79"/>
                <a:gd name="T10" fmla="*/ 234 w 331"/>
                <a:gd name="T11" fmla="*/ 59 h 79"/>
                <a:gd name="T12" fmla="*/ 202 w 331"/>
                <a:gd name="T13" fmla="*/ 66 h 79"/>
                <a:gd name="T14" fmla="*/ 161 w 331"/>
                <a:gd name="T15" fmla="*/ 67 h 79"/>
                <a:gd name="T16" fmla="*/ 140 w 331"/>
                <a:gd name="T17" fmla="*/ 67 h 79"/>
                <a:gd name="T18" fmla="*/ 130 w 331"/>
                <a:gd name="T19" fmla="*/ 66 h 79"/>
                <a:gd name="T20" fmla="*/ 117 w 331"/>
                <a:gd name="T21" fmla="*/ 65 h 79"/>
                <a:gd name="T22" fmla="*/ 101 w 331"/>
                <a:gd name="T23" fmla="*/ 61 h 79"/>
                <a:gd name="T24" fmla="*/ 90 w 331"/>
                <a:gd name="T25" fmla="*/ 59 h 79"/>
                <a:gd name="T26" fmla="*/ 84 w 331"/>
                <a:gd name="T27" fmla="*/ 58 h 79"/>
                <a:gd name="T28" fmla="*/ 70 w 331"/>
                <a:gd name="T29" fmla="*/ 53 h 79"/>
                <a:gd name="T30" fmla="*/ 62 w 331"/>
                <a:gd name="T31" fmla="*/ 51 h 79"/>
                <a:gd name="T32" fmla="*/ 53 w 331"/>
                <a:gd name="T33" fmla="*/ 48 h 79"/>
                <a:gd name="T34" fmla="*/ 30 w 331"/>
                <a:gd name="T35" fmla="*/ 39 h 79"/>
                <a:gd name="T36" fmla="*/ 20 w 331"/>
                <a:gd name="T37" fmla="*/ 36 h 79"/>
                <a:gd name="T38" fmla="*/ 10 w 331"/>
                <a:gd name="T39" fmla="*/ 35 h 79"/>
                <a:gd name="T40" fmla="*/ 4 w 331"/>
                <a:gd name="T41" fmla="*/ 37 h 79"/>
                <a:gd name="T42" fmla="*/ 1 w 331"/>
                <a:gd name="T43" fmla="*/ 41 h 79"/>
                <a:gd name="T44" fmla="*/ 4 w 331"/>
                <a:gd name="T45" fmla="*/ 43 h 79"/>
                <a:gd name="T46" fmla="*/ 17 w 331"/>
                <a:gd name="T47" fmla="*/ 45 h 79"/>
                <a:gd name="T48" fmla="*/ 29 w 331"/>
                <a:gd name="T49" fmla="*/ 48 h 79"/>
                <a:gd name="T50" fmla="*/ 55 w 331"/>
                <a:gd name="T51" fmla="*/ 58 h 79"/>
                <a:gd name="T52" fmla="*/ 66 w 331"/>
                <a:gd name="T53" fmla="*/ 62 h 79"/>
                <a:gd name="T54" fmla="*/ 78 w 331"/>
                <a:gd name="T55" fmla="*/ 66 h 79"/>
                <a:gd name="T56" fmla="*/ 91 w 331"/>
                <a:gd name="T57" fmla="*/ 70 h 79"/>
                <a:gd name="T58" fmla="*/ 114 w 331"/>
                <a:gd name="T59" fmla="*/ 74 h 79"/>
                <a:gd name="T60" fmla="*/ 134 w 331"/>
                <a:gd name="T61" fmla="*/ 76 h 79"/>
                <a:gd name="T62" fmla="*/ 163 w 331"/>
                <a:gd name="T63" fmla="*/ 78 h 79"/>
                <a:gd name="T64" fmla="*/ 211 w 331"/>
                <a:gd name="T65" fmla="*/ 77 h 79"/>
                <a:gd name="T66" fmla="*/ 242 w 331"/>
                <a:gd name="T67" fmla="*/ 70 h 79"/>
                <a:gd name="T68" fmla="*/ 265 w 331"/>
                <a:gd name="T69" fmla="*/ 64 h 79"/>
                <a:gd name="T70" fmla="*/ 279 w 331"/>
                <a:gd name="T71" fmla="*/ 58 h 79"/>
                <a:gd name="T72" fmla="*/ 300 w 331"/>
                <a:gd name="T73" fmla="*/ 46 h 79"/>
                <a:gd name="T74" fmla="*/ 313 w 331"/>
                <a:gd name="T75" fmla="*/ 37 h 79"/>
                <a:gd name="T76" fmla="*/ 324 w 331"/>
                <a:gd name="T77" fmla="*/ 26 h 79"/>
                <a:gd name="T78" fmla="*/ 326 w 331"/>
                <a:gd name="T79" fmla="*/ 21 h 79"/>
                <a:gd name="T80" fmla="*/ 330 w 331"/>
                <a:gd name="T81" fmla="*/ 11 h 79"/>
                <a:gd name="T82" fmla="*/ 329 w 331"/>
                <a:gd name="T83" fmla="*/ 6 h 79"/>
                <a:gd name="T84" fmla="*/ 327 w 331"/>
                <a:gd name="T85" fmla="*/ 4 h 79"/>
                <a:gd name="T86" fmla="*/ 324 w 331"/>
                <a:gd name="T87" fmla="*/ 0 h 79"/>
                <a:gd name="T88" fmla="*/ 321 w 331"/>
                <a:gd name="T89" fmla="*/ 0 h 7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31"/>
                <a:gd name="T136" fmla="*/ 0 h 79"/>
                <a:gd name="T137" fmla="*/ 331 w 331"/>
                <a:gd name="T138" fmla="*/ 79 h 7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31" h="79">
                  <a:moveTo>
                    <a:pt x="317" y="12"/>
                  </a:moveTo>
                  <a:lnTo>
                    <a:pt x="314" y="16"/>
                  </a:lnTo>
                  <a:lnTo>
                    <a:pt x="311" y="19"/>
                  </a:lnTo>
                  <a:lnTo>
                    <a:pt x="309" y="22"/>
                  </a:lnTo>
                  <a:lnTo>
                    <a:pt x="306" y="25"/>
                  </a:lnTo>
                  <a:lnTo>
                    <a:pt x="302" y="27"/>
                  </a:lnTo>
                  <a:lnTo>
                    <a:pt x="300" y="30"/>
                  </a:lnTo>
                  <a:lnTo>
                    <a:pt x="296" y="32"/>
                  </a:lnTo>
                  <a:lnTo>
                    <a:pt x="293" y="35"/>
                  </a:lnTo>
                  <a:lnTo>
                    <a:pt x="286" y="39"/>
                  </a:lnTo>
                  <a:lnTo>
                    <a:pt x="279" y="43"/>
                  </a:lnTo>
                  <a:lnTo>
                    <a:pt x="276" y="45"/>
                  </a:lnTo>
                  <a:lnTo>
                    <a:pt x="272" y="47"/>
                  </a:lnTo>
                  <a:lnTo>
                    <a:pt x="265" y="50"/>
                  </a:lnTo>
                  <a:lnTo>
                    <a:pt x="258" y="53"/>
                  </a:lnTo>
                  <a:lnTo>
                    <a:pt x="250" y="55"/>
                  </a:lnTo>
                  <a:lnTo>
                    <a:pt x="242" y="58"/>
                  </a:lnTo>
                  <a:lnTo>
                    <a:pt x="234" y="59"/>
                  </a:lnTo>
                  <a:lnTo>
                    <a:pt x="226" y="61"/>
                  </a:lnTo>
                  <a:lnTo>
                    <a:pt x="218" y="63"/>
                  </a:lnTo>
                  <a:lnTo>
                    <a:pt x="202" y="66"/>
                  </a:lnTo>
                  <a:lnTo>
                    <a:pt x="189" y="66"/>
                  </a:lnTo>
                  <a:lnTo>
                    <a:pt x="175" y="67"/>
                  </a:lnTo>
                  <a:lnTo>
                    <a:pt x="161" y="67"/>
                  </a:lnTo>
                  <a:lnTo>
                    <a:pt x="154" y="67"/>
                  </a:lnTo>
                  <a:lnTo>
                    <a:pt x="147" y="67"/>
                  </a:lnTo>
                  <a:lnTo>
                    <a:pt x="140" y="67"/>
                  </a:lnTo>
                  <a:lnTo>
                    <a:pt x="136" y="67"/>
                  </a:lnTo>
                  <a:lnTo>
                    <a:pt x="133" y="66"/>
                  </a:lnTo>
                  <a:lnTo>
                    <a:pt x="130" y="66"/>
                  </a:lnTo>
                  <a:lnTo>
                    <a:pt x="127" y="66"/>
                  </a:lnTo>
                  <a:lnTo>
                    <a:pt x="120" y="65"/>
                  </a:lnTo>
                  <a:lnTo>
                    <a:pt x="117" y="65"/>
                  </a:lnTo>
                  <a:lnTo>
                    <a:pt x="113" y="64"/>
                  </a:lnTo>
                  <a:lnTo>
                    <a:pt x="107" y="62"/>
                  </a:lnTo>
                  <a:lnTo>
                    <a:pt x="101" y="61"/>
                  </a:lnTo>
                  <a:lnTo>
                    <a:pt x="95" y="59"/>
                  </a:lnTo>
                  <a:lnTo>
                    <a:pt x="92" y="59"/>
                  </a:lnTo>
                  <a:lnTo>
                    <a:pt x="90" y="59"/>
                  </a:lnTo>
                  <a:lnTo>
                    <a:pt x="88" y="59"/>
                  </a:lnTo>
                  <a:lnTo>
                    <a:pt x="86" y="59"/>
                  </a:lnTo>
                  <a:lnTo>
                    <a:pt x="84" y="58"/>
                  </a:lnTo>
                  <a:lnTo>
                    <a:pt x="82" y="58"/>
                  </a:lnTo>
                  <a:lnTo>
                    <a:pt x="78" y="56"/>
                  </a:lnTo>
                  <a:lnTo>
                    <a:pt x="70" y="53"/>
                  </a:lnTo>
                  <a:lnTo>
                    <a:pt x="67" y="52"/>
                  </a:lnTo>
                  <a:lnTo>
                    <a:pt x="65" y="52"/>
                  </a:lnTo>
                  <a:lnTo>
                    <a:pt x="62" y="51"/>
                  </a:lnTo>
                  <a:lnTo>
                    <a:pt x="59" y="51"/>
                  </a:lnTo>
                  <a:lnTo>
                    <a:pt x="56" y="50"/>
                  </a:lnTo>
                  <a:lnTo>
                    <a:pt x="53" y="48"/>
                  </a:lnTo>
                  <a:lnTo>
                    <a:pt x="49" y="47"/>
                  </a:lnTo>
                  <a:lnTo>
                    <a:pt x="37" y="42"/>
                  </a:lnTo>
                  <a:lnTo>
                    <a:pt x="30" y="39"/>
                  </a:lnTo>
                  <a:lnTo>
                    <a:pt x="27" y="38"/>
                  </a:lnTo>
                  <a:lnTo>
                    <a:pt x="24" y="37"/>
                  </a:lnTo>
                  <a:lnTo>
                    <a:pt x="20" y="36"/>
                  </a:lnTo>
                  <a:lnTo>
                    <a:pt x="17" y="35"/>
                  </a:lnTo>
                  <a:lnTo>
                    <a:pt x="13" y="35"/>
                  </a:lnTo>
                  <a:lnTo>
                    <a:pt x="10" y="35"/>
                  </a:lnTo>
                  <a:lnTo>
                    <a:pt x="8" y="35"/>
                  </a:lnTo>
                  <a:lnTo>
                    <a:pt x="6" y="36"/>
                  </a:lnTo>
                  <a:lnTo>
                    <a:pt x="4" y="37"/>
                  </a:lnTo>
                  <a:lnTo>
                    <a:pt x="3" y="38"/>
                  </a:lnTo>
                  <a:lnTo>
                    <a:pt x="2" y="39"/>
                  </a:lnTo>
                  <a:lnTo>
                    <a:pt x="1" y="41"/>
                  </a:lnTo>
                  <a:lnTo>
                    <a:pt x="0" y="42"/>
                  </a:lnTo>
                  <a:lnTo>
                    <a:pt x="0" y="43"/>
                  </a:lnTo>
                  <a:lnTo>
                    <a:pt x="4" y="43"/>
                  </a:lnTo>
                  <a:lnTo>
                    <a:pt x="9" y="44"/>
                  </a:lnTo>
                  <a:lnTo>
                    <a:pt x="12" y="44"/>
                  </a:lnTo>
                  <a:lnTo>
                    <a:pt x="17" y="45"/>
                  </a:lnTo>
                  <a:lnTo>
                    <a:pt x="21" y="46"/>
                  </a:lnTo>
                  <a:lnTo>
                    <a:pt x="25" y="47"/>
                  </a:lnTo>
                  <a:lnTo>
                    <a:pt x="29" y="48"/>
                  </a:lnTo>
                  <a:lnTo>
                    <a:pt x="32" y="50"/>
                  </a:lnTo>
                  <a:lnTo>
                    <a:pt x="47" y="55"/>
                  </a:lnTo>
                  <a:lnTo>
                    <a:pt x="55" y="58"/>
                  </a:lnTo>
                  <a:lnTo>
                    <a:pt x="59" y="59"/>
                  </a:lnTo>
                  <a:lnTo>
                    <a:pt x="62" y="60"/>
                  </a:lnTo>
                  <a:lnTo>
                    <a:pt x="66" y="62"/>
                  </a:lnTo>
                  <a:lnTo>
                    <a:pt x="70" y="64"/>
                  </a:lnTo>
                  <a:lnTo>
                    <a:pt x="74" y="65"/>
                  </a:lnTo>
                  <a:lnTo>
                    <a:pt x="78" y="66"/>
                  </a:lnTo>
                  <a:lnTo>
                    <a:pt x="83" y="68"/>
                  </a:lnTo>
                  <a:lnTo>
                    <a:pt x="87" y="69"/>
                  </a:lnTo>
                  <a:lnTo>
                    <a:pt x="91" y="70"/>
                  </a:lnTo>
                  <a:lnTo>
                    <a:pt x="96" y="71"/>
                  </a:lnTo>
                  <a:lnTo>
                    <a:pt x="105" y="73"/>
                  </a:lnTo>
                  <a:lnTo>
                    <a:pt x="114" y="74"/>
                  </a:lnTo>
                  <a:lnTo>
                    <a:pt x="119" y="75"/>
                  </a:lnTo>
                  <a:lnTo>
                    <a:pt x="124" y="75"/>
                  </a:lnTo>
                  <a:lnTo>
                    <a:pt x="134" y="76"/>
                  </a:lnTo>
                  <a:lnTo>
                    <a:pt x="143" y="77"/>
                  </a:lnTo>
                  <a:lnTo>
                    <a:pt x="153" y="78"/>
                  </a:lnTo>
                  <a:lnTo>
                    <a:pt x="163" y="78"/>
                  </a:lnTo>
                  <a:lnTo>
                    <a:pt x="173" y="78"/>
                  </a:lnTo>
                  <a:lnTo>
                    <a:pt x="192" y="78"/>
                  </a:lnTo>
                  <a:lnTo>
                    <a:pt x="211" y="77"/>
                  </a:lnTo>
                  <a:lnTo>
                    <a:pt x="219" y="75"/>
                  </a:lnTo>
                  <a:lnTo>
                    <a:pt x="227" y="74"/>
                  </a:lnTo>
                  <a:lnTo>
                    <a:pt x="242" y="70"/>
                  </a:lnTo>
                  <a:lnTo>
                    <a:pt x="250" y="68"/>
                  </a:lnTo>
                  <a:lnTo>
                    <a:pt x="257" y="66"/>
                  </a:lnTo>
                  <a:lnTo>
                    <a:pt x="265" y="64"/>
                  </a:lnTo>
                  <a:lnTo>
                    <a:pt x="272" y="61"/>
                  </a:lnTo>
                  <a:lnTo>
                    <a:pt x="276" y="59"/>
                  </a:lnTo>
                  <a:lnTo>
                    <a:pt x="279" y="58"/>
                  </a:lnTo>
                  <a:lnTo>
                    <a:pt x="287" y="54"/>
                  </a:lnTo>
                  <a:lnTo>
                    <a:pt x="293" y="51"/>
                  </a:lnTo>
                  <a:lnTo>
                    <a:pt x="300" y="46"/>
                  </a:lnTo>
                  <a:lnTo>
                    <a:pt x="307" y="42"/>
                  </a:lnTo>
                  <a:lnTo>
                    <a:pt x="310" y="39"/>
                  </a:lnTo>
                  <a:lnTo>
                    <a:pt x="313" y="37"/>
                  </a:lnTo>
                  <a:lnTo>
                    <a:pt x="319" y="32"/>
                  </a:lnTo>
                  <a:lnTo>
                    <a:pt x="322" y="29"/>
                  </a:lnTo>
                  <a:lnTo>
                    <a:pt x="324" y="26"/>
                  </a:lnTo>
                  <a:lnTo>
                    <a:pt x="325" y="24"/>
                  </a:lnTo>
                  <a:lnTo>
                    <a:pt x="325" y="23"/>
                  </a:lnTo>
                  <a:lnTo>
                    <a:pt x="326" y="21"/>
                  </a:lnTo>
                  <a:lnTo>
                    <a:pt x="329" y="16"/>
                  </a:lnTo>
                  <a:lnTo>
                    <a:pt x="330" y="13"/>
                  </a:lnTo>
                  <a:lnTo>
                    <a:pt x="330" y="11"/>
                  </a:lnTo>
                  <a:lnTo>
                    <a:pt x="330" y="9"/>
                  </a:lnTo>
                  <a:lnTo>
                    <a:pt x="330" y="8"/>
                  </a:lnTo>
                  <a:lnTo>
                    <a:pt x="329" y="6"/>
                  </a:lnTo>
                  <a:lnTo>
                    <a:pt x="329" y="5"/>
                  </a:lnTo>
                  <a:lnTo>
                    <a:pt x="328" y="4"/>
                  </a:lnTo>
                  <a:lnTo>
                    <a:pt x="327" y="4"/>
                  </a:lnTo>
                  <a:lnTo>
                    <a:pt x="325" y="1"/>
                  </a:lnTo>
                  <a:lnTo>
                    <a:pt x="324" y="1"/>
                  </a:lnTo>
                  <a:lnTo>
                    <a:pt x="324" y="0"/>
                  </a:lnTo>
                  <a:lnTo>
                    <a:pt x="323" y="0"/>
                  </a:lnTo>
                  <a:lnTo>
                    <a:pt x="322" y="0"/>
                  </a:lnTo>
                  <a:lnTo>
                    <a:pt x="321" y="0"/>
                  </a:lnTo>
                  <a:lnTo>
                    <a:pt x="320" y="0"/>
                  </a:lnTo>
                  <a:lnTo>
                    <a:pt x="317" y="12"/>
                  </a:lnTo>
                </a:path>
              </a:pathLst>
            </a:custGeom>
            <a:solidFill>
              <a:srgbClr val="FFFFFF"/>
            </a:solidFill>
            <a:ln w="9525" cap="rnd">
              <a:noFill/>
              <a:round/>
              <a:headEnd type="none" w="sm" len="sm"/>
              <a:tailEnd type="none" w="sm" len="sm"/>
            </a:ln>
          </p:spPr>
          <p:txBody>
            <a:bodyPr/>
            <a:lstStyle/>
            <a:p>
              <a:endParaRPr lang="en-US"/>
            </a:p>
          </p:txBody>
        </p:sp>
        <p:sp>
          <p:nvSpPr>
            <p:cNvPr id="1129" name="Freeform 36"/>
            <p:cNvSpPr>
              <a:spLocks/>
            </p:cNvSpPr>
            <p:nvPr/>
          </p:nvSpPr>
          <p:spPr bwMode="gray">
            <a:xfrm>
              <a:off x="976" y="2617"/>
              <a:ext cx="75" cy="38"/>
            </a:xfrm>
            <a:custGeom>
              <a:avLst/>
              <a:gdLst>
                <a:gd name="T0" fmla="*/ 0 w 75"/>
                <a:gd name="T1" fmla="*/ 0 h 38"/>
                <a:gd name="T2" fmla="*/ 0 w 75"/>
                <a:gd name="T3" fmla="*/ 1 h 38"/>
                <a:gd name="T4" fmla="*/ 0 w 75"/>
                <a:gd name="T5" fmla="*/ 2 h 38"/>
                <a:gd name="T6" fmla="*/ 1 w 75"/>
                <a:gd name="T7" fmla="*/ 3 h 38"/>
                <a:gd name="T8" fmla="*/ 1 w 75"/>
                <a:gd name="T9" fmla="*/ 5 h 38"/>
                <a:gd name="T10" fmla="*/ 2 w 75"/>
                <a:gd name="T11" fmla="*/ 7 h 38"/>
                <a:gd name="T12" fmla="*/ 4 w 75"/>
                <a:gd name="T13" fmla="*/ 9 h 38"/>
                <a:gd name="T14" fmla="*/ 5 w 75"/>
                <a:gd name="T15" fmla="*/ 11 h 38"/>
                <a:gd name="T16" fmla="*/ 7 w 75"/>
                <a:gd name="T17" fmla="*/ 12 h 38"/>
                <a:gd name="T18" fmla="*/ 8 w 75"/>
                <a:gd name="T19" fmla="*/ 14 h 38"/>
                <a:gd name="T20" fmla="*/ 9 w 75"/>
                <a:gd name="T21" fmla="*/ 15 h 38"/>
                <a:gd name="T22" fmla="*/ 11 w 75"/>
                <a:gd name="T23" fmla="*/ 15 h 38"/>
                <a:gd name="T24" fmla="*/ 15 w 75"/>
                <a:gd name="T25" fmla="*/ 18 h 38"/>
                <a:gd name="T26" fmla="*/ 19 w 75"/>
                <a:gd name="T27" fmla="*/ 20 h 38"/>
                <a:gd name="T28" fmla="*/ 23 w 75"/>
                <a:gd name="T29" fmla="*/ 23 h 38"/>
                <a:gd name="T30" fmla="*/ 25 w 75"/>
                <a:gd name="T31" fmla="*/ 24 h 38"/>
                <a:gd name="T32" fmla="*/ 27 w 75"/>
                <a:gd name="T33" fmla="*/ 25 h 38"/>
                <a:gd name="T34" fmla="*/ 32 w 75"/>
                <a:gd name="T35" fmla="*/ 27 h 38"/>
                <a:gd name="T36" fmla="*/ 37 w 75"/>
                <a:gd name="T37" fmla="*/ 29 h 38"/>
                <a:gd name="T38" fmla="*/ 42 w 75"/>
                <a:gd name="T39" fmla="*/ 30 h 38"/>
                <a:gd name="T40" fmla="*/ 47 w 75"/>
                <a:gd name="T41" fmla="*/ 32 h 38"/>
                <a:gd name="T42" fmla="*/ 51 w 75"/>
                <a:gd name="T43" fmla="*/ 34 h 38"/>
                <a:gd name="T44" fmla="*/ 56 w 75"/>
                <a:gd name="T45" fmla="*/ 35 h 38"/>
                <a:gd name="T46" fmla="*/ 62 w 75"/>
                <a:gd name="T47" fmla="*/ 36 h 38"/>
                <a:gd name="T48" fmla="*/ 64 w 75"/>
                <a:gd name="T49" fmla="*/ 36 h 38"/>
                <a:gd name="T50" fmla="*/ 67 w 75"/>
                <a:gd name="T51" fmla="*/ 37 h 38"/>
                <a:gd name="T52" fmla="*/ 68 w 75"/>
                <a:gd name="T53" fmla="*/ 35 h 38"/>
                <a:gd name="T54" fmla="*/ 69 w 75"/>
                <a:gd name="T55" fmla="*/ 34 h 38"/>
                <a:gd name="T56" fmla="*/ 70 w 75"/>
                <a:gd name="T57" fmla="*/ 33 h 38"/>
                <a:gd name="T58" fmla="*/ 71 w 75"/>
                <a:gd name="T59" fmla="*/ 32 h 38"/>
                <a:gd name="T60" fmla="*/ 72 w 75"/>
                <a:gd name="T61" fmla="*/ 31 h 38"/>
                <a:gd name="T62" fmla="*/ 73 w 75"/>
                <a:gd name="T63" fmla="*/ 30 h 38"/>
                <a:gd name="T64" fmla="*/ 74 w 75"/>
                <a:gd name="T65" fmla="*/ 28 h 38"/>
                <a:gd name="T66" fmla="*/ 74 w 75"/>
                <a:gd name="T67" fmla="*/ 27 h 38"/>
                <a:gd name="T68" fmla="*/ 69 w 75"/>
                <a:gd name="T69" fmla="*/ 26 h 38"/>
                <a:gd name="T70" fmla="*/ 64 w 75"/>
                <a:gd name="T71" fmla="*/ 25 h 38"/>
                <a:gd name="T72" fmla="*/ 59 w 75"/>
                <a:gd name="T73" fmla="*/ 24 h 38"/>
                <a:gd name="T74" fmla="*/ 54 w 75"/>
                <a:gd name="T75" fmla="*/ 23 h 38"/>
                <a:gd name="T76" fmla="*/ 49 w 75"/>
                <a:gd name="T77" fmla="*/ 22 h 38"/>
                <a:gd name="T78" fmla="*/ 45 w 75"/>
                <a:gd name="T79" fmla="*/ 20 h 38"/>
                <a:gd name="T80" fmla="*/ 40 w 75"/>
                <a:gd name="T81" fmla="*/ 19 h 38"/>
                <a:gd name="T82" fmla="*/ 35 w 75"/>
                <a:gd name="T83" fmla="*/ 17 h 38"/>
                <a:gd name="T84" fmla="*/ 31 w 75"/>
                <a:gd name="T85" fmla="*/ 16 h 38"/>
                <a:gd name="T86" fmla="*/ 26 w 75"/>
                <a:gd name="T87" fmla="*/ 14 h 38"/>
                <a:gd name="T88" fmla="*/ 22 w 75"/>
                <a:gd name="T89" fmla="*/ 11 h 38"/>
                <a:gd name="T90" fmla="*/ 17 w 75"/>
                <a:gd name="T91" fmla="*/ 9 h 38"/>
                <a:gd name="T92" fmla="*/ 13 w 75"/>
                <a:gd name="T93" fmla="*/ 7 h 38"/>
                <a:gd name="T94" fmla="*/ 9 w 75"/>
                <a:gd name="T95" fmla="*/ 5 h 38"/>
                <a:gd name="T96" fmla="*/ 0 w 75"/>
                <a:gd name="T97" fmla="*/ 0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38"/>
                <a:gd name="T149" fmla="*/ 75 w 75"/>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38">
                  <a:moveTo>
                    <a:pt x="0" y="0"/>
                  </a:moveTo>
                  <a:lnTo>
                    <a:pt x="0" y="1"/>
                  </a:lnTo>
                  <a:lnTo>
                    <a:pt x="0" y="2"/>
                  </a:lnTo>
                  <a:lnTo>
                    <a:pt x="1" y="3"/>
                  </a:lnTo>
                  <a:lnTo>
                    <a:pt x="1" y="5"/>
                  </a:lnTo>
                  <a:lnTo>
                    <a:pt x="2" y="7"/>
                  </a:lnTo>
                  <a:lnTo>
                    <a:pt x="4" y="9"/>
                  </a:lnTo>
                  <a:lnTo>
                    <a:pt x="5" y="11"/>
                  </a:lnTo>
                  <a:lnTo>
                    <a:pt x="7" y="12"/>
                  </a:lnTo>
                  <a:lnTo>
                    <a:pt x="8" y="14"/>
                  </a:lnTo>
                  <a:lnTo>
                    <a:pt x="9" y="15"/>
                  </a:lnTo>
                  <a:lnTo>
                    <a:pt x="11" y="15"/>
                  </a:lnTo>
                  <a:lnTo>
                    <a:pt x="15" y="18"/>
                  </a:lnTo>
                  <a:lnTo>
                    <a:pt x="19" y="20"/>
                  </a:lnTo>
                  <a:lnTo>
                    <a:pt x="23" y="23"/>
                  </a:lnTo>
                  <a:lnTo>
                    <a:pt x="25" y="24"/>
                  </a:lnTo>
                  <a:lnTo>
                    <a:pt x="27" y="25"/>
                  </a:lnTo>
                  <a:lnTo>
                    <a:pt x="32" y="27"/>
                  </a:lnTo>
                  <a:lnTo>
                    <a:pt x="37" y="29"/>
                  </a:lnTo>
                  <a:lnTo>
                    <a:pt x="42" y="30"/>
                  </a:lnTo>
                  <a:lnTo>
                    <a:pt x="47" y="32"/>
                  </a:lnTo>
                  <a:lnTo>
                    <a:pt x="51" y="34"/>
                  </a:lnTo>
                  <a:lnTo>
                    <a:pt x="56" y="35"/>
                  </a:lnTo>
                  <a:lnTo>
                    <a:pt x="62" y="36"/>
                  </a:lnTo>
                  <a:lnTo>
                    <a:pt x="64" y="36"/>
                  </a:lnTo>
                  <a:lnTo>
                    <a:pt x="67" y="37"/>
                  </a:lnTo>
                  <a:lnTo>
                    <a:pt x="68" y="35"/>
                  </a:lnTo>
                  <a:lnTo>
                    <a:pt x="69" y="34"/>
                  </a:lnTo>
                  <a:lnTo>
                    <a:pt x="70" y="33"/>
                  </a:lnTo>
                  <a:lnTo>
                    <a:pt x="71" y="32"/>
                  </a:lnTo>
                  <a:lnTo>
                    <a:pt x="72" y="31"/>
                  </a:lnTo>
                  <a:lnTo>
                    <a:pt x="73" y="30"/>
                  </a:lnTo>
                  <a:lnTo>
                    <a:pt x="74" y="28"/>
                  </a:lnTo>
                  <a:lnTo>
                    <a:pt x="74" y="27"/>
                  </a:lnTo>
                  <a:lnTo>
                    <a:pt x="69" y="26"/>
                  </a:lnTo>
                  <a:lnTo>
                    <a:pt x="64" y="25"/>
                  </a:lnTo>
                  <a:lnTo>
                    <a:pt x="59" y="24"/>
                  </a:lnTo>
                  <a:lnTo>
                    <a:pt x="54" y="23"/>
                  </a:lnTo>
                  <a:lnTo>
                    <a:pt x="49" y="22"/>
                  </a:lnTo>
                  <a:lnTo>
                    <a:pt x="45" y="20"/>
                  </a:lnTo>
                  <a:lnTo>
                    <a:pt x="40" y="19"/>
                  </a:lnTo>
                  <a:lnTo>
                    <a:pt x="35" y="17"/>
                  </a:lnTo>
                  <a:lnTo>
                    <a:pt x="31" y="16"/>
                  </a:lnTo>
                  <a:lnTo>
                    <a:pt x="26" y="14"/>
                  </a:lnTo>
                  <a:lnTo>
                    <a:pt x="22" y="11"/>
                  </a:lnTo>
                  <a:lnTo>
                    <a:pt x="17" y="9"/>
                  </a:lnTo>
                  <a:lnTo>
                    <a:pt x="13" y="7"/>
                  </a:lnTo>
                  <a:lnTo>
                    <a:pt x="9" y="5"/>
                  </a:lnTo>
                  <a:lnTo>
                    <a:pt x="0" y="0"/>
                  </a:lnTo>
                </a:path>
              </a:pathLst>
            </a:custGeom>
            <a:solidFill>
              <a:srgbClr val="FFFFFF"/>
            </a:solidFill>
            <a:ln w="9525" cap="rnd">
              <a:noFill/>
              <a:round/>
              <a:headEnd type="none" w="sm" len="sm"/>
              <a:tailEnd type="none" w="sm" len="sm"/>
            </a:ln>
          </p:spPr>
          <p:txBody>
            <a:bodyPr/>
            <a:lstStyle/>
            <a:p>
              <a:endParaRPr lang="en-US"/>
            </a:p>
          </p:txBody>
        </p:sp>
        <p:sp>
          <p:nvSpPr>
            <p:cNvPr id="1130" name="Freeform 37"/>
            <p:cNvSpPr>
              <a:spLocks/>
            </p:cNvSpPr>
            <p:nvPr/>
          </p:nvSpPr>
          <p:spPr bwMode="gray">
            <a:xfrm>
              <a:off x="1126" y="2640"/>
              <a:ext cx="268" cy="102"/>
            </a:xfrm>
            <a:custGeom>
              <a:avLst/>
              <a:gdLst>
                <a:gd name="T0" fmla="*/ 175 w 268"/>
                <a:gd name="T1" fmla="*/ 47 h 102"/>
                <a:gd name="T2" fmla="*/ 154 w 268"/>
                <a:gd name="T3" fmla="*/ 52 h 102"/>
                <a:gd name="T4" fmla="*/ 128 w 268"/>
                <a:gd name="T5" fmla="*/ 55 h 102"/>
                <a:gd name="T6" fmla="*/ 103 w 268"/>
                <a:gd name="T7" fmla="*/ 56 h 102"/>
                <a:gd name="T8" fmla="*/ 79 w 268"/>
                <a:gd name="T9" fmla="*/ 55 h 102"/>
                <a:gd name="T10" fmla="*/ 39 w 268"/>
                <a:gd name="T11" fmla="*/ 49 h 102"/>
                <a:gd name="T12" fmla="*/ 0 w 268"/>
                <a:gd name="T13" fmla="*/ 39 h 102"/>
                <a:gd name="T14" fmla="*/ 8 w 268"/>
                <a:gd name="T15" fmla="*/ 63 h 102"/>
                <a:gd name="T16" fmla="*/ 15 w 268"/>
                <a:gd name="T17" fmla="*/ 78 h 102"/>
                <a:gd name="T18" fmla="*/ 21 w 268"/>
                <a:gd name="T19" fmla="*/ 83 h 102"/>
                <a:gd name="T20" fmla="*/ 28 w 268"/>
                <a:gd name="T21" fmla="*/ 87 h 102"/>
                <a:gd name="T22" fmla="*/ 37 w 268"/>
                <a:gd name="T23" fmla="*/ 89 h 102"/>
                <a:gd name="T24" fmla="*/ 39 w 268"/>
                <a:gd name="T25" fmla="*/ 83 h 102"/>
                <a:gd name="T26" fmla="*/ 41 w 268"/>
                <a:gd name="T27" fmla="*/ 73 h 102"/>
                <a:gd name="T28" fmla="*/ 44 w 268"/>
                <a:gd name="T29" fmla="*/ 68 h 102"/>
                <a:gd name="T30" fmla="*/ 52 w 268"/>
                <a:gd name="T31" fmla="*/ 68 h 102"/>
                <a:gd name="T32" fmla="*/ 64 w 268"/>
                <a:gd name="T33" fmla="*/ 68 h 102"/>
                <a:gd name="T34" fmla="*/ 70 w 268"/>
                <a:gd name="T35" fmla="*/ 69 h 102"/>
                <a:gd name="T36" fmla="*/ 74 w 268"/>
                <a:gd name="T37" fmla="*/ 75 h 102"/>
                <a:gd name="T38" fmla="*/ 74 w 268"/>
                <a:gd name="T39" fmla="*/ 86 h 102"/>
                <a:gd name="T40" fmla="*/ 75 w 268"/>
                <a:gd name="T41" fmla="*/ 95 h 102"/>
                <a:gd name="T42" fmla="*/ 78 w 268"/>
                <a:gd name="T43" fmla="*/ 99 h 102"/>
                <a:gd name="T44" fmla="*/ 121 w 268"/>
                <a:gd name="T45" fmla="*/ 97 h 102"/>
                <a:gd name="T46" fmla="*/ 115 w 268"/>
                <a:gd name="T47" fmla="*/ 84 h 102"/>
                <a:gd name="T48" fmla="*/ 113 w 268"/>
                <a:gd name="T49" fmla="*/ 75 h 102"/>
                <a:gd name="T50" fmla="*/ 127 w 268"/>
                <a:gd name="T51" fmla="*/ 71 h 102"/>
                <a:gd name="T52" fmla="*/ 144 w 268"/>
                <a:gd name="T53" fmla="*/ 69 h 102"/>
                <a:gd name="T54" fmla="*/ 157 w 268"/>
                <a:gd name="T55" fmla="*/ 65 h 102"/>
                <a:gd name="T56" fmla="*/ 166 w 268"/>
                <a:gd name="T57" fmla="*/ 64 h 102"/>
                <a:gd name="T58" fmla="*/ 171 w 268"/>
                <a:gd name="T59" fmla="*/ 70 h 102"/>
                <a:gd name="T60" fmla="*/ 170 w 268"/>
                <a:gd name="T61" fmla="*/ 86 h 102"/>
                <a:gd name="T62" fmla="*/ 171 w 268"/>
                <a:gd name="T63" fmla="*/ 97 h 102"/>
                <a:gd name="T64" fmla="*/ 184 w 268"/>
                <a:gd name="T65" fmla="*/ 94 h 102"/>
                <a:gd name="T66" fmla="*/ 212 w 268"/>
                <a:gd name="T67" fmla="*/ 83 h 102"/>
                <a:gd name="T68" fmla="*/ 214 w 268"/>
                <a:gd name="T69" fmla="*/ 75 h 102"/>
                <a:gd name="T70" fmla="*/ 213 w 268"/>
                <a:gd name="T71" fmla="*/ 54 h 102"/>
                <a:gd name="T72" fmla="*/ 222 w 268"/>
                <a:gd name="T73" fmla="*/ 44 h 102"/>
                <a:gd name="T74" fmla="*/ 240 w 268"/>
                <a:gd name="T75" fmla="*/ 39 h 102"/>
                <a:gd name="T76" fmla="*/ 244 w 268"/>
                <a:gd name="T77" fmla="*/ 46 h 102"/>
                <a:gd name="T78" fmla="*/ 247 w 268"/>
                <a:gd name="T79" fmla="*/ 59 h 102"/>
                <a:gd name="T80" fmla="*/ 253 w 268"/>
                <a:gd name="T81" fmla="*/ 61 h 102"/>
                <a:gd name="T82" fmla="*/ 262 w 268"/>
                <a:gd name="T83" fmla="*/ 53 h 102"/>
                <a:gd name="T84" fmla="*/ 267 w 268"/>
                <a:gd name="T85" fmla="*/ 43 h 102"/>
                <a:gd name="T86" fmla="*/ 266 w 268"/>
                <a:gd name="T87" fmla="*/ 24 h 102"/>
                <a:gd name="T88" fmla="*/ 264 w 268"/>
                <a:gd name="T89" fmla="*/ 8 h 102"/>
                <a:gd name="T90" fmla="*/ 264 w 268"/>
                <a:gd name="T91" fmla="*/ 2 h 102"/>
                <a:gd name="T92" fmla="*/ 255 w 268"/>
                <a:gd name="T93" fmla="*/ 13 h 102"/>
                <a:gd name="T94" fmla="*/ 242 w 268"/>
                <a:gd name="T95" fmla="*/ 23 h 102"/>
                <a:gd name="T96" fmla="*/ 223 w 268"/>
                <a:gd name="T97" fmla="*/ 32 h 102"/>
                <a:gd name="T98" fmla="*/ 192 w 268"/>
                <a:gd name="T99" fmla="*/ 43 h 1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8"/>
                <a:gd name="T151" fmla="*/ 0 h 102"/>
                <a:gd name="T152" fmla="*/ 268 w 268"/>
                <a:gd name="T153" fmla="*/ 102 h 1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8" h="102">
                  <a:moveTo>
                    <a:pt x="192" y="43"/>
                  </a:moveTo>
                  <a:lnTo>
                    <a:pt x="188" y="45"/>
                  </a:lnTo>
                  <a:lnTo>
                    <a:pt x="184" y="46"/>
                  </a:lnTo>
                  <a:lnTo>
                    <a:pt x="175" y="47"/>
                  </a:lnTo>
                  <a:lnTo>
                    <a:pt x="167" y="49"/>
                  </a:lnTo>
                  <a:lnTo>
                    <a:pt x="163" y="50"/>
                  </a:lnTo>
                  <a:lnTo>
                    <a:pt x="158" y="51"/>
                  </a:lnTo>
                  <a:lnTo>
                    <a:pt x="154" y="52"/>
                  </a:lnTo>
                  <a:lnTo>
                    <a:pt x="148" y="53"/>
                  </a:lnTo>
                  <a:lnTo>
                    <a:pt x="138" y="54"/>
                  </a:lnTo>
                  <a:lnTo>
                    <a:pt x="133" y="55"/>
                  </a:lnTo>
                  <a:lnTo>
                    <a:pt x="128" y="55"/>
                  </a:lnTo>
                  <a:lnTo>
                    <a:pt x="123" y="56"/>
                  </a:lnTo>
                  <a:lnTo>
                    <a:pt x="118" y="56"/>
                  </a:lnTo>
                  <a:lnTo>
                    <a:pt x="108" y="56"/>
                  </a:lnTo>
                  <a:lnTo>
                    <a:pt x="103" y="56"/>
                  </a:lnTo>
                  <a:lnTo>
                    <a:pt x="98" y="56"/>
                  </a:lnTo>
                  <a:lnTo>
                    <a:pt x="93" y="56"/>
                  </a:lnTo>
                  <a:lnTo>
                    <a:pt x="88" y="56"/>
                  </a:lnTo>
                  <a:lnTo>
                    <a:pt x="79" y="55"/>
                  </a:lnTo>
                  <a:lnTo>
                    <a:pt x="69" y="54"/>
                  </a:lnTo>
                  <a:lnTo>
                    <a:pt x="59" y="53"/>
                  </a:lnTo>
                  <a:lnTo>
                    <a:pt x="49" y="51"/>
                  </a:lnTo>
                  <a:lnTo>
                    <a:pt x="39" y="49"/>
                  </a:lnTo>
                  <a:lnTo>
                    <a:pt x="30" y="47"/>
                  </a:lnTo>
                  <a:lnTo>
                    <a:pt x="20" y="45"/>
                  </a:lnTo>
                  <a:lnTo>
                    <a:pt x="10" y="42"/>
                  </a:lnTo>
                  <a:lnTo>
                    <a:pt x="0" y="39"/>
                  </a:lnTo>
                  <a:lnTo>
                    <a:pt x="2" y="43"/>
                  </a:lnTo>
                  <a:lnTo>
                    <a:pt x="3" y="47"/>
                  </a:lnTo>
                  <a:lnTo>
                    <a:pt x="6" y="55"/>
                  </a:lnTo>
                  <a:lnTo>
                    <a:pt x="8" y="63"/>
                  </a:lnTo>
                  <a:lnTo>
                    <a:pt x="10" y="67"/>
                  </a:lnTo>
                  <a:lnTo>
                    <a:pt x="12" y="70"/>
                  </a:lnTo>
                  <a:lnTo>
                    <a:pt x="13" y="74"/>
                  </a:lnTo>
                  <a:lnTo>
                    <a:pt x="15" y="78"/>
                  </a:lnTo>
                  <a:lnTo>
                    <a:pt x="17" y="79"/>
                  </a:lnTo>
                  <a:lnTo>
                    <a:pt x="18" y="81"/>
                  </a:lnTo>
                  <a:lnTo>
                    <a:pt x="19" y="82"/>
                  </a:lnTo>
                  <a:lnTo>
                    <a:pt x="21" y="83"/>
                  </a:lnTo>
                  <a:lnTo>
                    <a:pt x="22" y="84"/>
                  </a:lnTo>
                  <a:lnTo>
                    <a:pt x="24" y="85"/>
                  </a:lnTo>
                  <a:lnTo>
                    <a:pt x="26" y="86"/>
                  </a:lnTo>
                  <a:lnTo>
                    <a:pt x="28" y="87"/>
                  </a:lnTo>
                  <a:lnTo>
                    <a:pt x="30" y="88"/>
                  </a:lnTo>
                  <a:lnTo>
                    <a:pt x="32" y="88"/>
                  </a:lnTo>
                  <a:lnTo>
                    <a:pt x="34" y="89"/>
                  </a:lnTo>
                  <a:lnTo>
                    <a:pt x="37" y="89"/>
                  </a:lnTo>
                  <a:lnTo>
                    <a:pt x="37" y="88"/>
                  </a:lnTo>
                  <a:lnTo>
                    <a:pt x="38" y="86"/>
                  </a:lnTo>
                  <a:lnTo>
                    <a:pt x="38" y="85"/>
                  </a:lnTo>
                  <a:lnTo>
                    <a:pt x="39" y="83"/>
                  </a:lnTo>
                  <a:lnTo>
                    <a:pt x="40" y="77"/>
                  </a:lnTo>
                  <a:lnTo>
                    <a:pt x="40" y="76"/>
                  </a:lnTo>
                  <a:lnTo>
                    <a:pt x="41" y="74"/>
                  </a:lnTo>
                  <a:lnTo>
                    <a:pt x="41" y="73"/>
                  </a:lnTo>
                  <a:lnTo>
                    <a:pt x="42" y="71"/>
                  </a:lnTo>
                  <a:lnTo>
                    <a:pt x="42" y="70"/>
                  </a:lnTo>
                  <a:lnTo>
                    <a:pt x="43" y="69"/>
                  </a:lnTo>
                  <a:lnTo>
                    <a:pt x="44" y="68"/>
                  </a:lnTo>
                  <a:lnTo>
                    <a:pt x="46" y="67"/>
                  </a:lnTo>
                  <a:lnTo>
                    <a:pt x="47" y="67"/>
                  </a:lnTo>
                  <a:lnTo>
                    <a:pt x="49" y="68"/>
                  </a:lnTo>
                  <a:lnTo>
                    <a:pt x="52" y="68"/>
                  </a:lnTo>
                  <a:lnTo>
                    <a:pt x="54" y="68"/>
                  </a:lnTo>
                  <a:lnTo>
                    <a:pt x="58" y="68"/>
                  </a:lnTo>
                  <a:lnTo>
                    <a:pt x="63" y="68"/>
                  </a:lnTo>
                  <a:lnTo>
                    <a:pt x="64" y="68"/>
                  </a:lnTo>
                  <a:lnTo>
                    <a:pt x="66" y="68"/>
                  </a:lnTo>
                  <a:lnTo>
                    <a:pt x="67" y="68"/>
                  </a:lnTo>
                  <a:lnTo>
                    <a:pt x="68" y="69"/>
                  </a:lnTo>
                  <a:lnTo>
                    <a:pt x="70" y="69"/>
                  </a:lnTo>
                  <a:lnTo>
                    <a:pt x="71" y="70"/>
                  </a:lnTo>
                  <a:lnTo>
                    <a:pt x="72" y="71"/>
                  </a:lnTo>
                  <a:lnTo>
                    <a:pt x="73" y="73"/>
                  </a:lnTo>
                  <a:lnTo>
                    <a:pt x="74" y="75"/>
                  </a:lnTo>
                  <a:lnTo>
                    <a:pt x="74" y="76"/>
                  </a:lnTo>
                  <a:lnTo>
                    <a:pt x="74" y="78"/>
                  </a:lnTo>
                  <a:lnTo>
                    <a:pt x="74" y="82"/>
                  </a:lnTo>
                  <a:lnTo>
                    <a:pt x="74" y="86"/>
                  </a:lnTo>
                  <a:lnTo>
                    <a:pt x="74" y="90"/>
                  </a:lnTo>
                  <a:lnTo>
                    <a:pt x="74" y="91"/>
                  </a:lnTo>
                  <a:lnTo>
                    <a:pt x="75" y="93"/>
                  </a:lnTo>
                  <a:lnTo>
                    <a:pt x="75" y="95"/>
                  </a:lnTo>
                  <a:lnTo>
                    <a:pt x="76" y="96"/>
                  </a:lnTo>
                  <a:lnTo>
                    <a:pt x="76" y="97"/>
                  </a:lnTo>
                  <a:lnTo>
                    <a:pt x="77" y="98"/>
                  </a:lnTo>
                  <a:lnTo>
                    <a:pt x="78" y="99"/>
                  </a:lnTo>
                  <a:lnTo>
                    <a:pt x="80" y="100"/>
                  </a:lnTo>
                  <a:lnTo>
                    <a:pt x="81" y="101"/>
                  </a:lnTo>
                  <a:lnTo>
                    <a:pt x="121" y="101"/>
                  </a:lnTo>
                  <a:lnTo>
                    <a:pt x="121" y="97"/>
                  </a:lnTo>
                  <a:lnTo>
                    <a:pt x="119" y="94"/>
                  </a:lnTo>
                  <a:lnTo>
                    <a:pt x="118" y="90"/>
                  </a:lnTo>
                  <a:lnTo>
                    <a:pt x="117" y="87"/>
                  </a:lnTo>
                  <a:lnTo>
                    <a:pt x="115" y="84"/>
                  </a:lnTo>
                  <a:lnTo>
                    <a:pt x="114" y="80"/>
                  </a:lnTo>
                  <a:lnTo>
                    <a:pt x="113" y="79"/>
                  </a:lnTo>
                  <a:lnTo>
                    <a:pt x="113" y="77"/>
                  </a:lnTo>
                  <a:lnTo>
                    <a:pt x="113" y="75"/>
                  </a:lnTo>
                  <a:lnTo>
                    <a:pt x="112" y="73"/>
                  </a:lnTo>
                  <a:lnTo>
                    <a:pt x="116" y="72"/>
                  </a:lnTo>
                  <a:lnTo>
                    <a:pt x="119" y="72"/>
                  </a:lnTo>
                  <a:lnTo>
                    <a:pt x="127" y="71"/>
                  </a:lnTo>
                  <a:lnTo>
                    <a:pt x="135" y="70"/>
                  </a:lnTo>
                  <a:lnTo>
                    <a:pt x="139" y="70"/>
                  </a:lnTo>
                  <a:lnTo>
                    <a:pt x="143" y="70"/>
                  </a:lnTo>
                  <a:lnTo>
                    <a:pt x="144" y="69"/>
                  </a:lnTo>
                  <a:lnTo>
                    <a:pt x="146" y="69"/>
                  </a:lnTo>
                  <a:lnTo>
                    <a:pt x="150" y="68"/>
                  </a:lnTo>
                  <a:lnTo>
                    <a:pt x="154" y="67"/>
                  </a:lnTo>
                  <a:lnTo>
                    <a:pt x="157" y="65"/>
                  </a:lnTo>
                  <a:lnTo>
                    <a:pt x="161" y="64"/>
                  </a:lnTo>
                  <a:lnTo>
                    <a:pt x="163" y="64"/>
                  </a:lnTo>
                  <a:lnTo>
                    <a:pt x="164" y="64"/>
                  </a:lnTo>
                  <a:lnTo>
                    <a:pt x="166" y="64"/>
                  </a:lnTo>
                  <a:lnTo>
                    <a:pt x="168" y="65"/>
                  </a:lnTo>
                  <a:lnTo>
                    <a:pt x="169" y="65"/>
                  </a:lnTo>
                  <a:lnTo>
                    <a:pt x="171" y="66"/>
                  </a:lnTo>
                  <a:lnTo>
                    <a:pt x="171" y="70"/>
                  </a:lnTo>
                  <a:lnTo>
                    <a:pt x="170" y="74"/>
                  </a:lnTo>
                  <a:lnTo>
                    <a:pt x="170" y="78"/>
                  </a:lnTo>
                  <a:lnTo>
                    <a:pt x="170" y="82"/>
                  </a:lnTo>
                  <a:lnTo>
                    <a:pt x="170" y="86"/>
                  </a:lnTo>
                  <a:lnTo>
                    <a:pt x="170" y="88"/>
                  </a:lnTo>
                  <a:lnTo>
                    <a:pt x="170" y="90"/>
                  </a:lnTo>
                  <a:lnTo>
                    <a:pt x="171" y="94"/>
                  </a:lnTo>
                  <a:lnTo>
                    <a:pt x="171" y="97"/>
                  </a:lnTo>
                  <a:lnTo>
                    <a:pt x="174" y="97"/>
                  </a:lnTo>
                  <a:lnTo>
                    <a:pt x="176" y="97"/>
                  </a:lnTo>
                  <a:lnTo>
                    <a:pt x="182" y="95"/>
                  </a:lnTo>
                  <a:lnTo>
                    <a:pt x="184" y="94"/>
                  </a:lnTo>
                  <a:lnTo>
                    <a:pt x="187" y="94"/>
                  </a:lnTo>
                  <a:lnTo>
                    <a:pt x="192" y="92"/>
                  </a:lnTo>
                  <a:lnTo>
                    <a:pt x="202" y="87"/>
                  </a:lnTo>
                  <a:lnTo>
                    <a:pt x="212" y="83"/>
                  </a:lnTo>
                  <a:lnTo>
                    <a:pt x="213" y="81"/>
                  </a:lnTo>
                  <a:lnTo>
                    <a:pt x="213" y="79"/>
                  </a:lnTo>
                  <a:lnTo>
                    <a:pt x="214" y="78"/>
                  </a:lnTo>
                  <a:lnTo>
                    <a:pt x="214" y="75"/>
                  </a:lnTo>
                  <a:lnTo>
                    <a:pt x="214" y="72"/>
                  </a:lnTo>
                  <a:lnTo>
                    <a:pt x="214" y="67"/>
                  </a:lnTo>
                  <a:lnTo>
                    <a:pt x="213" y="59"/>
                  </a:lnTo>
                  <a:lnTo>
                    <a:pt x="213" y="54"/>
                  </a:lnTo>
                  <a:lnTo>
                    <a:pt x="213" y="50"/>
                  </a:lnTo>
                  <a:lnTo>
                    <a:pt x="216" y="48"/>
                  </a:lnTo>
                  <a:lnTo>
                    <a:pt x="219" y="46"/>
                  </a:lnTo>
                  <a:lnTo>
                    <a:pt x="222" y="44"/>
                  </a:lnTo>
                  <a:lnTo>
                    <a:pt x="225" y="43"/>
                  </a:lnTo>
                  <a:lnTo>
                    <a:pt x="232" y="40"/>
                  </a:lnTo>
                  <a:lnTo>
                    <a:pt x="239" y="38"/>
                  </a:lnTo>
                  <a:lnTo>
                    <a:pt x="240" y="39"/>
                  </a:lnTo>
                  <a:lnTo>
                    <a:pt x="241" y="40"/>
                  </a:lnTo>
                  <a:lnTo>
                    <a:pt x="242" y="42"/>
                  </a:lnTo>
                  <a:lnTo>
                    <a:pt x="243" y="43"/>
                  </a:lnTo>
                  <a:lnTo>
                    <a:pt x="244" y="46"/>
                  </a:lnTo>
                  <a:lnTo>
                    <a:pt x="245" y="50"/>
                  </a:lnTo>
                  <a:lnTo>
                    <a:pt x="246" y="56"/>
                  </a:lnTo>
                  <a:lnTo>
                    <a:pt x="246" y="58"/>
                  </a:lnTo>
                  <a:lnTo>
                    <a:pt x="247" y="59"/>
                  </a:lnTo>
                  <a:lnTo>
                    <a:pt x="247" y="61"/>
                  </a:lnTo>
                  <a:lnTo>
                    <a:pt x="248" y="62"/>
                  </a:lnTo>
                  <a:lnTo>
                    <a:pt x="251" y="62"/>
                  </a:lnTo>
                  <a:lnTo>
                    <a:pt x="253" y="61"/>
                  </a:lnTo>
                  <a:lnTo>
                    <a:pt x="255" y="59"/>
                  </a:lnTo>
                  <a:lnTo>
                    <a:pt x="258" y="57"/>
                  </a:lnTo>
                  <a:lnTo>
                    <a:pt x="260" y="55"/>
                  </a:lnTo>
                  <a:lnTo>
                    <a:pt x="262" y="53"/>
                  </a:lnTo>
                  <a:lnTo>
                    <a:pt x="266" y="48"/>
                  </a:lnTo>
                  <a:lnTo>
                    <a:pt x="267" y="46"/>
                  </a:lnTo>
                  <a:lnTo>
                    <a:pt x="267" y="44"/>
                  </a:lnTo>
                  <a:lnTo>
                    <a:pt x="267" y="43"/>
                  </a:lnTo>
                  <a:lnTo>
                    <a:pt x="267" y="39"/>
                  </a:lnTo>
                  <a:lnTo>
                    <a:pt x="267" y="37"/>
                  </a:lnTo>
                  <a:lnTo>
                    <a:pt x="267" y="30"/>
                  </a:lnTo>
                  <a:lnTo>
                    <a:pt x="266" y="24"/>
                  </a:lnTo>
                  <a:lnTo>
                    <a:pt x="265" y="18"/>
                  </a:lnTo>
                  <a:lnTo>
                    <a:pt x="265" y="15"/>
                  </a:lnTo>
                  <a:lnTo>
                    <a:pt x="264" y="11"/>
                  </a:lnTo>
                  <a:lnTo>
                    <a:pt x="264" y="8"/>
                  </a:lnTo>
                  <a:lnTo>
                    <a:pt x="265" y="5"/>
                  </a:lnTo>
                  <a:lnTo>
                    <a:pt x="265" y="3"/>
                  </a:lnTo>
                  <a:lnTo>
                    <a:pt x="266" y="0"/>
                  </a:lnTo>
                  <a:lnTo>
                    <a:pt x="264" y="2"/>
                  </a:lnTo>
                  <a:lnTo>
                    <a:pt x="263" y="4"/>
                  </a:lnTo>
                  <a:lnTo>
                    <a:pt x="261" y="7"/>
                  </a:lnTo>
                  <a:lnTo>
                    <a:pt x="259" y="9"/>
                  </a:lnTo>
                  <a:lnTo>
                    <a:pt x="255" y="13"/>
                  </a:lnTo>
                  <a:lnTo>
                    <a:pt x="251" y="17"/>
                  </a:lnTo>
                  <a:lnTo>
                    <a:pt x="247" y="20"/>
                  </a:lnTo>
                  <a:lnTo>
                    <a:pt x="245" y="21"/>
                  </a:lnTo>
                  <a:lnTo>
                    <a:pt x="242" y="23"/>
                  </a:lnTo>
                  <a:lnTo>
                    <a:pt x="238" y="25"/>
                  </a:lnTo>
                  <a:lnTo>
                    <a:pt x="233" y="27"/>
                  </a:lnTo>
                  <a:lnTo>
                    <a:pt x="228" y="30"/>
                  </a:lnTo>
                  <a:lnTo>
                    <a:pt x="223" y="32"/>
                  </a:lnTo>
                  <a:lnTo>
                    <a:pt x="213" y="36"/>
                  </a:lnTo>
                  <a:lnTo>
                    <a:pt x="202" y="39"/>
                  </a:lnTo>
                  <a:lnTo>
                    <a:pt x="197" y="41"/>
                  </a:lnTo>
                  <a:lnTo>
                    <a:pt x="192" y="43"/>
                  </a:lnTo>
                </a:path>
              </a:pathLst>
            </a:custGeom>
            <a:solidFill>
              <a:srgbClr val="FFFFFF"/>
            </a:solidFill>
            <a:ln w="9525" cap="rnd">
              <a:noFill/>
              <a:round/>
              <a:headEnd type="none" w="sm" len="sm"/>
              <a:tailEnd type="none" w="sm" len="sm"/>
            </a:ln>
          </p:spPr>
          <p:txBody>
            <a:bodyPr/>
            <a:lstStyle/>
            <a:p>
              <a:endParaRPr lang="en-US"/>
            </a:p>
          </p:txBody>
        </p:sp>
        <p:sp>
          <p:nvSpPr>
            <p:cNvPr id="1131" name="Freeform 38"/>
            <p:cNvSpPr>
              <a:spLocks/>
            </p:cNvSpPr>
            <p:nvPr/>
          </p:nvSpPr>
          <p:spPr bwMode="gray">
            <a:xfrm>
              <a:off x="985" y="2641"/>
              <a:ext cx="54" cy="41"/>
            </a:xfrm>
            <a:custGeom>
              <a:avLst/>
              <a:gdLst>
                <a:gd name="T0" fmla="*/ 0 w 54"/>
                <a:gd name="T1" fmla="*/ 0 h 41"/>
                <a:gd name="T2" fmla="*/ 2 w 54"/>
                <a:gd name="T3" fmla="*/ 2 h 41"/>
                <a:gd name="T4" fmla="*/ 3 w 54"/>
                <a:gd name="T5" fmla="*/ 4 h 41"/>
                <a:gd name="T6" fmla="*/ 4 w 54"/>
                <a:gd name="T7" fmla="*/ 6 h 41"/>
                <a:gd name="T8" fmla="*/ 4 w 54"/>
                <a:gd name="T9" fmla="*/ 7 h 41"/>
                <a:gd name="T10" fmla="*/ 5 w 54"/>
                <a:gd name="T11" fmla="*/ 9 h 41"/>
                <a:gd name="T12" fmla="*/ 6 w 54"/>
                <a:gd name="T13" fmla="*/ 12 h 41"/>
                <a:gd name="T14" fmla="*/ 6 w 54"/>
                <a:gd name="T15" fmla="*/ 15 h 41"/>
                <a:gd name="T16" fmla="*/ 7 w 54"/>
                <a:gd name="T17" fmla="*/ 20 h 41"/>
                <a:gd name="T18" fmla="*/ 8 w 54"/>
                <a:gd name="T19" fmla="*/ 23 h 41"/>
                <a:gd name="T20" fmla="*/ 8 w 54"/>
                <a:gd name="T21" fmla="*/ 25 h 41"/>
                <a:gd name="T22" fmla="*/ 9 w 54"/>
                <a:gd name="T23" fmla="*/ 27 h 41"/>
                <a:gd name="T24" fmla="*/ 10 w 54"/>
                <a:gd name="T25" fmla="*/ 30 h 41"/>
                <a:gd name="T26" fmla="*/ 11 w 54"/>
                <a:gd name="T27" fmla="*/ 32 h 41"/>
                <a:gd name="T28" fmla="*/ 12 w 54"/>
                <a:gd name="T29" fmla="*/ 33 h 41"/>
                <a:gd name="T30" fmla="*/ 13 w 54"/>
                <a:gd name="T31" fmla="*/ 34 h 41"/>
                <a:gd name="T32" fmla="*/ 15 w 54"/>
                <a:gd name="T33" fmla="*/ 35 h 41"/>
                <a:gd name="T34" fmla="*/ 16 w 54"/>
                <a:gd name="T35" fmla="*/ 36 h 41"/>
                <a:gd name="T36" fmla="*/ 17 w 54"/>
                <a:gd name="T37" fmla="*/ 36 h 41"/>
                <a:gd name="T38" fmla="*/ 36 w 54"/>
                <a:gd name="T39" fmla="*/ 40 h 41"/>
                <a:gd name="T40" fmla="*/ 40 w 54"/>
                <a:gd name="T41" fmla="*/ 36 h 41"/>
                <a:gd name="T42" fmla="*/ 44 w 54"/>
                <a:gd name="T43" fmla="*/ 30 h 41"/>
                <a:gd name="T44" fmla="*/ 46 w 54"/>
                <a:gd name="T45" fmla="*/ 27 h 41"/>
                <a:gd name="T46" fmla="*/ 48 w 54"/>
                <a:gd name="T47" fmla="*/ 25 h 41"/>
                <a:gd name="T48" fmla="*/ 50 w 54"/>
                <a:gd name="T49" fmla="*/ 24 h 41"/>
                <a:gd name="T50" fmla="*/ 51 w 54"/>
                <a:gd name="T51" fmla="*/ 23 h 41"/>
                <a:gd name="T52" fmla="*/ 53 w 54"/>
                <a:gd name="T53" fmla="*/ 21 h 41"/>
                <a:gd name="T54" fmla="*/ 50 w 54"/>
                <a:gd name="T55" fmla="*/ 19 h 41"/>
                <a:gd name="T56" fmla="*/ 47 w 54"/>
                <a:gd name="T57" fmla="*/ 18 h 41"/>
                <a:gd name="T58" fmla="*/ 44 w 54"/>
                <a:gd name="T59" fmla="*/ 17 h 41"/>
                <a:gd name="T60" fmla="*/ 40 w 54"/>
                <a:gd name="T61" fmla="*/ 16 h 41"/>
                <a:gd name="T62" fmla="*/ 32 w 54"/>
                <a:gd name="T63" fmla="*/ 14 h 41"/>
                <a:gd name="T64" fmla="*/ 25 w 54"/>
                <a:gd name="T65" fmla="*/ 12 h 41"/>
                <a:gd name="T66" fmla="*/ 23 w 54"/>
                <a:gd name="T67" fmla="*/ 12 h 41"/>
                <a:gd name="T68" fmla="*/ 22 w 54"/>
                <a:gd name="T69" fmla="*/ 11 h 41"/>
                <a:gd name="T70" fmla="*/ 19 w 54"/>
                <a:gd name="T71" fmla="*/ 9 h 41"/>
                <a:gd name="T72" fmla="*/ 16 w 54"/>
                <a:gd name="T73" fmla="*/ 8 h 41"/>
                <a:gd name="T74" fmla="*/ 13 w 54"/>
                <a:gd name="T75" fmla="*/ 6 h 41"/>
                <a:gd name="T76" fmla="*/ 10 w 54"/>
                <a:gd name="T77" fmla="*/ 4 h 41"/>
                <a:gd name="T78" fmla="*/ 9 w 54"/>
                <a:gd name="T79" fmla="*/ 3 h 41"/>
                <a:gd name="T80" fmla="*/ 7 w 54"/>
                <a:gd name="T81" fmla="*/ 2 h 41"/>
                <a:gd name="T82" fmla="*/ 6 w 54"/>
                <a:gd name="T83" fmla="*/ 2 h 41"/>
                <a:gd name="T84" fmla="*/ 4 w 54"/>
                <a:gd name="T85" fmla="*/ 1 h 41"/>
                <a:gd name="T86" fmla="*/ 2 w 54"/>
                <a:gd name="T87" fmla="*/ 0 h 41"/>
                <a:gd name="T88" fmla="*/ 0 w 54"/>
                <a:gd name="T89" fmla="*/ 0 h 4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4"/>
                <a:gd name="T136" fmla="*/ 0 h 41"/>
                <a:gd name="T137" fmla="*/ 54 w 54"/>
                <a:gd name="T138" fmla="*/ 41 h 4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4" h="41">
                  <a:moveTo>
                    <a:pt x="0" y="0"/>
                  </a:moveTo>
                  <a:lnTo>
                    <a:pt x="2" y="2"/>
                  </a:lnTo>
                  <a:lnTo>
                    <a:pt x="3" y="4"/>
                  </a:lnTo>
                  <a:lnTo>
                    <a:pt x="4" y="6"/>
                  </a:lnTo>
                  <a:lnTo>
                    <a:pt x="4" y="7"/>
                  </a:lnTo>
                  <a:lnTo>
                    <a:pt x="5" y="9"/>
                  </a:lnTo>
                  <a:lnTo>
                    <a:pt x="6" y="12"/>
                  </a:lnTo>
                  <a:lnTo>
                    <a:pt x="6" y="15"/>
                  </a:lnTo>
                  <a:lnTo>
                    <a:pt x="7" y="20"/>
                  </a:lnTo>
                  <a:lnTo>
                    <a:pt x="8" y="23"/>
                  </a:lnTo>
                  <a:lnTo>
                    <a:pt x="8" y="25"/>
                  </a:lnTo>
                  <a:lnTo>
                    <a:pt x="9" y="27"/>
                  </a:lnTo>
                  <a:lnTo>
                    <a:pt x="10" y="30"/>
                  </a:lnTo>
                  <a:lnTo>
                    <a:pt x="11" y="32"/>
                  </a:lnTo>
                  <a:lnTo>
                    <a:pt x="12" y="33"/>
                  </a:lnTo>
                  <a:lnTo>
                    <a:pt x="13" y="34"/>
                  </a:lnTo>
                  <a:lnTo>
                    <a:pt x="15" y="35"/>
                  </a:lnTo>
                  <a:lnTo>
                    <a:pt x="16" y="36"/>
                  </a:lnTo>
                  <a:lnTo>
                    <a:pt x="17" y="36"/>
                  </a:lnTo>
                  <a:lnTo>
                    <a:pt x="36" y="40"/>
                  </a:lnTo>
                  <a:lnTo>
                    <a:pt x="40" y="36"/>
                  </a:lnTo>
                  <a:lnTo>
                    <a:pt x="44" y="30"/>
                  </a:lnTo>
                  <a:lnTo>
                    <a:pt x="46" y="27"/>
                  </a:lnTo>
                  <a:lnTo>
                    <a:pt x="48" y="25"/>
                  </a:lnTo>
                  <a:lnTo>
                    <a:pt x="50" y="24"/>
                  </a:lnTo>
                  <a:lnTo>
                    <a:pt x="51" y="23"/>
                  </a:lnTo>
                  <a:lnTo>
                    <a:pt x="53" y="21"/>
                  </a:lnTo>
                  <a:lnTo>
                    <a:pt x="50" y="19"/>
                  </a:lnTo>
                  <a:lnTo>
                    <a:pt x="47" y="18"/>
                  </a:lnTo>
                  <a:lnTo>
                    <a:pt x="44" y="17"/>
                  </a:lnTo>
                  <a:lnTo>
                    <a:pt x="40" y="16"/>
                  </a:lnTo>
                  <a:lnTo>
                    <a:pt x="32" y="14"/>
                  </a:lnTo>
                  <a:lnTo>
                    <a:pt x="25" y="12"/>
                  </a:lnTo>
                  <a:lnTo>
                    <a:pt x="23" y="12"/>
                  </a:lnTo>
                  <a:lnTo>
                    <a:pt x="22" y="11"/>
                  </a:lnTo>
                  <a:lnTo>
                    <a:pt x="19" y="9"/>
                  </a:lnTo>
                  <a:lnTo>
                    <a:pt x="16" y="8"/>
                  </a:lnTo>
                  <a:lnTo>
                    <a:pt x="13" y="6"/>
                  </a:lnTo>
                  <a:lnTo>
                    <a:pt x="10" y="4"/>
                  </a:lnTo>
                  <a:lnTo>
                    <a:pt x="9" y="3"/>
                  </a:lnTo>
                  <a:lnTo>
                    <a:pt x="7" y="2"/>
                  </a:lnTo>
                  <a:lnTo>
                    <a:pt x="6" y="2"/>
                  </a:lnTo>
                  <a:lnTo>
                    <a:pt x="4" y="1"/>
                  </a:lnTo>
                  <a:lnTo>
                    <a:pt x="2" y="0"/>
                  </a:lnTo>
                  <a:lnTo>
                    <a:pt x="0" y="0"/>
                  </a:lnTo>
                </a:path>
              </a:pathLst>
            </a:custGeom>
            <a:solidFill>
              <a:srgbClr val="FFFFFF"/>
            </a:solidFill>
            <a:ln w="9525" cap="rnd">
              <a:noFill/>
              <a:round/>
              <a:headEnd type="none" w="sm" len="sm"/>
              <a:tailEnd type="none" w="sm" len="sm"/>
            </a:ln>
          </p:spPr>
          <p:txBody>
            <a:bodyPr/>
            <a:lstStyle/>
            <a:p>
              <a:endParaRPr lang="en-US"/>
            </a:p>
          </p:txBody>
        </p:sp>
        <p:sp>
          <p:nvSpPr>
            <p:cNvPr id="1132" name="Freeform 39"/>
            <p:cNvSpPr>
              <a:spLocks/>
            </p:cNvSpPr>
            <p:nvPr/>
          </p:nvSpPr>
          <p:spPr bwMode="gray">
            <a:xfrm>
              <a:off x="1039" y="2659"/>
              <a:ext cx="43" cy="40"/>
            </a:xfrm>
            <a:custGeom>
              <a:avLst/>
              <a:gdLst>
                <a:gd name="T0" fmla="*/ 0 w 43"/>
                <a:gd name="T1" fmla="*/ 19 h 40"/>
                <a:gd name="T2" fmla="*/ 1 w 43"/>
                <a:gd name="T3" fmla="*/ 19 h 40"/>
                <a:gd name="T4" fmla="*/ 2 w 43"/>
                <a:gd name="T5" fmla="*/ 20 h 40"/>
                <a:gd name="T6" fmla="*/ 3 w 43"/>
                <a:gd name="T7" fmla="*/ 20 h 40"/>
                <a:gd name="T8" fmla="*/ 4 w 43"/>
                <a:gd name="T9" fmla="*/ 20 h 40"/>
                <a:gd name="T10" fmla="*/ 6 w 43"/>
                <a:gd name="T11" fmla="*/ 21 h 40"/>
                <a:gd name="T12" fmla="*/ 8 w 43"/>
                <a:gd name="T13" fmla="*/ 21 h 40"/>
                <a:gd name="T14" fmla="*/ 9 w 43"/>
                <a:gd name="T15" fmla="*/ 21 h 40"/>
                <a:gd name="T16" fmla="*/ 10 w 43"/>
                <a:gd name="T17" fmla="*/ 21 h 40"/>
                <a:gd name="T18" fmla="*/ 11 w 43"/>
                <a:gd name="T19" fmla="*/ 22 h 40"/>
                <a:gd name="T20" fmla="*/ 12 w 43"/>
                <a:gd name="T21" fmla="*/ 22 h 40"/>
                <a:gd name="T22" fmla="*/ 13 w 43"/>
                <a:gd name="T23" fmla="*/ 23 h 40"/>
                <a:gd name="T24" fmla="*/ 14 w 43"/>
                <a:gd name="T25" fmla="*/ 24 h 40"/>
                <a:gd name="T26" fmla="*/ 14 w 43"/>
                <a:gd name="T27" fmla="*/ 26 h 40"/>
                <a:gd name="T28" fmla="*/ 14 w 43"/>
                <a:gd name="T29" fmla="*/ 28 h 40"/>
                <a:gd name="T30" fmla="*/ 14 w 43"/>
                <a:gd name="T31" fmla="*/ 31 h 40"/>
                <a:gd name="T32" fmla="*/ 14 w 43"/>
                <a:gd name="T33" fmla="*/ 32 h 40"/>
                <a:gd name="T34" fmla="*/ 15 w 43"/>
                <a:gd name="T35" fmla="*/ 33 h 40"/>
                <a:gd name="T36" fmla="*/ 15 w 43"/>
                <a:gd name="T37" fmla="*/ 34 h 40"/>
                <a:gd name="T38" fmla="*/ 16 w 43"/>
                <a:gd name="T39" fmla="*/ 35 h 40"/>
                <a:gd name="T40" fmla="*/ 42 w 43"/>
                <a:gd name="T41" fmla="*/ 39 h 40"/>
                <a:gd name="T42" fmla="*/ 42 w 43"/>
                <a:gd name="T43" fmla="*/ 34 h 40"/>
                <a:gd name="T44" fmla="*/ 42 w 43"/>
                <a:gd name="T45" fmla="*/ 30 h 40"/>
                <a:gd name="T46" fmla="*/ 41 w 43"/>
                <a:gd name="T47" fmla="*/ 21 h 40"/>
                <a:gd name="T48" fmla="*/ 41 w 43"/>
                <a:gd name="T49" fmla="*/ 12 h 40"/>
                <a:gd name="T50" fmla="*/ 40 w 43"/>
                <a:gd name="T51" fmla="*/ 3 h 40"/>
                <a:gd name="T52" fmla="*/ 37 w 43"/>
                <a:gd name="T53" fmla="*/ 3 h 40"/>
                <a:gd name="T54" fmla="*/ 34 w 43"/>
                <a:gd name="T55" fmla="*/ 2 h 40"/>
                <a:gd name="T56" fmla="*/ 30 w 43"/>
                <a:gd name="T57" fmla="*/ 1 h 40"/>
                <a:gd name="T58" fmla="*/ 26 w 43"/>
                <a:gd name="T59" fmla="*/ 0 h 40"/>
                <a:gd name="T60" fmla="*/ 23 w 43"/>
                <a:gd name="T61" fmla="*/ 0 h 40"/>
                <a:gd name="T62" fmla="*/ 19 w 43"/>
                <a:gd name="T63" fmla="*/ 0 h 40"/>
                <a:gd name="T64" fmla="*/ 17 w 43"/>
                <a:gd name="T65" fmla="*/ 0 h 40"/>
                <a:gd name="T66" fmla="*/ 16 w 43"/>
                <a:gd name="T67" fmla="*/ 0 h 40"/>
                <a:gd name="T68" fmla="*/ 14 w 43"/>
                <a:gd name="T69" fmla="*/ 0 h 40"/>
                <a:gd name="T70" fmla="*/ 12 w 43"/>
                <a:gd name="T71" fmla="*/ 0 h 40"/>
                <a:gd name="T72" fmla="*/ 0 w 43"/>
                <a:gd name="T73" fmla="*/ 19 h 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
                <a:gd name="T112" fmla="*/ 0 h 40"/>
                <a:gd name="T113" fmla="*/ 43 w 43"/>
                <a:gd name="T114" fmla="*/ 40 h 4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 h="40">
                  <a:moveTo>
                    <a:pt x="0" y="19"/>
                  </a:moveTo>
                  <a:lnTo>
                    <a:pt x="1" y="19"/>
                  </a:lnTo>
                  <a:lnTo>
                    <a:pt x="2" y="20"/>
                  </a:lnTo>
                  <a:lnTo>
                    <a:pt x="3" y="20"/>
                  </a:lnTo>
                  <a:lnTo>
                    <a:pt x="4" y="20"/>
                  </a:lnTo>
                  <a:lnTo>
                    <a:pt x="6" y="21"/>
                  </a:lnTo>
                  <a:lnTo>
                    <a:pt x="8" y="21"/>
                  </a:lnTo>
                  <a:lnTo>
                    <a:pt x="9" y="21"/>
                  </a:lnTo>
                  <a:lnTo>
                    <a:pt x="10" y="21"/>
                  </a:lnTo>
                  <a:lnTo>
                    <a:pt x="11" y="22"/>
                  </a:lnTo>
                  <a:lnTo>
                    <a:pt x="12" y="22"/>
                  </a:lnTo>
                  <a:lnTo>
                    <a:pt x="13" y="23"/>
                  </a:lnTo>
                  <a:lnTo>
                    <a:pt x="14" y="24"/>
                  </a:lnTo>
                  <a:lnTo>
                    <a:pt x="14" y="26"/>
                  </a:lnTo>
                  <a:lnTo>
                    <a:pt x="14" y="28"/>
                  </a:lnTo>
                  <a:lnTo>
                    <a:pt x="14" y="31"/>
                  </a:lnTo>
                  <a:lnTo>
                    <a:pt x="14" y="32"/>
                  </a:lnTo>
                  <a:lnTo>
                    <a:pt x="15" y="33"/>
                  </a:lnTo>
                  <a:lnTo>
                    <a:pt x="15" y="34"/>
                  </a:lnTo>
                  <a:lnTo>
                    <a:pt x="16" y="35"/>
                  </a:lnTo>
                  <a:lnTo>
                    <a:pt x="42" y="39"/>
                  </a:lnTo>
                  <a:lnTo>
                    <a:pt x="42" y="34"/>
                  </a:lnTo>
                  <a:lnTo>
                    <a:pt x="42" y="30"/>
                  </a:lnTo>
                  <a:lnTo>
                    <a:pt x="41" y="21"/>
                  </a:lnTo>
                  <a:lnTo>
                    <a:pt x="41" y="12"/>
                  </a:lnTo>
                  <a:lnTo>
                    <a:pt x="40" y="3"/>
                  </a:lnTo>
                  <a:lnTo>
                    <a:pt x="37" y="3"/>
                  </a:lnTo>
                  <a:lnTo>
                    <a:pt x="34" y="2"/>
                  </a:lnTo>
                  <a:lnTo>
                    <a:pt x="30" y="1"/>
                  </a:lnTo>
                  <a:lnTo>
                    <a:pt x="26" y="0"/>
                  </a:lnTo>
                  <a:lnTo>
                    <a:pt x="23" y="0"/>
                  </a:lnTo>
                  <a:lnTo>
                    <a:pt x="19" y="0"/>
                  </a:lnTo>
                  <a:lnTo>
                    <a:pt x="17" y="0"/>
                  </a:lnTo>
                  <a:lnTo>
                    <a:pt x="16" y="0"/>
                  </a:lnTo>
                  <a:lnTo>
                    <a:pt x="14" y="0"/>
                  </a:lnTo>
                  <a:lnTo>
                    <a:pt x="12" y="0"/>
                  </a:lnTo>
                  <a:lnTo>
                    <a:pt x="0" y="19"/>
                  </a:lnTo>
                </a:path>
              </a:pathLst>
            </a:custGeom>
            <a:solidFill>
              <a:srgbClr val="FFFFFF"/>
            </a:solidFill>
            <a:ln w="9525" cap="rnd">
              <a:noFill/>
              <a:round/>
              <a:headEnd type="none" w="sm" len="sm"/>
              <a:tailEnd type="none" w="sm" len="sm"/>
            </a:ln>
          </p:spPr>
          <p:txBody>
            <a:bodyPr/>
            <a:lstStyle/>
            <a:p>
              <a:endParaRPr lang="en-US"/>
            </a:p>
          </p:txBody>
        </p:sp>
        <p:sp>
          <p:nvSpPr>
            <p:cNvPr id="1133" name="Freeform 40"/>
            <p:cNvSpPr>
              <a:spLocks/>
            </p:cNvSpPr>
            <p:nvPr/>
          </p:nvSpPr>
          <p:spPr bwMode="gray">
            <a:xfrm>
              <a:off x="1089" y="2666"/>
              <a:ext cx="23" cy="29"/>
            </a:xfrm>
            <a:custGeom>
              <a:avLst/>
              <a:gdLst>
                <a:gd name="T0" fmla="*/ 0 w 23"/>
                <a:gd name="T1" fmla="*/ 0 h 29"/>
                <a:gd name="T2" fmla="*/ 0 w 23"/>
                <a:gd name="T3" fmla="*/ 7 h 29"/>
                <a:gd name="T4" fmla="*/ 0 w 23"/>
                <a:gd name="T5" fmla="*/ 14 h 29"/>
                <a:gd name="T6" fmla="*/ 0 w 23"/>
                <a:gd name="T7" fmla="*/ 18 h 29"/>
                <a:gd name="T8" fmla="*/ 1 w 23"/>
                <a:gd name="T9" fmla="*/ 22 h 29"/>
                <a:gd name="T10" fmla="*/ 1 w 23"/>
                <a:gd name="T11" fmla="*/ 25 h 29"/>
                <a:gd name="T12" fmla="*/ 2 w 23"/>
                <a:gd name="T13" fmla="*/ 28 h 29"/>
                <a:gd name="T14" fmla="*/ 3 w 23"/>
                <a:gd name="T15" fmla="*/ 27 h 29"/>
                <a:gd name="T16" fmla="*/ 4 w 23"/>
                <a:gd name="T17" fmla="*/ 25 h 29"/>
                <a:gd name="T18" fmla="*/ 6 w 23"/>
                <a:gd name="T19" fmla="*/ 24 h 29"/>
                <a:gd name="T20" fmla="*/ 7 w 23"/>
                <a:gd name="T21" fmla="*/ 23 h 29"/>
                <a:gd name="T22" fmla="*/ 13 w 23"/>
                <a:gd name="T23" fmla="*/ 20 h 29"/>
                <a:gd name="T24" fmla="*/ 16 w 23"/>
                <a:gd name="T25" fmla="*/ 18 h 29"/>
                <a:gd name="T26" fmla="*/ 17 w 23"/>
                <a:gd name="T27" fmla="*/ 17 h 29"/>
                <a:gd name="T28" fmla="*/ 19 w 23"/>
                <a:gd name="T29" fmla="*/ 15 h 29"/>
                <a:gd name="T30" fmla="*/ 19 w 23"/>
                <a:gd name="T31" fmla="*/ 14 h 29"/>
                <a:gd name="T32" fmla="*/ 20 w 23"/>
                <a:gd name="T33" fmla="*/ 13 h 29"/>
                <a:gd name="T34" fmla="*/ 21 w 23"/>
                <a:gd name="T35" fmla="*/ 11 h 29"/>
                <a:gd name="T36" fmla="*/ 22 w 23"/>
                <a:gd name="T37" fmla="*/ 10 h 29"/>
                <a:gd name="T38" fmla="*/ 19 w 23"/>
                <a:gd name="T39" fmla="*/ 8 h 29"/>
                <a:gd name="T40" fmla="*/ 17 w 23"/>
                <a:gd name="T41" fmla="*/ 6 h 29"/>
                <a:gd name="T42" fmla="*/ 14 w 23"/>
                <a:gd name="T43" fmla="*/ 5 h 29"/>
                <a:gd name="T44" fmla="*/ 12 w 23"/>
                <a:gd name="T45" fmla="*/ 4 h 29"/>
                <a:gd name="T46" fmla="*/ 6 w 23"/>
                <a:gd name="T47" fmla="*/ 2 h 29"/>
                <a:gd name="T48" fmla="*/ 0 w 23"/>
                <a:gd name="T49" fmla="*/ 0 h 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
                <a:gd name="T76" fmla="*/ 0 h 29"/>
                <a:gd name="T77" fmla="*/ 23 w 23"/>
                <a:gd name="T78" fmla="*/ 29 h 2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 h="29">
                  <a:moveTo>
                    <a:pt x="0" y="0"/>
                  </a:moveTo>
                  <a:lnTo>
                    <a:pt x="0" y="7"/>
                  </a:lnTo>
                  <a:lnTo>
                    <a:pt x="0" y="14"/>
                  </a:lnTo>
                  <a:lnTo>
                    <a:pt x="0" y="18"/>
                  </a:lnTo>
                  <a:lnTo>
                    <a:pt x="1" y="22"/>
                  </a:lnTo>
                  <a:lnTo>
                    <a:pt x="1" y="25"/>
                  </a:lnTo>
                  <a:lnTo>
                    <a:pt x="2" y="28"/>
                  </a:lnTo>
                  <a:lnTo>
                    <a:pt x="3" y="27"/>
                  </a:lnTo>
                  <a:lnTo>
                    <a:pt x="4" y="25"/>
                  </a:lnTo>
                  <a:lnTo>
                    <a:pt x="6" y="24"/>
                  </a:lnTo>
                  <a:lnTo>
                    <a:pt x="7" y="23"/>
                  </a:lnTo>
                  <a:lnTo>
                    <a:pt x="13" y="20"/>
                  </a:lnTo>
                  <a:lnTo>
                    <a:pt x="16" y="18"/>
                  </a:lnTo>
                  <a:lnTo>
                    <a:pt x="17" y="17"/>
                  </a:lnTo>
                  <a:lnTo>
                    <a:pt x="19" y="15"/>
                  </a:lnTo>
                  <a:lnTo>
                    <a:pt x="19" y="14"/>
                  </a:lnTo>
                  <a:lnTo>
                    <a:pt x="20" y="13"/>
                  </a:lnTo>
                  <a:lnTo>
                    <a:pt x="21" y="11"/>
                  </a:lnTo>
                  <a:lnTo>
                    <a:pt x="22" y="10"/>
                  </a:lnTo>
                  <a:lnTo>
                    <a:pt x="19" y="8"/>
                  </a:lnTo>
                  <a:lnTo>
                    <a:pt x="17" y="6"/>
                  </a:lnTo>
                  <a:lnTo>
                    <a:pt x="14" y="5"/>
                  </a:lnTo>
                  <a:lnTo>
                    <a:pt x="12" y="4"/>
                  </a:lnTo>
                  <a:lnTo>
                    <a:pt x="6" y="2"/>
                  </a:lnTo>
                  <a:lnTo>
                    <a:pt x="0" y="0"/>
                  </a:lnTo>
                </a:path>
              </a:pathLst>
            </a:custGeom>
            <a:solidFill>
              <a:srgbClr val="FFFFFF"/>
            </a:solidFill>
            <a:ln w="9525" cap="rnd">
              <a:noFill/>
              <a:round/>
              <a:headEnd type="none" w="sm" len="sm"/>
              <a:tailEnd type="none" w="sm" len="sm"/>
            </a:ln>
          </p:spPr>
          <p:txBody>
            <a:bodyPr/>
            <a:lstStyle/>
            <a:p>
              <a:endParaRPr lang="en-US"/>
            </a:p>
          </p:txBody>
        </p:sp>
        <p:sp>
          <p:nvSpPr>
            <p:cNvPr id="1134" name="Freeform 41"/>
            <p:cNvSpPr>
              <a:spLocks/>
            </p:cNvSpPr>
            <p:nvPr/>
          </p:nvSpPr>
          <p:spPr bwMode="gray">
            <a:xfrm>
              <a:off x="913" y="2669"/>
              <a:ext cx="126" cy="96"/>
            </a:xfrm>
            <a:custGeom>
              <a:avLst/>
              <a:gdLst>
                <a:gd name="T0" fmla="*/ 119 w 126"/>
                <a:gd name="T1" fmla="*/ 4 h 96"/>
                <a:gd name="T2" fmla="*/ 114 w 126"/>
                <a:gd name="T3" fmla="*/ 11 h 96"/>
                <a:gd name="T4" fmla="*/ 105 w 126"/>
                <a:gd name="T5" fmla="*/ 32 h 96"/>
                <a:gd name="T6" fmla="*/ 100 w 126"/>
                <a:gd name="T7" fmla="*/ 40 h 96"/>
                <a:gd name="T8" fmla="*/ 97 w 126"/>
                <a:gd name="T9" fmla="*/ 46 h 96"/>
                <a:gd name="T10" fmla="*/ 94 w 126"/>
                <a:gd name="T11" fmla="*/ 49 h 96"/>
                <a:gd name="T12" fmla="*/ 89 w 126"/>
                <a:gd name="T13" fmla="*/ 54 h 96"/>
                <a:gd name="T14" fmla="*/ 86 w 126"/>
                <a:gd name="T15" fmla="*/ 57 h 96"/>
                <a:gd name="T16" fmla="*/ 82 w 126"/>
                <a:gd name="T17" fmla="*/ 60 h 96"/>
                <a:gd name="T18" fmla="*/ 55 w 126"/>
                <a:gd name="T19" fmla="*/ 64 h 96"/>
                <a:gd name="T20" fmla="*/ 42 w 126"/>
                <a:gd name="T21" fmla="*/ 67 h 96"/>
                <a:gd name="T22" fmla="*/ 38 w 126"/>
                <a:gd name="T23" fmla="*/ 68 h 96"/>
                <a:gd name="T24" fmla="*/ 30 w 126"/>
                <a:gd name="T25" fmla="*/ 71 h 96"/>
                <a:gd name="T26" fmla="*/ 22 w 126"/>
                <a:gd name="T27" fmla="*/ 74 h 96"/>
                <a:gd name="T28" fmla="*/ 14 w 126"/>
                <a:gd name="T29" fmla="*/ 79 h 96"/>
                <a:gd name="T30" fmla="*/ 14 w 126"/>
                <a:gd name="T31" fmla="*/ 77 h 96"/>
                <a:gd name="T32" fmla="*/ 12 w 126"/>
                <a:gd name="T33" fmla="*/ 76 h 96"/>
                <a:gd name="T34" fmla="*/ 10 w 126"/>
                <a:gd name="T35" fmla="*/ 76 h 96"/>
                <a:gd name="T36" fmla="*/ 6 w 126"/>
                <a:gd name="T37" fmla="*/ 76 h 96"/>
                <a:gd name="T38" fmla="*/ 2 w 126"/>
                <a:gd name="T39" fmla="*/ 77 h 96"/>
                <a:gd name="T40" fmla="*/ 0 w 126"/>
                <a:gd name="T41" fmla="*/ 83 h 96"/>
                <a:gd name="T42" fmla="*/ 0 w 126"/>
                <a:gd name="T43" fmla="*/ 88 h 96"/>
                <a:gd name="T44" fmla="*/ 1 w 126"/>
                <a:gd name="T45" fmla="*/ 90 h 96"/>
                <a:gd name="T46" fmla="*/ 2 w 126"/>
                <a:gd name="T47" fmla="*/ 92 h 96"/>
                <a:gd name="T48" fmla="*/ 3 w 126"/>
                <a:gd name="T49" fmla="*/ 94 h 96"/>
                <a:gd name="T50" fmla="*/ 6 w 126"/>
                <a:gd name="T51" fmla="*/ 95 h 96"/>
                <a:gd name="T52" fmla="*/ 14 w 126"/>
                <a:gd name="T53" fmla="*/ 90 h 96"/>
                <a:gd name="T54" fmla="*/ 21 w 126"/>
                <a:gd name="T55" fmla="*/ 86 h 96"/>
                <a:gd name="T56" fmla="*/ 28 w 126"/>
                <a:gd name="T57" fmla="*/ 81 h 96"/>
                <a:gd name="T58" fmla="*/ 38 w 126"/>
                <a:gd name="T59" fmla="*/ 77 h 96"/>
                <a:gd name="T60" fmla="*/ 48 w 126"/>
                <a:gd name="T61" fmla="*/ 73 h 96"/>
                <a:gd name="T62" fmla="*/ 63 w 126"/>
                <a:gd name="T63" fmla="*/ 67 h 96"/>
                <a:gd name="T64" fmla="*/ 84 w 126"/>
                <a:gd name="T65" fmla="*/ 61 h 96"/>
                <a:gd name="T66" fmla="*/ 94 w 126"/>
                <a:gd name="T67" fmla="*/ 56 h 96"/>
                <a:gd name="T68" fmla="*/ 97 w 126"/>
                <a:gd name="T69" fmla="*/ 53 h 96"/>
                <a:gd name="T70" fmla="*/ 102 w 126"/>
                <a:gd name="T71" fmla="*/ 47 h 96"/>
                <a:gd name="T72" fmla="*/ 105 w 126"/>
                <a:gd name="T73" fmla="*/ 40 h 96"/>
                <a:gd name="T74" fmla="*/ 110 w 126"/>
                <a:gd name="T75" fmla="*/ 29 h 96"/>
                <a:gd name="T76" fmla="*/ 115 w 126"/>
                <a:gd name="T77" fmla="*/ 19 h 96"/>
                <a:gd name="T78" fmla="*/ 118 w 126"/>
                <a:gd name="T79" fmla="*/ 12 h 96"/>
                <a:gd name="T80" fmla="*/ 121 w 126"/>
                <a:gd name="T81" fmla="*/ 7 h 96"/>
                <a:gd name="T82" fmla="*/ 125 w 126"/>
                <a:gd name="T83" fmla="*/ 2 h 96"/>
                <a:gd name="T84" fmla="*/ 122 w 126"/>
                <a:gd name="T85" fmla="*/ 0 h 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96"/>
                <a:gd name="T131" fmla="*/ 126 w 126"/>
                <a:gd name="T132" fmla="*/ 96 h 9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96">
                  <a:moveTo>
                    <a:pt x="122" y="0"/>
                  </a:moveTo>
                  <a:lnTo>
                    <a:pt x="119" y="4"/>
                  </a:lnTo>
                  <a:lnTo>
                    <a:pt x="117" y="7"/>
                  </a:lnTo>
                  <a:lnTo>
                    <a:pt x="114" y="11"/>
                  </a:lnTo>
                  <a:lnTo>
                    <a:pt x="112" y="15"/>
                  </a:lnTo>
                  <a:lnTo>
                    <a:pt x="105" y="32"/>
                  </a:lnTo>
                  <a:lnTo>
                    <a:pt x="102" y="36"/>
                  </a:lnTo>
                  <a:lnTo>
                    <a:pt x="100" y="40"/>
                  </a:lnTo>
                  <a:lnTo>
                    <a:pt x="98" y="44"/>
                  </a:lnTo>
                  <a:lnTo>
                    <a:pt x="97" y="46"/>
                  </a:lnTo>
                  <a:lnTo>
                    <a:pt x="95" y="48"/>
                  </a:lnTo>
                  <a:lnTo>
                    <a:pt x="94" y="49"/>
                  </a:lnTo>
                  <a:lnTo>
                    <a:pt x="92" y="51"/>
                  </a:lnTo>
                  <a:lnTo>
                    <a:pt x="89" y="54"/>
                  </a:lnTo>
                  <a:lnTo>
                    <a:pt x="87" y="56"/>
                  </a:lnTo>
                  <a:lnTo>
                    <a:pt x="86" y="57"/>
                  </a:lnTo>
                  <a:lnTo>
                    <a:pt x="84" y="59"/>
                  </a:lnTo>
                  <a:lnTo>
                    <a:pt x="82" y="60"/>
                  </a:lnTo>
                  <a:lnTo>
                    <a:pt x="64" y="62"/>
                  </a:lnTo>
                  <a:lnTo>
                    <a:pt x="55" y="64"/>
                  </a:lnTo>
                  <a:lnTo>
                    <a:pt x="47" y="66"/>
                  </a:lnTo>
                  <a:lnTo>
                    <a:pt x="42" y="67"/>
                  </a:lnTo>
                  <a:lnTo>
                    <a:pt x="40" y="67"/>
                  </a:lnTo>
                  <a:lnTo>
                    <a:pt x="38" y="68"/>
                  </a:lnTo>
                  <a:lnTo>
                    <a:pt x="34" y="69"/>
                  </a:lnTo>
                  <a:lnTo>
                    <a:pt x="30" y="71"/>
                  </a:lnTo>
                  <a:lnTo>
                    <a:pt x="26" y="72"/>
                  </a:lnTo>
                  <a:lnTo>
                    <a:pt x="22" y="74"/>
                  </a:lnTo>
                  <a:lnTo>
                    <a:pt x="18" y="76"/>
                  </a:lnTo>
                  <a:lnTo>
                    <a:pt x="14" y="79"/>
                  </a:lnTo>
                  <a:lnTo>
                    <a:pt x="14" y="78"/>
                  </a:lnTo>
                  <a:lnTo>
                    <a:pt x="14" y="77"/>
                  </a:lnTo>
                  <a:lnTo>
                    <a:pt x="13" y="77"/>
                  </a:lnTo>
                  <a:lnTo>
                    <a:pt x="12" y="76"/>
                  </a:lnTo>
                  <a:lnTo>
                    <a:pt x="11" y="76"/>
                  </a:lnTo>
                  <a:lnTo>
                    <a:pt x="10" y="76"/>
                  </a:lnTo>
                  <a:lnTo>
                    <a:pt x="8" y="76"/>
                  </a:lnTo>
                  <a:lnTo>
                    <a:pt x="6" y="76"/>
                  </a:lnTo>
                  <a:lnTo>
                    <a:pt x="4" y="77"/>
                  </a:lnTo>
                  <a:lnTo>
                    <a:pt x="2" y="77"/>
                  </a:lnTo>
                  <a:lnTo>
                    <a:pt x="0" y="78"/>
                  </a:lnTo>
                  <a:lnTo>
                    <a:pt x="0" y="83"/>
                  </a:lnTo>
                  <a:lnTo>
                    <a:pt x="0" y="85"/>
                  </a:lnTo>
                  <a:lnTo>
                    <a:pt x="0" y="88"/>
                  </a:lnTo>
                  <a:lnTo>
                    <a:pt x="1" y="89"/>
                  </a:lnTo>
                  <a:lnTo>
                    <a:pt x="1" y="90"/>
                  </a:lnTo>
                  <a:lnTo>
                    <a:pt x="1" y="91"/>
                  </a:lnTo>
                  <a:lnTo>
                    <a:pt x="2" y="92"/>
                  </a:lnTo>
                  <a:lnTo>
                    <a:pt x="2" y="93"/>
                  </a:lnTo>
                  <a:lnTo>
                    <a:pt x="3" y="94"/>
                  </a:lnTo>
                  <a:lnTo>
                    <a:pt x="4" y="94"/>
                  </a:lnTo>
                  <a:lnTo>
                    <a:pt x="6" y="95"/>
                  </a:lnTo>
                  <a:lnTo>
                    <a:pt x="14" y="94"/>
                  </a:lnTo>
                  <a:lnTo>
                    <a:pt x="14" y="90"/>
                  </a:lnTo>
                  <a:lnTo>
                    <a:pt x="19" y="87"/>
                  </a:lnTo>
                  <a:lnTo>
                    <a:pt x="21" y="86"/>
                  </a:lnTo>
                  <a:lnTo>
                    <a:pt x="24" y="84"/>
                  </a:lnTo>
                  <a:lnTo>
                    <a:pt x="28" y="81"/>
                  </a:lnTo>
                  <a:lnTo>
                    <a:pt x="33" y="79"/>
                  </a:lnTo>
                  <a:lnTo>
                    <a:pt x="38" y="77"/>
                  </a:lnTo>
                  <a:lnTo>
                    <a:pt x="43" y="75"/>
                  </a:lnTo>
                  <a:lnTo>
                    <a:pt x="48" y="73"/>
                  </a:lnTo>
                  <a:lnTo>
                    <a:pt x="53" y="71"/>
                  </a:lnTo>
                  <a:lnTo>
                    <a:pt x="63" y="67"/>
                  </a:lnTo>
                  <a:lnTo>
                    <a:pt x="74" y="64"/>
                  </a:lnTo>
                  <a:lnTo>
                    <a:pt x="84" y="61"/>
                  </a:lnTo>
                  <a:lnTo>
                    <a:pt x="89" y="59"/>
                  </a:lnTo>
                  <a:lnTo>
                    <a:pt x="94" y="56"/>
                  </a:lnTo>
                  <a:lnTo>
                    <a:pt x="95" y="55"/>
                  </a:lnTo>
                  <a:lnTo>
                    <a:pt x="97" y="53"/>
                  </a:lnTo>
                  <a:lnTo>
                    <a:pt x="99" y="50"/>
                  </a:lnTo>
                  <a:lnTo>
                    <a:pt x="102" y="47"/>
                  </a:lnTo>
                  <a:lnTo>
                    <a:pt x="104" y="43"/>
                  </a:lnTo>
                  <a:lnTo>
                    <a:pt x="105" y="40"/>
                  </a:lnTo>
                  <a:lnTo>
                    <a:pt x="107" y="36"/>
                  </a:lnTo>
                  <a:lnTo>
                    <a:pt x="110" y="29"/>
                  </a:lnTo>
                  <a:lnTo>
                    <a:pt x="113" y="22"/>
                  </a:lnTo>
                  <a:lnTo>
                    <a:pt x="115" y="19"/>
                  </a:lnTo>
                  <a:lnTo>
                    <a:pt x="116" y="15"/>
                  </a:lnTo>
                  <a:lnTo>
                    <a:pt x="118" y="12"/>
                  </a:lnTo>
                  <a:lnTo>
                    <a:pt x="120" y="9"/>
                  </a:lnTo>
                  <a:lnTo>
                    <a:pt x="121" y="7"/>
                  </a:lnTo>
                  <a:lnTo>
                    <a:pt x="123" y="5"/>
                  </a:lnTo>
                  <a:lnTo>
                    <a:pt x="125" y="2"/>
                  </a:lnTo>
                  <a:lnTo>
                    <a:pt x="125" y="0"/>
                  </a:lnTo>
                  <a:lnTo>
                    <a:pt x="122" y="0"/>
                  </a:lnTo>
                </a:path>
              </a:pathLst>
            </a:custGeom>
            <a:solidFill>
              <a:srgbClr val="FFFFFF"/>
            </a:solidFill>
            <a:ln w="9525" cap="rnd">
              <a:noFill/>
              <a:round/>
              <a:headEnd type="none" w="sm" len="sm"/>
              <a:tailEnd type="none" w="sm" len="sm"/>
            </a:ln>
          </p:spPr>
          <p:txBody>
            <a:bodyPr/>
            <a:lstStyle/>
            <a:p>
              <a:endParaRPr lang="en-US"/>
            </a:p>
          </p:txBody>
        </p:sp>
        <p:sp>
          <p:nvSpPr>
            <p:cNvPr id="1135" name="Freeform 42"/>
            <p:cNvSpPr>
              <a:spLocks/>
            </p:cNvSpPr>
            <p:nvPr/>
          </p:nvSpPr>
          <p:spPr bwMode="gray">
            <a:xfrm>
              <a:off x="1347" y="2688"/>
              <a:ext cx="19" cy="21"/>
            </a:xfrm>
            <a:custGeom>
              <a:avLst/>
              <a:gdLst>
                <a:gd name="T0" fmla="*/ 0 w 19"/>
                <a:gd name="T1" fmla="*/ 15 h 21"/>
                <a:gd name="T2" fmla="*/ 0 w 19"/>
                <a:gd name="T3" fmla="*/ 18 h 21"/>
                <a:gd name="T4" fmla="*/ 1 w 19"/>
                <a:gd name="T5" fmla="*/ 19 h 21"/>
                <a:gd name="T6" fmla="*/ 2 w 19"/>
                <a:gd name="T7" fmla="*/ 19 h 21"/>
                <a:gd name="T8" fmla="*/ 4 w 19"/>
                <a:gd name="T9" fmla="*/ 20 h 21"/>
                <a:gd name="T10" fmla="*/ 5 w 19"/>
                <a:gd name="T11" fmla="*/ 20 h 21"/>
                <a:gd name="T12" fmla="*/ 7 w 19"/>
                <a:gd name="T13" fmla="*/ 20 h 21"/>
                <a:gd name="T14" fmla="*/ 10 w 19"/>
                <a:gd name="T15" fmla="*/ 20 h 21"/>
                <a:gd name="T16" fmla="*/ 12 w 19"/>
                <a:gd name="T17" fmla="*/ 20 h 21"/>
                <a:gd name="T18" fmla="*/ 15 w 19"/>
                <a:gd name="T19" fmla="*/ 20 h 21"/>
                <a:gd name="T20" fmla="*/ 17 w 19"/>
                <a:gd name="T21" fmla="*/ 20 h 21"/>
                <a:gd name="T22" fmla="*/ 18 w 19"/>
                <a:gd name="T23" fmla="*/ 19 h 21"/>
                <a:gd name="T24" fmla="*/ 18 w 19"/>
                <a:gd name="T25" fmla="*/ 17 h 21"/>
                <a:gd name="T26" fmla="*/ 17 w 19"/>
                <a:gd name="T27" fmla="*/ 14 h 21"/>
                <a:gd name="T28" fmla="*/ 17 w 19"/>
                <a:gd name="T29" fmla="*/ 12 h 21"/>
                <a:gd name="T30" fmla="*/ 16 w 19"/>
                <a:gd name="T31" fmla="*/ 9 h 21"/>
                <a:gd name="T32" fmla="*/ 16 w 19"/>
                <a:gd name="T33" fmla="*/ 7 h 21"/>
                <a:gd name="T34" fmla="*/ 15 w 19"/>
                <a:gd name="T35" fmla="*/ 4 h 21"/>
                <a:gd name="T36" fmla="*/ 14 w 19"/>
                <a:gd name="T37" fmla="*/ 2 h 21"/>
                <a:gd name="T38" fmla="*/ 12 w 19"/>
                <a:gd name="T39" fmla="*/ 0 h 21"/>
                <a:gd name="T40" fmla="*/ 10 w 19"/>
                <a:gd name="T41" fmla="*/ 1 h 21"/>
                <a:gd name="T42" fmla="*/ 8 w 19"/>
                <a:gd name="T43" fmla="*/ 3 h 21"/>
                <a:gd name="T44" fmla="*/ 5 w 19"/>
                <a:gd name="T45" fmla="*/ 4 h 21"/>
                <a:gd name="T46" fmla="*/ 4 w 19"/>
                <a:gd name="T47" fmla="*/ 5 h 21"/>
                <a:gd name="T48" fmla="*/ 3 w 19"/>
                <a:gd name="T49" fmla="*/ 5 h 21"/>
                <a:gd name="T50" fmla="*/ 2 w 19"/>
                <a:gd name="T51" fmla="*/ 6 h 21"/>
                <a:gd name="T52" fmla="*/ 1 w 19"/>
                <a:gd name="T53" fmla="*/ 7 h 21"/>
                <a:gd name="T54" fmla="*/ 0 w 19"/>
                <a:gd name="T55" fmla="*/ 8 h 21"/>
                <a:gd name="T56" fmla="*/ 0 w 19"/>
                <a:gd name="T57" fmla="*/ 9 h 21"/>
                <a:gd name="T58" fmla="*/ 0 w 19"/>
                <a:gd name="T59" fmla="*/ 10 h 21"/>
                <a:gd name="T60" fmla="*/ 0 w 19"/>
                <a:gd name="T61" fmla="*/ 12 h 21"/>
                <a:gd name="T62" fmla="*/ 0 w 19"/>
                <a:gd name="T63" fmla="*/ 14 h 21"/>
                <a:gd name="T64" fmla="*/ 0 w 19"/>
                <a:gd name="T65" fmla="*/ 15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21"/>
                <a:gd name="T101" fmla="*/ 19 w 19"/>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21">
                  <a:moveTo>
                    <a:pt x="0" y="15"/>
                  </a:moveTo>
                  <a:lnTo>
                    <a:pt x="0" y="18"/>
                  </a:lnTo>
                  <a:lnTo>
                    <a:pt x="1" y="19"/>
                  </a:lnTo>
                  <a:lnTo>
                    <a:pt x="2" y="19"/>
                  </a:lnTo>
                  <a:lnTo>
                    <a:pt x="4" y="20"/>
                  </a:lnTo>
                  <a:lnTo>
                    <a:pt x="5" y="20"/>
                  </a:lnTo>
                  <a:lnTo>
                    <a:pt x="7" y="20"/>
                  </a:lnTo>
                  <a:lnTo>
                    <a:pt x="10" y="20"/>
                  </a:lnTo>
                  <a:lnTo>
                    <a:pt x="12" y="20"/>
                  </a:lnTo>
                  <a:lnTo>
                    <a:pt x="15" y="20"/>
                  </a:lnTo>
                  <a:lnTo>
                    <a:pt x="17" y="20"/>
                  </a:lnTo>
                  <a:lnTo>
                    <a:pt x="18" y="19"/>
                  </a:lnTo>
                  <a:lnTo>
                    <a:pt x="18" y="17"/>
                  </a:lnTo>
                  <a:lnTo>
                    <a:pt x="17" y="14"/>
                  </a:lnTo>
                  <a:lnTo>
                    <a:pt x="17" y="12"/>
                  </a:lnTo>
                  <a:lnTo>
                    <a:pt x="16" y="9"/>
                  </a:lnTo>
                  <a:lnTo>
                    <a:pt x="16" y="7"/>
                  </a:lnTo>
                  <a:lnTo>
                    <a:pt x="15" y="4"/>
                  </a:lnTo>
                  <a:lnTo>
                    <a:pt x="14" y="2"/>
                  </a:lnTo>
                  <a:lnTo>
                    <a:pt x="12" y="0"/>
                  </a:lnTo>
                  <a:lnTo>
                    <a:pt x="10" y="1"/>
                  </a:lnTo>
                  <a:lnTo>
                    <a:pt x="8" y="3"/>
                  </a:lnTo>
                  <a:lnTo>
                    <a:pt x="5" y="4"/>
                  </a:lnTo>
                  <a:lnTo>
                    <a:pt x="4" y="5"/>
                  </a:lnTo>
                  <a:lnTo>
                    <a:pt x="3" y="5"/>
                  </a:lnTo>
                  <a:lnTo>
                    <a:pt x="2" y="6"/>
                  </a:lnTo>
                  <a:lnTo>
                    <a:pt x="1" y="7"/>
                  </a:lnTo>
                  <a:lnTo>
                    <a:pt x="0" y="8"/>
                  </a:lnTo>
                  <a:lnTo>
                    <a:pt x="0" y="9"/>
                  </a:lnTo>
                  <a:lnTo>
                    <a:pt x="0" y="10"/>
                  </a:lnTo>
                  <a:lnTo>
                    <a:pt x="0" y="12"/>
                  </a:lnTo>
                  <a:lnTo>
                    <a:pt x="0" y="14"/>
                  </a:lnTo>
                  <a:lnTo>
                    <a:pt x="0" y="15"/>
                  </a:lnTo>
                </a:path>
              </a:pathLst>
            </a:custGeom>
            <a:solidFill>
              <a:srgbClr val="FFFFFF"/>
            </a:solidFill>
            <a:ln w="9525" cap="rnd">
              <a:noFill/>
              <a:round/>
              <a:headEnd type="none" w="sm" len="sm"/>
              <a:tailEnd type="none" w="sm" len="sm"/>
            </a:ln>
          </p:spPr>
          <p:txBody>
            <a:bodyPr/>
            <a:lstStyle/>
            <a:p>
              <a:endParaRPr lang="en-US"/>
            </a:p>
          </p:txBody>
        </p:sp>
        <p:sp>
          <p:nvSpPr>
            <p:cNvPr id="1136" name="Freeform 43"/>
            <p:cNvSpPr>
              <a:spLocks/>
            </p:cNvSpPr>
            <p:nvPr/>
          </p:nvSpPr>
          <p:spPr bwMode="gray">
            <a:xfrm>
              <a:off x="1174" y="2717"/>
              <a:ext cx="17" cy="17"/>
            </a:xfrm>
            <a:custGeom>
              <a:avLst/>
              <a:gdLst>
                <a:gd name="T0" fmla="*/ 0 w 17"/>
                <a:gd name="T1" fmla="*/ 10 h 17"/>
                <a:gd name="T2" fmla="*/ 0 w 17"/>
                <a:gd name="T3" fmla="*/ 16 h 17"/>
                <a:gd name="T4" fmla="*/ 2 w 17"/>
                <a:gd name="T5" fmla="*/ 16 h 17"/>
                <a:gd name="T6" fmla="*/ 4 w 17"/>
                <a:gd name="T7" fmla="*/ 15 h 17"/>
                <a:gd name="T8" fmla="*/ 6 w 17"/>
                <a:gd name="T9" fmla="*/ 15 h 17"/>
                <a:gd name="T10" fmla="*/ 8 w 17"/>
                <a:gd name="T11" fmla="*/ 14 h 17"/>
                <a:gd name="T12" fmla="*/ 10 w 17"/>
                <a:gd name="T13" fmla="*/ 12 h 17"/>
                <a:gd name="T14" fmla="*/ 12 w 17"/>
                <a:gd name="T15" fmla="*/ 11 h 17"/>
                <a:gd name="T16" fmla="*/ 14 w 17"/>
                <a:gd name="T17" fmla="*/ 9 h 17"/>
                <a:gd name="T18" fmla="*/ 16 w 17"/>
                <a:gd name="T19" fmla="*/ 7 h 17"/>
                <a:gd name="T20" fmla="*/ 16 w 17"/>
                <a:gd name="T21" fmla="*/ 6 h 17"/>
                <a:gd name="T22" fmla="*/ 16 w 17"/>
                <a:gd name="T23" fmla="*/ 5 h 17"/>
                <a:gd name="T24" fmla="*/ 16 w 17"/>
                <a:gd name="T25" fmla="*/ 4 h 17"/>
                <a:gd name="T26" fmla="*/ 15 w 17"/>
                <a:gd name="T27" fmla="*/ 3 h 17"/>
                <a:gd name="T28" fmla="*/ 14 w 17"/>
                <a:gd name="T29" fmla="*/ 2 h 17"/>
                <a:gd name="T30" fmla="*/ 12 w 17"/>
                <a:gd name="T31" fmla="*/ 2 h 17"/>
                <a:gd name="T32" fmla="*/ 11 w 17"/>
                <a:gd name="T33" fmla="*/ 2 h 17"/>
                <a:gd name="T34" fmla="*/ 10 w 17"/>
                <a:gd name="T35" fmla="*/ 1 h 17"/>
                <a:gd name="T36" fmla="*/ 9 w 17"/>
                <a:gd name="T37" fmla="*/ 1 h 17"/>
                <a:gd name="T38" fmla="*/ 8 w 17"/>
                <a:gd name="T39" fmla="*/ 0 h 17"/>
                <a:gd name="T40" fmla="*/ 7 w 17"/>
                <a:gd name="T41" fmla="*/ 0 h 17"/>
                <a:gd name="T42" fmla="*/ 6 w 17"/>
                <a:gd name="T43" fmla="*/ 0 h 17"/>
                <a:gd name="T44" fmla="*/ 5 w 17"/>
                <a:gd name="T45" fmla="*/ 1 h 17"/>
                <a:gd name="T46" fmla="*/ 4 w 17"/>
                <a:gd name="T47" fmla="*/ 1 h 17"/>
                <a:gd name="T48" fmla="*/ 3 w 17"/>
                <a:gd name="T49" fmla="*/ 2 h 17"/>
                <a:gd name="T50" fmla="*/ 2 w 17"/>
                <a:gd name="T51" fmla="*/ 4 h 17"/>
                <a:gd name="T52" fmla="*/ 1 w 17"/>
                <a:gd name="T53" fmla="*/ 6 h 17"/>
                <a:gd name="T54" fmla="*/ 0 w 17"/>
                <a:gd name="T55" fmla="*/ 8 h 17"/>
                <a:gd name="T56" fmla="*/ 0 w 17"/>
                <a:gd name="T57" fmla="*/ 10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
                <a:gd name="T88" fmla="*/ 0 h 17"/>
                <a:gd name="T89" fmla="*/ 17 w 17"/>
                <a:gd name="T90" fmla="*/ 17 h 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 h="17">
                  <a:moveTo>
                    <a:pt x="0" y="10"/>
                  </a:moveTo>
                  <a:lnTo>
                    <a:pt x="0" y="16"/>
                  </a:lnTo>
                  <a:lnTo>
                    <a:pt x="2" y="16"/>
                  </a:lnTo>
                  <a:lnTo>
                    <a:pt x="4" y="15"/>
                  </a:lnTo>
                  <a:lnTo>
                    <a:pt x="6" y="15"/>
                  </a:lnTo>
                  <a:lnTo>
                    <a:pt x="8" y="14"/>
                  </a:lnTo>
                  <a:lnTo>
                    <a:pt x="10" y="12"/>
                  </a:lnTo>
                  <a:lnTo>
                    <a:pt x="12" y="11"/>
                  </a:lnTo>
                  <a:lnTo>
                    <a:pt x="14" y="9"/>
                  </a:lnTo>
                  <a:lnTo>
                    <a:pt x="16" y="7"/>
                  </a:lnTo>
                  <a:lnTo>
                    <a:pt x="16" y="6"/>
                  </a:lnTo>
                  <a:lnTo>
                    <a:pt x="16" y="5"/>
                  </a:lnTo>
                  <a:lnTo>
                    <a:pt x="16" y="4"/>
                  </a:lnTo>
                  <a:lnTo>
                    <a:pt x="15" y="3"/>
                  </a:lnTo>
                  <a:lnTo>
                    <a:pt x="14" y="2"/>
                  </a:lnTo>
                  <a:lnTo>
                    <a:pt x="12" y="2"/>
                  </a:lnTo>
                  <a:lnTo>
                    <a:pt x="11" y="2"/>
                  </a:lnTo>
                  <a:lnTo>
                    <a:pt x="10" y="1"/>
                  </a:lnTo>
                  <a:lnTo>
                    <a:pt x="9" y="1"/>
                  </a:lnTo>
                  <a:lnTo>
                    <a:pt x="8" y="0"/>
                  </a:lnTo>
                  <a:lnTo>
                    <a:pt x="7" y="0"/>
                  </a:lnTo>
                  <a:lnTo>
                    <a:pt x="6" y="0"/>
                  </a:lnTo>
                  <a:lnTo>
                    <a:pt x="5" y="1"/>
                  </a:lnTo>
                  <a:lnTo>
                    <a:pt x="4" y="1"/>
                  </a:lnTo>
                  <a:lnTo>
                    <a:pt x="3" y="2"/>
                  </a:lnTo>
                  <a:lnTo>
                    <a:pt x="2" y="4"/>
                  </a:lnTo>
                  <a:lnTo>
                    <a:pt x="1" y="6"/>
                  </a:lnTo>
                  <a:lnTo>
                    <a:pt x="0" y="8"/>
                  </a:lnTo>
                  <a:lnTo>
                    <a:pt x="0" y="10"/>
                  </a:lnTo>
                </a:path>
              </a:pathLst>
            </a:custGeom>
            <a:solidFill>
              <a:srgbClr val="FFFFFF"/>
            </a:solidFill>
            <a:ln w="9525" cap="rnd">
              <a:noFill/>
              <a:round/>
              <a:headEnd type="none" w="sm" len="sm"/>
              <a:tailEnd type="none" w="sm" len="sm"/>
            </a:ln>
          </p:spPr>
          <p:txBody>
            <a:bodyPr/>
            <a:lstStyle/>
            <a:p>
              <a:endParaRPr lang="en-US"/>
            </a:p>
          </p:txBody>
        </p:sp>
        <p:sp>
          <p:nvSpPr>
            <p:cNvPr id="1137" name="Freeform 44"/>
            <p:cNvSpPr>
              <a:spLocks/>
            </p:cNvSpPr>
            <p:nvPr/>
          </p:nvSpPr>
          <p:spPr bwMode="gray">
            <a:xfrm>
              <a:off x="1250" y="2719"/>
              <a:ext cx="20" cy="21"/>
            </a:xfrm>
            <a:custGeom>
              <a:avLst/>
              <a:gdLst>
                <a:gd name="T0" fmla="*/ 0 w 20"/>
                <a:gd name="T1" fmla="*/ 0 h 21"/>
                <a:gd name="T2" fmla="*/ 1 w 20"/>
                <a:gd name="T3" fmla="*/ 3 h 21"/>
                <a:gd name="T4" fmla="*/ 1 w 20"/>
                <a:gd name="T5" fmla="*/ 5 h 21"/>
                <a:gd name="T6" fmla="*/ 2 w 20"/>
                <a:gd name="T7" fmla="*/ 7 h 21"/>
                <a:gd name="T8" fmla="*/ 2 w 20"/>
                <a:gd name="T9" fmla="*/ 10 h 21"/>
                <a:gd name="T10" fmla="*/ 3 w 20"/>
                <a:gd name="T11" fmla="*/ 13 h 21"/>
                <a:gd name="T12" fmla="*/ 4 w 20"/>
                <a:gd name="T13" fmla="*/ 15 h 21"/>
                <a:gd name="T14" fmla="*/ 5 w 20"/>
                <a:gd name="T15" fmla="*/ 18 h 21"/>
                <a:gd name="T16" fmla="*/ 6 w 20"/>
                <a:gd name="T17" fmla="*/ 20 h 21"/>
                <a:gd name="T18" fmla="*/ 7 w 20"/>
                <a:gd name="T19" fmla="*/ 19 h 21"/>
                <a:gd name="T20" fmla="*/ 8 w 20"/>
                <a:gd name="T21" fmla="*/ 19 h 21"/>
                <a:gd name="T22" fmla="*/ 9 w 20"/>
                <a:gd name="T23" fmla="*/ 18 h 21"/>
                <a:gd name="T24" fmla="*/ 10 w 20"/>
                <a:gd name="T25" fmla="*/ 17 h 21"/>
                <a:gd name="T26" fmla="*/ 12 w 20"/>
                <a:gd name="T27" fmla="*/ 15 h 21"/>
                <a:gd name="T28" fmla="*/ 13 w 20"/>
                <a:gd name="T29" fmla="*/ 14 h 21"/>
                <a:gd name="T30" fmla="*/ 16 w 20"/>
                <a:gd name="T31" fmla="*/ 9 h 21"/>
                <a:gd name="T32" fmla="*/ 18 w 20"/>
                <a:gd name="T33" fmla="*/ 7 h 21"/>
                <a:gd name="T34" fmla="*/ 19 w 20"/>
                <a:gd name="T35" fmla="*/ 5 h 21"/>
                <a:gd name="T36" fmla="*/ 19 w 20"/>
                <a:gd name="T37" fmla="*/ 3 h 21"/>
                <a:gd name="T38" fmla="*/ 18 w 20"/>
                <a:gd name="T39" fmla="*/ 2 h 21"/>
                <a:gd name="T40" fmla="*/ 17 w 20"/>
                <a:gd name="T41" fmla="*/ 1 h 21"/>
                <a:gd name="T42" fmla="*/ 16 w 20"/>
                <a:gd name="T43" fmla="*/ 0 h 21"/>
                <a:gd name="T44" fmla="*/ 14 w 20"/>
                <a:gd name="T45" fmla="*/ 0 h 21"/>
                <a:gd name="T46" fmla="*/ 12 w 20"/>
                <a:gd name="T47" fmla="*/ 0 h 21"/>
                <a:gd name="T48" fmla="*/ 6 w 20"/>
                <a:gd name="T49" fmla="*/ 0 h 21"/>
                <a:gd name="T50" fmla="*/ 5 w 20"/>
                <a:gd name="T51" fmla="*/ 1 h 21"/>
                <a:gd name="T52" fmla="*/ 4 w 20"/>
                <a:gd name="T53" fmla="*/ 1 h 21"/>
                <a:gd name="T54" fmla="*/ 2 w 20"/>
                <a:gd name="T55" fmla="*/ 0 h 21"/>
                <a:gd name="T56" fmla="*/ 0 w 20"/>
                <a:gd name="T57" fmla="*/ 0 h 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0"/>
                <a:gd name="T88" fmla="*/ 0 h 21"/>
                <a:gd name="T89" fmla="*/ 20 w 20"/>
                <a:gd name="T90" fmla="*/ 21 h 2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0" h="21">
                  <a:moveTo>
                    <a:pt x="0" y="0"/>
                  </a:moveTo>
                  <a:lnTo>
                    <a:pt x="1" y="3"/>
                  </a:lnTo>
                  <a:lnTo>
                    <a:pt x="1" y="5"/>
                  </a:lnTo>
                  <a:lnTo>
                    <a:pt x="2" y="7"/>
                  </a:lnTo>
                  <a:lnTo>
                    <a:pt x="2" y="10"/>
                  </a:lnTo>
                  <a:lnTo>
                    <a:pt x="3" y="13"/>
                  </a:lnTo>
                  <a:lnTo>
                    <a:pt x="4" y="15"/>
                  </a:lnTo>
                  <a:lnTo>
                    <a:pt x="5" y="18"/>
                  </a:lnTo>
                  <a:lnTo>
                    <a:pt x="6" y="20"/>
                  </a:lnTo>
                  <a:lnTo>
                    <a:pt x="7" y="19"/>
                  </a:lnTo>
                  <a:lnTo>
                    <a:pt x="8" y="19"/>
                  </a:lnTo>
                  <a:lnTo>
                    <a:pt x="9" y="18"/>
                  </a:lnTo>
                  <a:lnTo>
                    <a:pt x="10" y="17"/>
                  </a:lnTo>
                  <a:lnTo>
                    <a:pt x="12" y="15"/>
                  </a:lnTo>
                  <a:lnTo>
                    <a:pt x="13" y="14"/>
                  </a:lnTo>
                  <a:lnTo>
                    <a:pt x="16" y="9"/>
                  </a:lnTo>
                  <a:lnTo>
                    <a:pt x="18" y="7"/>
                  </a:lnTo>
                  <a:lnTo>
                    <a:pt x="19" y="5"/>
                  </a:lnTo>
                  <a:lnTo>
                    <a:pt x="19" y="3"/>
                  </a:lnTo>
                  <a:lnTo>
                    <a:pt x="18" y="2"/>
                  </a:lnTo>
                  <a:lnTo>
                    <a:pt x="17" y="1"/>
                  </a:lnTo>
                  <a:lnTo>
                    <a:pt x="16" y="0"/>
                  </a:lnTo>
                  <a:lnTo>
                    <a:pt x="14" y="0"/>
                  </a:lnTo>
                  <a:lnTo>
                    <a:pt x="12" y="0"/>
                  </a:lnTo>
                  <a:lnTo>
                    <a:pt x="6" y="0"/>
                  </a:lnTo>
                  <a:lnTo>
                    <a:pt x="5" y="1"/>
                  </a:lnTo>
                  <a:lnTo>
                    <a:pt x="4" y="1"/>
                  </a:lnTo>
                  <a:lnTo>
                    <a:pt x="2" y="0"/>
                  </a:lnTo>
                  <a:lnTo>
                    <a:pt x="0" y="0"/>
                  </a:lnTo>
                </a:path>
              </a:pathLst>
            </a:custGeom>
            <a:solidFill>
              <a:srgbClr val="FFFFFF"/>
            </a:solidFill>
            <a:ln w="9525" cap="rnd">
              <a:noFill/>
              <a:round/>
              <a:headEnd type="none" w="sm" len="sm"/>
              <a:tailEnd type="none" w="sm" len="sm"/>
            </a:ln>
          </p:spPr>
          <p:txBody>
            <a:bodyPr/>
            <a:lstStyle/>
            <a:p>
              <a:endParaRPr lang="en-US"/>
            </a:p>
          </p:txBody>
        </p:sp>
        <p:sp>
          <p:nvSpPr>
            <p:cNvPr id="1138" name="Freeform 45"/>
            <p:cNvSpPr>
              <a:spLocks/>
            </p:cNvSpPr>
            <p:nvPr/>
          </p:nvSpPr>
          <p:spPr bwMode="gray">
            <a:xfrm>
              <a:off x="873" y="2761"/>
              <a:ext cx="36" cy="21"/>
            </a:xfrm>
            <a:custGeom>
              <a:avLst/>
              <a:gdLst>
                <a:gd name="T0" fmla="*/ 1 w 36"/>
                <a:gd name="T1" fmla="*/ 11 h 21"/>
                <a:gd name="T2" fmla="*/ 1 w 36"/>
                <a:gd name="T3" fmla="*/ 11 h 21"/>
                <a:gd name="T4" fmla="*/ 1 w 36"/>
                <a:gd name="T5" fmla="*/ 12 h 21"/>
                <a:gd name="T6" fmla="*/ 0 w 36"/>
                <a:gd name="T7" fmla="*/ 13 h 21"/>
                <a:gd name="T8" fmla="*/ 0 w 36"/>
                <a:gd name="T9" fmla="*/ 14 h 21"/>
                <a:gd name="T10" fmla="*/ 1 w 36"/>
                <a:gd name="T11" fmla="*/ 15 h 21"/>
                <a:gd name="T12" fmla="*/ 3 w 36"/>
                <a:gd name="T13" fmla="*/ 17 h 21"/>
                <a:gd name="T14" fmla="*/ 4 w 36"/>
                <a:gd name="T15" fmla="*/ 20 h 21"/>
                <a:gd name="T16" fmla="*/ 5 w 36"/>
                <a:gd name="T17" fmla="*/ 20 h 21"/>
                <a:gd name="T18" fmla="*/ 6 w 36"/>
                <a:gd name="T19" fmla="*/ 20 h 21"/>
                <a:gd name="T20" fmla="*/ 7 w 36"/>
                <a:gd name="T21" fmla="*/ 20 h 21"/>
                <a:gd name="T22" fmla="*/ 7 w 36"/>
                <a:gd name="T23" fmla="*/ 19 h 21"/>
                <a:gd name="T24" fmla="*/ 8 w 36"/>
                <a:gd name="T25" fmla="*/ 18 h 21"/>
                <a:gd name="T26" fmla="*/ 8 w 36"/>
                <a:gd name="T27" fmla="*/ 16 h 21"/>
                <a:gd name="T28" fmla="*/ 8 w 36"/>
                <a:gd name="T29" fmla="*/ 15 h 21"/>
                <a:gd name="T30" fmla="*/ 9 w 36"/>
                <a:gd name="T31" fmla="*/ 15 h 21"/>
                <a:gd name="T32" fmla="*/ 9 w 36"/>
                <a:gd name="T33" fmla="*/ 14 h 21"/>
                <a:gd name="T34" fmla="*/ 35 w 36"/>
                <a:gd name="T35" fmla="*/ 5 h 21"/>
                <a:gd name="T36" fmla="*/ 34 w 36"/>
                <a:gd name="T37" fmla="*/ 0 h 21"/>
                <a:gd name="T38" fmla="*/ 30 w 36"/>
                <a:gd name="T39" fmla="*/ 1 h 21"/>
                <a:gd name="T40" fmla="*/ 26 w 36"/>
                <a:gd name="T41" fmla="*/ 2 h 21"/>
                <a:gd name="T42" fmla="*/ 22 w 36"/>
                <a:gd name="T43" fmla="*/ 3 h 21"/>
                <a:gd name="T44" fmla="*/ 17 w 36"/>
                <a:gd name="T45" fmla="*/ 5 h 21"/>
                <a:gd name="T46" fmla="*/ 15 w 36"/>
                <a:gd name="T47" fmla="*/ 5 h 21"/>
                <a:gd name="T48" fmla="*/ 13 w 36"/>
                <a:gd name="T49" fmla="*/ 6 h 21"/>
                <a:gd name="T50" fmla="*/ 9 w 36"/>
                <a:gd name="T51" fmla="*/ 7 h 21"/>
                <a:gd name="T52" fmla="*/ 1 w 36"/>
                <a:gd name="T53" fmla="*/ 11 h 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6"/>
                <a:gd name="T82" fmla="*/ 0 h 21"/>
                <a:gd name="T83" fmla="*/ 36 w 36"/>
                <a:gd name="T84" fmla="*/ 21 h 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6" h="21">
                  <a:moveTo>
                    <a:pt x="1" y="11"/>
                  </a:moveTo>
                  <a:lnTo>
                    <a:pt x="1" y="11"/>
                  </a:lnTo>
                  <a:lnTo>
                    <a:pt x="1" y="12"/>
                  </a:lnTo>
                  <a:lnTo>
                    <a:pt x="0" y="13"/>
                  </a:lnTo>
                  <a:lnTo>
                    <a:pt x="0" y="14"/>
                  </a:lnTo>
                  <a:lnTo>
                    <a:pt x="1" y="15"/>
                  </a:lnTo>
                  <a:lnTo>
                    <a:pt x="3" y="17"/>
                  </a:lnTo>
                  <a:lnTo>
                    <a:pt x="4" y="20"/>
                  </a:lnTo>
                  <a:lnTo>
                    <a:pt x="5" y="20"/>
                  </a:lnTo>
                  <a:lnTo>
                    <a:pt x="6" y="20"/>
                  </a:lnTo>
                  <a:lnTo>
                    <a:pt x="7" y="20"/>
                  </a:lnTo>
                  <a:lnTo>
                    <a:pt x="7" y="19"/>
                  </a:lnTo>
                  <a:lnTo>
                    <a:pt x="8" y="18"/>
                  </a:lnTo>
                  <a:lnTo>
                    <a:pt x="8" y="16"/>
                  </a:lnTo>
                  <a:lnTo>
                    <a:pt x="8" y="15"/>
                  </a:lnTo>
                  <a:lnTo>
                    <a:pt x="9" y="15"/>
                  </a:lnTo>
                  <a:lnTo>
                    <a:pt x="9" y="14"/>
                  </a:lnTo>
                  <a:lnTo>
                    <a:pt x="35" y="5"/>
                  </a:lnTo>
                  <a:lnTo>
                    <a:pt x="34" y="0"/>
                  </a:lnTo>
                  <a:lnTo>
                    <a:pt x="30" y="1"/>
                  </a:lnTo>
                  <a:lnTo>
                    <a:pt x="26" y="2"/>
                  </a:lnTo>
                  <a:lnTo>
                    <a:pt x="22" y="3"/>
                  </a:lnTo>
                  <a:lnTo>
                    <a:pt x="17" y="5"/>
                  </a:lnTo>
                  <a:lnTo>
                    <a:pt x="15" y="5"/>
                  </a:lnTo>
                  <a:lnTo>
                    <a:pt x="13" y="6"/>
                  </a:lnTo>
                  <a:lnTo>
                    <a:pt x="9" y="7"/>
                  </a:lnTo>
                  <a:lnTo>
                    <a:pt x="1" y="11"/>
                  </a:lnTo>
                </a:path>
              </a:pathLst>
            </a:custGeom>
            <a:solidFill>
              <a:srgbClr val="FFFFFF"/>
            </a:solidFill>
            <a:ln w="9525" cap="rnd">
              <a:noFill/>
              <a:round/>
              <a:headEnd type="none" w="sm" len="sm"/>
              <a:tailEnd type="none" w="sm" len="sm"/>
            </a:ln>
          </p:spPr>
          <p:txBody>
            <a:bodyPr/>
            <a:lstStyle/>
            <a:p>
              <a:endParaRPr lang="en-US"/>
            </a:p>
          </p:txBody>
        </p:sp>
      </p:grpSp>
      <p:sp>
        <p:nvSpPr>
          <p:cNvPr id="1031" name="AutoShape 137"/>
          <p:cNvSpPr>
            <a:spLocks noChangeArrowheads="1"/>
          </p:cNvSpPr>
          <p:nvPr>
            <p:custDataLst>
              <p:tags r:id="rId3"/>
            </p:custDataLst>
          </p:nvPr>
        </p:nvSpPr>
        <p:spPr bwMode="auto">
          <a:xfrm>
            <a:off x="1293814" y="3486717"/>
            <a:ext cx="677863" cy="685801"/>
          </a:xfrm>
          <a:custGeom>
            <a:avLst/>
            <a:gdLst>
              <a:gd name="T0" fmla="*/ 25966069 w 21600"/>
              <a:gd name="T1" fmla="*/ 0 h 21600"/>
              <a:gd name="T2" fmla="*/ 7604696 w 21600"/>
              <a:gd name="T3" fmla="*/ 7824441 h 21600"/>
              <a:gd name="T4" fmla="*/ 0 w 21600"/>
              <a:gd name="T5" fmla="*/ 26716497 h 21600"/>
              <a:gd name="T6" fmla="*/ 7604696 w 21600"/>
              <a:gd name="T7" fmla="*/ 45608493 h 21600"/>
              <a:gd name="T8" fmla="*/ 25966069 w 21600"/>
              <a:gd name="T9" fmla="*/ 53432944 h 21600"/>
              <a:gd name="T10" fmla="*/ 44327433 w 21600"/>
              <a:gd name="T11" fmla="*/ 45608493 h 21600"/>
              <a:gd name="T12" fmla="*/ 51932138 w 21600"/>
              <a:gd name="T13" fmla="*/ 26716497 h 21600"/>
              <a:gd name="T14" fmla="*/ 44327433 w 21600"/>
              <a:gd name="T15" fmla="*/ 782444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640" y="16140"/>
                </a:moveTo>
                <a:cubicBezTo>
                  <a:pt x="18831" y="14614"/>
                  <a:pt x="19478" y="12735"/>
                  <a:pt x="19478" y="10800"/>
                </a:cubicBezTo>
                <a:cubicBezTo>
                  <a:pt x="19478" y="6007"/>
                  <a:pt x="15592" y="2122"/>
                  <a:pt x="10800" y="2122"/>
                </a:cubicBezTo>
                <a:cubicBezTo>
                  <a:pt x="8864" y="2121"/>
                  <a:pt x="6985" y="2768"/>
                  <a:pt x="5459" y="3959"/>
                </a:cubicBezTo>
                <a:close/>
                <a:moveTo>
                  <a:pt x="3959" y="5459"/>
                </a:moveTo>
                <a:cubicBezTo>
                  <a:pt x="2768" y="6985"/>
                  <a:pt x="2122" y="8864"/>
                  <a:pt x="2122" y="10799"/>
                </a:cubicBezTo>
                <a:cubicBezTo>
                  <a:pt x="2122" y="15592"/>
                  <a:pt x="6007" y="19478"/>
                  <a:pt x="10800" y="19478"/>
                </a:cubicBezTo>
                <a:cubicBezTo>
                  <a:pt x="12735" y="19478"/>
                  <a:pt x="14614" y="18831"/>
                  <a:pt x="16140" y="17640"/>
                </a:cubicBezTo>
                <a:close/>
              </a:path>
            </a:pathLst>
          </a:custGeom>
          <a:solidFill>
            <a:srgbClr val="FDB9BE"/>
          </a:solidFill>
          <a:ln w="9525">
            <a:noFill/>
            <a:miter lim="800000"/>
            <a:headEnd/>
            <a:tailEnd/>
          </a:ln>
        </p:spPr>
        <p:txBody>
          <a:bodyPr wrap="none" lIns="93286" tIns="46643" rIns="93286" bIns="46643" anchor="ctr"/>
          <a:lstStyle/>
          <a:p>
            <a:endParaRPr lang="en-US"/>
          </a:p>
        </p:txBody>
      </p:sp>
      <p:graphicFrame>
        <p:nvGraphicFramePr>
          <p:cNvPr id="1027" name="Object 3"/>
          <p:cNvGraphicFramePr>
            <a:graphicFrameLocks/>
          </p:cNvGraphicFramePr>
          <p:nvPr>
            <p:extLst>
              <p:ext uri="{D42A27DB-BD31-4B8C-83A1-F6EECF244321}">
                <p14:modId xmlns:p14="http://schemas.microsoft.com/office/powerpoint/2010/main" val="1519323503"/>
              </p:ext>
            </p:extLst>
          </p:nvPr>
        </p:nvGraphicFramePr>
        <p:xfrm>
          <a:off x="1166018" y="5467918"/>
          <a:ext cx="933450" cy="747713"/>
        </p:xfrm>
        <a:graphic>
          <a:graphicData uri="http://schemas.openxmlformats.org/presentationml/2006/ole">
            <mc:AlternateContent xmlns:mc="http://schemas.openxmlformats.org/markup-compatibility/2006">
              <mc:Choice xmlns:v="urn:schemas-microsoft-com:vml" Requires="v">
                <p:oleObj name="ClipArt" r:id="rId17" imgW="931863" imgH="746125" progId="">
                  <p:embed/>
                </p:oleObj>
              </mc:Choice>
              <mc:Fallback>
                <p:oleObj name="ClipArt" r:id="rId17" imgW="931863" imgH="746125" progId="">
                  <p:embed/>
                  <p:pic>
                    <p:nvPicPr>
                      <p:cNvPr id="1027" name="Object 3"/>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66018" y="5467918"/>
                        <a:ext cx="93345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033" name="Group 8"/>
          <p:cNvGrpSpPr>
            <a:grpSpLocks/>
          </p:cNvGrpSpPr>
          <p:nvPr>
            <p:custDataLst>
              <p:tags r:id="rId4"/>
            </p:custDataLst>
          </p:nvPr>
        </p:nvGrpSpPr>
        <p:grpSpPr bwMode="auto">
          <a:xfrm>
            <a:off x="1289843" y="2496118"/>
            <a:ext cx="685800" cy="685801"/>
            <a:chOff x="238" y="2942"/>
            <a:chExt cx="654" cy="662"/>
          </a:xfrm>
        </p:grpSpPr>
        <p:grpSp>
          <p:nvGrpSpPr>
            <p:cNvPr id="1108" name="Group 9"/>
            <p:cNvGrpSpPr>
              <a:grpSpLocks/>
            </p:cNvGrpSpPr>
            <p:nvPr/>
          </p:nvGrpSpPr>
          <p:grpSpPr bwMode="auto">
            <a:xfrm>
              <a:off x="238" y="2942"/>
              <a:ext cx="654" cy="662"/>
              <a:chOff x="238" y="2942"/>
              <a:chExt cx="654" cy="662"/>
            </a:xfrm>
          </p:grpSpPr>
          <p:sp>
            <p:nvSpPr>
              <p:cNvPr id="1109" name="Freeform 10"/>
              <p:cNvSpPr>
                <a:spLocks/>
              </p:cNvSpPr>
              <p:nvPr/>
            </p:nvSpPr>
            <p:spPr bwMode="gray">
              <a:xfrm>
                <a:off x="238" y="2942"/>
                <a:ext cx="654" cy="662"/>
              </a:xfrm>
              <a:custGeom>
                <a:avLst/>
                <a:gdLst>
                  <a:gd name="T0" fmla="*/ 359 w 668"/>
                  <a:gd name="T1" fmla="*/ 659 h 676"/>
                  <a:gd name="T2" fmla="*/ 407 w 668"/>
                  <a:gd name="T3" fmla="*/ 650 h 676"/>
                  <a:gd name="T4" fmla="*/ 453 w 668"/>
                  <a:gd name="T5" fmla="*/ 635 h 676"/>
                  <a:gd name="T6" fmla="*/ 495 w 668"/>
                  <a:gd name="T7" fmla="*/ 613 h 676"/>
                  <a:gd name="T8" fmla="*/ 534 w 668"/>
                  <a:gd name="T9" fmla="*/ 586 h 676"/>
                  <a:gd name="T10" fmla="*/ 568 w 668"/>
                  <a:gd name="T11" fmla="*/ 552 h 676"/>
                  <a:gd name="T12" fmla="*/ 597 w 668"/>
                  <a:gd name="T13" fmla="*/ 515 h 676"/>
                  <a:gd name="T14" fmla="*/ 620 w 668"/>
                  <a:gd name="T15" fmla="*/ 473 h 676"/>
                  <a:gd name="T16" fmla="*/ 638 w 668"/>
                  <a:gd name="T17" fmla="*/ 428 h 676"/>
                  <a:gd name="T18" fmla="*/ 649 w 668"/>
                  <a:gd name="T19" fmla="*/ 381 h 676"/>
                  <a:gd name="T20" fmla="*/ 653 w 668"/>
                  <a:gd name="T21" fmla="*/ 330 h 676"/>
                  <a:gd name="T22" fmla="*/ 649 w 668"/>
                  <a:gd name="T23" fmla="*/ 279 h 676"/>
                  <a:gd name="T24" fmla="*/ 638 w 668"/>
                  <a:gd name="T25" fmla="*/ 232 h 676"/>
                  <a:gd name="T26" fmla="*/ 620 w 668"/>
                  <a:gd name="T27" fmla="*/ 187 h 676"/>
                  <a:gd name="T28" fmla="*/ 597 w 668"/>
                  <a:gd name="T29" fmla="*/ 145 h 676"/>
                  <a:gd name="T30" fmla="*/ 568 w 668"/>
                  <a:gd name="T31" fmla="*/ 108 h 676"/>
                  <a:gd name="T32" fmla="*/ 534 w 668"/>
                  <a:gd name="T33" fmla="*/ 74 h 676"/>
                  <a:gd name="T34" fmla="*/ 495 w 668"/>
                  <a:gd name="T35" fmla="*/ 47 h 676"/>
                  <a:gd name="T36" fmla="*/ 453 w 668"/>
                  <a:gd name="T37" fmla="*/ 25 h 676"/>
                  <a:gd name="T38" fmla="*/ 407 w 668"/>
                  <a:gd name="T39" fmla="*/ 10 h 676"/>
                  <a:gd name="T40" fmla="*/ 359 w 668"/>
                  <a:gd name="T41" fmla="*/ 1 h 676"/>
                  <a:gd name="T42" fmla="*/ 309 w 668"/>
                  <a:gd name="T43" fmla="*/ 0 h 676"/>
                  <a:gd name="T44" fmla="*/ 260 w 668"/>
                  <a:gd name="T45" fmla="*/ 6 h 676"/>
                  <a:gd name="T46" fmla="*/ 213 w 668"/>
                  <a:gd name="T47" fmla="*/ 20 h 676"/>
                  <a:gd name="T48" fmla="*/ 170 w 668"/>
                  <a:gd name="T49" fmla="*/ 39 h 676"/>
                  <a:gd name="T50" fmla="*/ 130 w 668"/>
                  <a:gd name="T51" fmla="*/ 66 h 676"/>
                  <a:gd name="T52" fmla="*/ 96 w 668"/>
                  <a:gd name="T53" fmla="*/ 97 h 676"/>
                  <a:gd name="T54" fmla="*/ 65 w 668"/>
                  <a:gd name="T55" fmla="*/ 132 h 676"/>
                  <a:gd name="T56" fmla="*/ 39 w 668"/>
                  <a:gd name="T57" fmla="*/ 172 h 676"/>
                  <a:gd name="T58" fmla="*/ 20 w 668"/>
                  <a:gd name="T59" fmla="*/ 216 h 676"/>
                  <a:gd name="T60" fmla="*/ 6 w 668"/>
                  <a:gd name="T61" fmla="*/ 263 h 676"/>
                  <a:gd name="T62" fmla="*/ 0 w 668"/>
                  <a:gd name="T63" fmla="*/ 313 h 676"/>
                  <a:gd name="T64" fmla="*/ 1 w 668"/>
                  <a:gd name="T65" fmla="*/ 364 h 676"/>
                  <a:gd name="T66" fmla="*/ 10 w 668"/>
                  <a:gd name="T67" fmla="*/ 412 h 676"/>
                  <a:gd name="T68" fmla="*/ 25 w 668"/>
                  <a:gd name="T69" fmla="*/ 459 h 676"/>
                  <a:gd name="T70" fmla="*/ 47 w 668"/>
                  <a:gd name="T71" fmla="*/ 501 h 676"/>
                  <a:gd name="T72" fmla="*/ 73 w 668"/>
                  <a:gd name="T73" fmla="*/ 541 h 676"/>
                  <a:gd name="T74" fmla="*/ 107 w 668"/>
                  <a:gd name="T75" fmla="*/ 575 h 676"/>
                  <a:gd name="T76" fmla="*/ 143 w 668"/>
                  <a:gd name="T77" fmla="*/ 604 h 676"/>
                  <a:gd name="T78" fmla="*/ 184 w 668"/>
                  <a:gd name="T79" fmla="*/ 628 h 676"/>
                  <a:gd name="T80" fmla="*/ 229 w 668"/>
                  <a:gd name="T81" fmla="*/ 646 h 676"/>
                  <a:gd name="T82" fmla="*/ 276 w 668"/>
                  <a:gd name="T83" fmla="*/ 657 h 676"/>
                  <a:gd name="T84" fmla="*/ 326 w 668"/>
                  <a:gd name="T85" fmla="*/ 661 h 6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68"/>
                  <a:gd name="T130" fmla="*/ 0 h 676"/>
                  <a:gd name="T131" fmla="*/ 668 w 668"/>
                  <a:gd name="T132" fmla="*/ 676 h 6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68" h="676">
                    <a:moveTo>
                      <a:pt x="333" y="675"/>
                    </a:moveTo>
                    <a:lnTo>
                      <a:pt x="350" y="675"/>
                    </a:lnTo>
                    <a:lnTo>
                      <a:pt x="367" y="673"/>
                    </a:lnTo>
                    <a:lnTo>
                      <a:pt x="384" y="671"/>
                    </a:lnTo>
                    <a:lnTo>
                      <a:pt x="400" y="668"/>
                    </a:lnTo>
                    <a:lnTo>
                      <a:pt x="416" y="664"/>
                    </a:lnTo>
                    <a:lnTo>
                      <a:pt x="432" y="660"/>
                    </a:lnTo>
                    <a:lnTo>
                      <a:pt x="448" y="655"/>
                    </a:lnTo>
                    <a:lnTo>
                      <a:pt x="463" y="648"/>
                    </a:lnTo>
                    <a:lnTo>
                      <a:pt x="478" y="641"/>
                    </a:lnTo>
                    <a:lnTo>
                      <a:pt x="492" y="634"/>
                    </a:lnTo>
                    <a:lnTo>
                      <a:pt x="506" y="626"/>
                    </a:lnTo>
                    <a:lnTo>
                      <a:pt x="520" y="617"/>
                    </a:lnTo>
                    <a:lnTo>
                      <a:pt x="533" y="607"/>
                    </a:lnTo>
                    <a:lnTo>
                      <a:pt x="545" y="598"/>
                    </a:lnTo>
                    <a:lnTo>
                      <a:pt x="557" y="587"/>
                    </a:lnTo>
                    <a:lnTo>
                      <a:pt x="569" y="576"/>
                    </a:lnTo>
                    <a:lnTo>
                      <a:pt x="580" y="564"/>
                    </a:lnTo>
                    <a:lnTo>
                      <a:pt x="591" y="552"/>
                    </a:lnTo>
                    <a:lnTo>
                      <a:pt x="600" y="539"/>
                    </a:lnTo>
                    <a:lnTo>
                      <a:pt x="610" y="526"/>
                    </a:lnTo>
                    <a:lnTo>
                      <a:pt x="618" y="512"/>
                    </a:lnTo>
                    <a:lnTo>
                      <a:pt x="627" y="498"/>
                    </a:lnTo>
                    <a:lnTo>
                      <a:pt x="633" y="483"/>
                    </a:lnTo>
                    <a:lnTo>
                      <a:pt x="641" y="469"/>
                    </a:lnTo>
                    <a:lnTo>
                      <a:pt x="647" y="453"/>
                    </a:lnTo>
                    <a:lnTo>
                      <a:pt x="652" y="437"/>
                    </a:lnTo>
                    <a:lnTo>
                      <a:pt x="656" y="421"/>
                    </a:lnTo>
                    <a:lnTo>
                      <a:pt x="660" y="405"/>
                    </a:lnTo>
                    <a:lnTo>
                      <a:pt x="663" y="389"/>
                    </a:lnTo>
                    <a:lnTo>
                      <a:pt x="665" y="372"/>
                    </a:lnTo>
                    <a:lnTo>
                      <a:pt x="667" y="354"/>
                    </a:lnTo>
                    <a:lnTo>
                      <a:pt x="667" y="337"/>
                    </a:lnTo>
                    <a:lnTo>
                      <a:pt x="667" y="320"/>
                    </a:lnTo>
                    <a:lnTo>
                      <a:pt x="665" y="302"/>
                    </a:lnTo>
                    <a:lnTo>
                      <a:pt x="663" y="285"/>
                    </a:lnTo>
                    <a:lnTo>
                      <a:pt x="660" y="269"/>
                    </a:lnTo>
                    <a:lnTo>
                      <a:pt x="656" y="253"/>
                    </a:lnTo>
                    <a:lnTo>
                      <a:pt x="652" y="237"/>
                    </a:lnTo>
                    <a:lnTo>
                      <a:pt x="647" y="221"/>
                    </a:lnTo>
                    <a:lnTo>
                      <a:pt x="641" y="206"/>
                    </a:lnTo>
                    <a:lnTo>
                      <a:pt x="633" y="191"/>
                    </a:lnTo>
                    <a:lnTo>
                      <a:pt x="627" y="176"/>
                    </a:lnTo>
                    <a:lnTo>
                      <a:pt x="618" y="162"/>
                    </a:lnTo>
                    <a:lnTo>
                      <a:pt x="610" y="148"/>
                    </a:lnTo>
                    <a:lnTo>
                      <a:pt x="600" y="135"/>
                    </a:lnTo>
                    <a:lnTo>
                      <a:pt x="591" y="122"/>
                    </a:lnTo>
                    <a:lnTo>
                      <a:pt x="580" y="110"/>
                    </a:lnTo>
                    <a:lnTo>
                      <a:pt x="569" y="99"/>
                    </a:lnTo>
                    <a:lnTo>
                      <a:pt x="557" y="87"/>
                    </a:lnTo>
                    <a:lnTo>
                      <a:pt x="545" y="76"/>
                    </a:lnTo>
                    <a:lnTo>
                      <a:pt x="533" y="67"/>
                    </a:lnTo>
                    <a:lnTo>
                      <a:pt x="520" y="57"/>
                    </a:lnTo>
                    <a:lnTo>
                      <a:pt x="506" y="48"/>
                    </a:lnTo>
                    <a:lnTo>
                      <a:pt x="492" y="40"/>
                    </a:lnTo>
                    <a:lnTo>
                      <a:pt x="478" y="32"/>
                    </a:lnTo>
                    <a:lnTo>
                      <a:pt x="463" y="26"/>
                    </a:lnTo>
                    <a:lnTo>
                      <a:pt x="448" y="20"/>
                    </a:lnTo>
                    <a:lnTo>
                      <a:pt x="432" y="15"/>
                    </a:lnTo>
                    <a:lnTo>
                      <a:pt x="416" y="10"/>
                    </a:lnTo>
                    <a:lnTo>
                      <a:pt x="400" y="6"/>
                    </a:lnTo>
                    <a:lnTo>
                      <a:pt x="384" y="3"/>
                    </a:lnTo>
                    <a:lnTo>
                      <a:pt x="367" y="1"/>
                    </a:lnTo>
                    <a:lnTo>
                      <a:pt x="350" y="0"/>
                    </a:lnTo>
                    <a:lnTo>
                      <a:pt x="333" y="0"/>
                    </a:lnTo>
                    <a:lnTo>
                      <a:pt x="316" y="0"/>
                    </a:lnTo>
                    <a:lnTo>
                      <a:pt x="299" y="1"/>
                    </a:lnTo>
                    <a:lnTo>
                      <a:pt x="282" y="3"/>
                    </a:lnTo>
                    <a:lnTo>
                      <a:pt x="266" y="6"/>
                    </a:lnTo>
                    <a:lnTo>
                      <a:pt x="250" y="10"/>
                    </a:lnTo>
                    <a:lnTo>
                      <a:pt x="234" y="15"/>
                    </a:lnTo>
                    <a:lnTo>
                      <a:pt x="218" y="20"/>
                    </a:lnTo>
                    <a:lnTo>
                      <a:pt x="203" y="26"/>
                    </a:lnTo>
                    <a:lnTo>
                      <a:pt x="188" y="32"/>
                    </a:lnTo>
                    <a:lnTo>
                      <a:pt x="174" y="40"/>
                    </a:lnTo>
                    <a:lnTo>
                      <a:pt x="160" y="48"/>
                    </a:lnTo>
                    <a:lnTo>
                      <a:pt x="146" y="57"/>
                    </a:lnTo>
                    <a:lnTo>
                      <a:pt x="133" y="67"/>
                    </a:lnTo>
                    <a:lnTo>
                      <a:pt x="121" y="76"/>
                    </a:lnTo>
                    <a:lnTo>
                      <a:pt x="109" y="87"/>
                    </a:lnTo>
                    <a:lnTo>
                      <a:pt x="98" y="99"/>
                    </a:lnTo>
                    <a:lnTo>
                      <a:pt x="86" y="110"/>
                    </a:lnTo>
                    <a:lnTo>
                      <a:pt x="75" y="122"/>
                    </a:lnTo>
                    <a:lnTo>
                      <a:pt x="66" y="135"/>
                    </a:lnTo>
                    <a:lnTo>
                      <a:pt x="57" y="148"/>
                    </a:lnTo>
                    <a:lnTo>
                      <a:pt x="48" y="162"/>
                    </a:lnTo>
                    <a:lnTo>
                      <a:pt x="40" y="176"/>
                    </a:lnTo>
                    <a:lnTo>
                      <a:pt x="32" y="191"/>
                    </a:lnTo>
                    <a:lnTo>
                      <a:pt x="26" y="206"/>
                    </a:lnTo>
                    <a:lnTo>
                      <a:pt x="20" y="221"/>
                    </a:lnTo>
                    <a:lnTo>
                      <a:pt x="14" y="237"/>
                    </a:lnTo>
                    <a:lnTo>
                      <a:pt x="10" y="253"/>
                    </a:lnTo>
                    <a:lnTo>
                      <a:pt x="6" y="269"/>
                    </a:lnTo>
                    <a:lnTo>
                      <a:pt x="3" y="285"/>
                    </a:lnTo>
                    <a:lnTo>
                      <a:pt x="1" y="302"/>
                    </a:lnTo>
                    <a:lnTo>
                      <a:pt x="0" y="320"/>
                    </a:lnTo>
                    <a:lnTo>
                      <a:pt x="0" y="337"/>
                    </a:lnTo>
                    <a:lnTo>
                      <a:pt x="0" y="354"/>
                    </a:lnTo>
                    <a:lnTo>
                      <a:pt x="1" y="372"/>
                    </a:lnTo>
                    <a:lnTo>
                      <a:pt x="3" y="389"/>
                    </a:lnTo>
                    <a:lnTo>
                      <a:pt x="6" y="405"/>
                    </a:lnTo>
                    <a:lnTo>
                      <a:pt x="10" y="421"/>
                    </a:lnTo>
                    <a:lnTo>
                      <a:pt x="14" y="437"/>
                    </a:lnTo>
                    <a:lnTo>
                      <a:pt x="20" y="453"/>
                    </a:lnTo>
                    <a:lnTo>
                      <a:pt x="26" y="469"/>
                    </a:lnTo>
                    <a:lnTo>
                      <a:pt x="32" y="483"/>
                    </a:lnTo>
                    <a:lnTo>
                      <a:pt x="40" y="498"/>
                    </a:lnTo>
                    <a:lnTo>
                      <a:pt x="48" y="512"/>
                    </a:lnTo>
                    <a:lnTo>
                      <a:pt x="57" y="526"/>
                    </a:lnTo>
                    <a:lnTo>
                      <a:pt x="66" y="539"/>
                    </a:lnTo>
                    <a:lnTo>
                      <a:pt x="75" y="552"/>
                    </a:lnTo>
                    <a:lnTo>
                      <a:pt x="86" y="564"/>
                    </a:lnTo>
                    <a:lnTo>
                      <a:pt x="98" y="576"/>
                    </a:lnTo>
                    <a:lnTo>
                      <a:pt x="109" y="587"/>
                    </a:lnTo>
                    <a:lnTo>
                      <a:pt x="121" y="598"/>
                    </a:lnTo>
                    <a:lnTo>
                      <a:pt x="133" y="607"/>
                    </a:lnTo>
                    <a:lnTo>
                      <a:pt x="146" y="617"/>
                    </a:lnTo>
                    <a:lnTo>
                      <a:pt x="160" y="626"/>
                    </a:lnTo>
                    <a:lnTo>
                      <a:pt x="174" y="634"/>
                    </a:lnTo>
                    <a:lnTo>
                      <a:pt x="188" y="641"/>
                    </a:lnTo>
                    <a:lnTo>
                      <a:pt x="203" y="648"/>
                    </a:lnTo>
                    <a:lnTo>
                      <a:pt x="218" y="655"/>
                    </a:lnTo>
                    <a:lnTo>
                      <a:pt x="234" y="660"/>
                    </a:lnTo>
                    <a:lnTo>
                      <a:pt x="250" y="664"/>
                    </a:lnTo>
                    <a:lnTo>
                      <a:pt x="266" y="668"/>
                    </a:lnTo>
                    <a:lnTo>
                      <a:pt x="282" y="671"/>
                    </a:lnTo>
                    <a:lnTo>
                      <a:pt x="299" y="673"/>
                    </a:lnTo>
                    <a:lnTo>
                      <a:pt x="316" y="675"/>
                    </a:lnTo>
                    <a:lnTo>
                      <a:pt x="333" y="675"/>
                    </a:lnTo>
                    <a:lnTo>
                      <a:pt x="333" y="674"/>
                    </a:lnTo>
                    <a:lnTo>
                      <a:pt x="333" y="675"/>
                    </a:lnTo>
                  </a:path>
                </a:pathLst>
              </a:custGeom>
              <a:solidFill>
                <a:srgbClr val="B7DEE8"/>
              </a:solidFill>
              <a:ln w="9525" cap="rnd" cmpd="sng">
                <a:noFill/>
                <a:prstDash val="solid"/>
                <a:round/>
                <a:headEnd type="none" w="sm" len="sm"/>
                <a:tailEnd type="none" w="sm" len="sm"/>
              </a:ln>
            </p:spPr>
            <p:txBody>
              <a:bodyPr/>
              <a:lstStyle/>
              <a:p>
                <a:endParaRPr lang="en-US"/>
              </a:p>
            </p:txBody>
          </p:sp>
          <p:sp>
            <p:nvSpPr>
              <p:cNvPr id="1110" name="Freeform 11"/>
              <p:cNvSpPr>
                <a:spLocks/>
              </p:cNvSpPr>
              <p:nvPr/>
            </p:nvSpPr>
            <p:spPr bwMode="gray">
              <a:xfrm>
                <a:off x="293" y="2999"/>
                <a:ext cx="547" cy="552"/>
              </a:xfrm>
              <a:custGeom>
                <a:avLst/>
                <a:gdLst>
                  <a:gd name="T0" fmla="*/ 300 w 558"/>
                  <a:gd name="T1" fmla="*/ 549 h 563"/>
                  <a:gd name="T2" fmla="*/ 341 w 558"/>
                  <a:gd name="T3" fmla="*/ 542 h 563"/>
                  <a:gd name="T4" fmla="*/ 378 w 558"/>
                  <a:gd name="T5" fmla="*/ 528 h 563"/>
                  <a:gd name="T6" fmla="*/ 415 w 558"/>
                  <a:gd name="T7" fmla="*/ 511 h 563"/>
                  <a:gd name="T8" fmla="*/ 446 w 558"/>
                  <a:gd name="T9" fmla="*/ 487 h 563"/>
                  <a:gd name="T10" fmla="*/ 474 w 558"/>
                  <a:gd name="T11" fmla="*/ 460 h 563"/>
                  <a:gd name="T12" fmla="*/ 499 w 558"/>
                  <a:gd name="T13" fmla="*/ 428 h 563"/>
                  <a:gd name="T14" fmla="*/ 519 w 558"/>
                  <a:gd name="T15" fmla="*/ 394 h 563"/>
                  <a:gd name="T16" fmla="*/ 533 w 558"/>
                  <a:gd name="T17" fmla="*/ 357 h 563"/>
                  <a:gd name="T18" fmla="*/ 542 w 558"/>
                  <a:gd name="T19" fmla="*/ 317 h 563"/>
                  <a:gd name="T20" fmla="*/ 546 w 558"/>
                  <a:gd name="T21" fmla="*/ 275 h 563"/>
                  <a:gd name="T22" fmla="*/ 542 w 558"/>
                  <a:gd name="T23" fmla="*/ 232 h 563"/>
                  <a:gd name="T24" fmla="*/ 533 w 558"/>
                  <a:gd name="T25" fmla="*/ 192 h 563"/>
                  <a:gd name="T26" fmla="*/ 519 w 558"/>
                  <a:gd name="T27" fmla="*/ 155 h 563"/>
                  <a:gd name="T28" fmla="*/ 499 w 558"/>
                  <a:gd name="T29" fmla="*/ 121 h 563"/>
                  <a:gd name="T30" fmla="*/ 474 w 558"/>
                  <a:gd name="T31" fmla="*/ 90 h 563"/>
                  <a:gd name="T32" fmla="*/ 446 w 558"/>
                  <a:gd name="T33" fmla="*/ 62 h 563"/>
                  <a:gd name="T34" fmla="*/ 415 w 558"/>
                  <a:gd name="T35" fmla="*/ 39 h 563"/>
                  <a:gd name="T36" fmla="*/ 378 w 558"/>
                  <a:gd name="T37" fmla="*/ 21 h 563"/>
                  <a:gd name="T38" fmla="*/ 341 w 558"/>
                  <a:gd name="T39" fmla="*/ 8 h 563"/>
                  <a:gd name="T40" fmla="*/ 300 w 558"/>
                  <a:gd name="T41" fmla="*/ 1 h 563"/>
                  <a:gd name="T42" fmla="*/ 259 w 558"/>
                  <a:gd name="T43" fmla="*/ 0 h 563"/>
                  <a:gd name="T44" fmla="*/ 218 w 558"/>
                  <a:gd name="T45" fmla="*/ 5 h 563"/>
                  <a:gd name="T46" fmla="*/ 178 w 558"/>
                  <a:gd name="T47" fmla="*/ 17 h 563"/>
                  <a:gd name="T48" fmla="*/ 143 w 558"/>
                  <a:gd name="T49" fmla="*/ 32 h 563"/>
                  <a:gd name="T50" fmla="*/ 110 w 558"/>
                  <a:gd name="T51" fmla="*/ 54 h 563"/>
                  <a:gd name="T52" fmla="*/ 79 w 558"/>
                  <a:gd name="T53" fmla="*/ 80 h 563"/>
                  <a:gd name="T54" fmla="*/ 54 w 558"/>
                  <a:gd name="T55" fmla="*/ 110 h 563"/>
                  <a:gd name="T56" fmla="*/ 32 w 558"/>
                  <a:gd name="T57" fmla="*/ 143 h 563"/>
                  <a:gd name="T58" fmla="*/ 17 w 558"/>
                  <a:gd name="T59" fmla="*/ 180 h 563"/>
                  <a:gd name="T60" fmla="*/ 5 w 558"/>
                  <a:gd name="T61" fmla="*/ 220 h 563"/>
                  <a:gd name="T62" fmla="*/ 0 w 558"/>
                  <a:gd name="T63" fmla="*/ 261 h 563"/>
                  <a:gd name="T64" fmla="*/ 1 w 558"/>
                  <a:gd name="T65" fmla="*/ 303 h 563"/>
                  <a:gd name="T66" fmla="*/ 9 w 558"/>
                  <a:gd name="T67" fmla="*/ 344 h 563"/>
                  <a:gd name="T68" fmla="*/ 22 w 558"/>
                  <a:gd name="T69" fmla="*/ 382 h 563"/>
                  <a:gd name="T70" fmla="*/ 39 w 558"/>
                  <a:gd name="T71" fmla="*/ 418 h 563"/>
                  <a:gd name="T72" fmla="*/ 62 w 558"/>
                  <a:gd name="T73" fmla="*/ 451 h 563"/>
                  <a:gd name="T74" fmla="*/ 89 w 558"/>
                  <a:gd name="T75" fmla="*/ 479 h 563"/>
                  <a:gd name="T76" fmla="*/ 120 w 558"/>
                  <a:gd name="T77" fmla="*/ 504 h 563"/>
                  <a:gd name="T78" fmla="*/ 154 w 558"/>
                  <a:gd name="T79" fmla="*/ 524 h 563"/>
                  <a:gd name="T80" fmla="*/ 191 w 558"/>
                  <a:gd name="T81" fmla="*/ 538 h 563"/>
                  <a:gd name="T82" fmla="*/ 230 w 558"/>
                  <a:gd name="T83" fmla="*/ 547 h 563"/>
                  <a:gd name="T84" fmla="*/ 273 w 558"/>
                  <a:gd name="T85" fmla="*/ 551 h 5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58"/>
                  <a:gd name="T130" fmla="*/ 0 h 563"/>
                  <a:gd name="T131" fmla="*/ 558 w 558"/>
                  <a:gd name="T132" fmla="*/ 563 h 5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58" h="563">
                    <a:moveTo>
                      <a:pt x="278" y="562"/>
                    </a:moveTo>
                    <a:lnTo>
                      <a:pt x="292" y="561"/>
                    </a:lnTo>
                    <a:lnTo>
                      <a:pt x="306" y="560"/>
                    </a:lnTo>
                    <a:lnTo>
                      <a:pt x="321" y="558"/>
                    </a:lnTo>
                    <a:lnTo>
                      <a:pt x="334" y="556"/>
                    </a:lnTo>
                    <a:lnTo>
                      <a:pt x="348" y="553"/>
                    </a:lnTo>
                    <a:lnTo>
                      <a:pt x="361" y="549"/>
                    </a:lnTo>
                    <a:lnTo>
                      <a:pt x="374" y="544"/>
                    </a:lnTo>
                    <a:lnTo>
                      <a:pt x="386" y="539"/>
                    </a:lnTo>
                    <a:lnTo>
                      <a:pt x="399" y="534"/>
                    </a:lnTo>
                    <a:lnTo>
                      <a:pt x="410" y="527"/>
                    </a:lnTo>
                    <a:lnTo>
                      <a:pt x="423" y="521"/>
                    </a:lnTo>
                    <a:lnTo>
                      <a:pt x="434" y="514"/>
                    </a:lnTo>
                    <a:lnTo>
                      <a:pt x="445" y="506"/>
                    </a:lnTo>
                    <a:lnTo>
                      <a:pt x="455" y="497"/>
                    </a:lnTo>
                    <a:lnTo>
                      <a:pt x="466" y="489"/>
                    </a:lnTo>
                    <a:lnTo>
                      <a:pt x="475" y="479"/>
                    </a:lnTo>
                    <a:lnTo>
                      <a:pt x="484" y="469"/>
                    </a:lnTo>
                    <a:lnTo>
                      <a:pt x="493" y="460"/>
                    </a:lnTo>
                    <a:lnTo>
                      <a:pt x="501" y="448"/>
                    </a:lnTo>
                    <a:lnTo>
                      <a:pt x="509" y="437"/>
                    </a:lnTo>
                    <a:lnTo>
                      <a:pt x="516" y="426"/>
                    </a:lnTo>
                    <a:lnTo>
                      <a:pt x="523" y="414"/>
                    </a:lnTo>
                    <a:lnTo>
                      <a:pt x="529" y="402"/>
                    </a:lnTo>
                    <a:lnTo>
                      <a:pt x="534" y="390"/>
                    </a:lnTo>
                    <a:lnTo>
                      <a:pt x="540" y="377"/>
                    </a:lnTo>
                    <a:lnTo>
                      <a:pt x="544" y="364"/>
                    </a:lnTo>
                    <a:lnTo>
                      <a:pt x="547" y="351"/>
                    </a:lnTo>
                    <a:lnTo>
                      <a:pt x="551" y="337"/>
                    </a:lnTo>
                    <a:lnTo>
                      <a:pt x="553" y="323"/>
                    </a:lnTo>
                    <a:lnTo>
                      <a:pt x="555" y="309"/>
                    </a:lnTo>
                    <a:lnTo>
                      <a:pt x="556" y="295"/>
                    </a:lnTo>
                    <a:lnTo>
                      <a:pt x="557" y="280"/>
                    </a:lnTo>
                    <a:lnTo>
                      <a:pt x="556" y="266"/>
                    </a:lnTo>
                    <a:lnTo>
                      <a:pt x="555" y="251"/>
                    </a:lnTo>
                    <a:lnTo>
                      <a:pt x="553" y="237"/>
                    </a:lnTo>
                    <a:lnTo>
                      <a:pt x="551" y="224"/>
                    </a:lnTo>
                    <a:lnTo>
                      <a:pt x="547" y="210"/>
                    </a:lnTo>
                    <a:lnTo>
                      <a:pt x="544" y="196"/>
                    </a:lnTo>
                    <a:lnTo>
                      <a:pt x="540" y="184"/>
                    </a:lnTo>
                    <a:lnTo>
                      <a:pt x="534" y="170"/>
                    </a:lnTo>
                    <a:lnTo>
                      <a:pt x="529" y="158"/>
                    </a:lnTo>
                    <a:lnTo>
                      <a:pt x="523" y="146"/>
                    </a:lnTo>
                    <a:lnTo>
                      <a:pt x="516" y="134"/>
                    </a:lnTo>
                    <a:lnTo>
                      <a:pt x="509" y="123"/>
                    </a:lnTo>
                    <a:lnTo>
                      <a:pt x="501" y="112"/>
                    </a:lnTo>
                    <a:lnTo>
                      <a:pt x="493" y="101"/>
                    </a:lnTo>
                    <a:lnTo>
                      <a:pt x="484" y="92"/>
                    </a:lnTo>
                    <a:lnTo>
                      <a:pt x="475" y="82"/>
                    </a:lnTo>
                    <a:lnTo>
                      <a:pt x="466" y="72"/>
                    </a:lnTo>
                    <a:lnTo>
                      <a:pt x="455" y="63"/>
                    </a:lnTo>
                    <a:lnTo>
                      <a:pt x="445" y="55"/>
                    </a:lnTo>
                    <a:lnTo>
                      <a:pt x="434" y="47"/>
                    </a:lnTo>
                    <a:lnTo>
                      <a:pt x="423" y="40"/>
                    </a:lnTo>
                    <a:lnTo>
                      <a:pt x="410" y="33"/>
                    </a:lnTo>
                    <a:lnTo>
                      <a:pt x="399" y="27"/>
                    </a:lnTo>
                    <a:lnTo>
                      <a:pt x="386" y="21"/>
                    </a:lnTo>
                    <a:lnTo>
                      <a:pt x="374" y="17"/>
                    </a:lnTo>
                    <a:lnTo>
                      <a:pt x="361" y="12"/>
                    </a:lnTo>
                    <a:lnTo>
                      <a:pt x="348" y="8"/>
                    </a:lnTo>
                    <a:lnTo>
                      <a:pt x="334" y="5"/>
                    </a:lnTo>
                    <a:lnTo>
                      <a:pt x="321" y="3"/>
                    </a:lnTo>
                    <a:lnTo>
                      <a:pt x="306" y="1"/>
                    </a:lnTo>
                    <a:lnTo>
                      <a:pt x="292" y="0"/>
                    </a:lnTo>
                    <a:lnTo>
                      <a:pt x="278" y="0"/>
                    </a:lnTo>
                    <a:lnTo>
                      <a:pt x="264" y="0"/>
                    </a:lnTo>
                    <a:lnTo>
                      <a:pt x="250" y="1"/>
                    </a:lnTo>
                    <a:lnTo>
                      <a:pt x="235" y="3"/>
                    </a:lnTo>
                    <a:lnTo>
                      <a:pt x="222" y="5"/>
                    </a:lnTo>
                    <a:lnTo>
                      <a:pt x="208" y="8"/>
                    </a:lnTo>
                    <a:lnTo>
                      <a:pt x="195" y="12"/>
                    </a:lnTo>
                    <a:lnTo>
                      <a:pt x="182" y="17"/>
                    </a:lnTo>
                    <a:lnTo>
                      <a:pt x="170" y="21"/>
                    </a:lnTo>
                    <a:lnTo>
                      <a:pt x="157" y="27"/>
                    </a:lnTo>
                    <a:lnTo>
                      <a:pt x="146" y="33"/>
                    </a:lnTo>
                    <a:lnTo>
                      <a:pt x="134" y="40"/>
                    </a:lnTo>
                    <a:lnTo>
                      <a:pt x="122" y="47"/>
                    </a:lnTo>
                    <a:lnTo>
                      <a:pt x="112" y="55"/>
                    </a:lnTo>
                    <a:lnTo>
                      <a:pt x="102" y="63"/>
                    </a:lnTo>
                    <a:lnTo>
                      <a:pt x="91" y="72"/>
                    </a:lnTo>
                    <a:lnTo>
                      <a:pt x="81" y="82"/>
                    </a:lnTo>
                    <a:lnTo>
                      <a:pt x="72" y="92"/>
                    </a:lnTo>
                    <a:lnTo>
                      <a:pt x="63" y="101"/>
                    </a:lnTo>
                    <a:lnTo>
                      <a:pt x="55" y="112"/>
                    </a:lnTo>
                    <a:lnTo>
                      <a:pt x="48" y="123"/>
                    </a:lnTo>
                    <a:lnTo>
                      <a:pt x="40" y="134"/>
                    </a:lnTo>
                    <a:lnTo>
                      <a:pt x="33" y="146"/>
                    </a:lnTo>
                    <a:lnTo>
                      <a:pt x="27" y="158"/>
                    </a:lnTo>
                    <a:lnTo>
                      <a:pt x="22" y="170"/>
                    </a:lnTo>
                    <a:lnTo>
                      <a:pt x="17" y="184"/>
                    </a:lnTo>
                    <a:lnTo>
                      <a:pt x="12" y="196"/>
                    </a:lnTo>
                    <a:lnTo>
                      <a:pt x="9" y="210"/>
                    </a:lnTo>
                    <a:lnTo>
                      <a:pt x="5" y="224"/>
                    </a:lnTo>
                    <a:lnTo>
                      <a:pt x="3" y="237"/>
                    </a:lnTo>
                    <a:lnTo>
                      <a:pt x="1" y="251"/>
                    </a:lnTo>
                    <a:lnTo>
                      <a:pt x="0" y="266"/>
                    </a:lnTo>
                    <a:lnTo>
                      <a:pt x="0" y="280"/>
                    </a:lnTo>
                    <a:lnTo>
                      <a:pt x="0" y="295"/>
                    </a:lnTo>
                    <a:lnTo>
                      <a:pt x="1" y="309"/>
                    </a:lnTo>
                    <a:lnTo>
                      <a:pt x="3" y="323"/>
                    </a:lnTo>
                    <a:lnTo>
                      <a:pt x="5" y="337"/>
                    </a:lnTo>
                    <a:lnTo>
                      <a:pt x="9" y="351"/>
                    </a:lnTo>
                    <a:lnTo>
                      <a:pt x="12" y="364"/>
                    </a:lnTo>
                    <a:lnTo>
                      <a:pt x="17" y="377"/>
                    </a:lnTo>
                    <a:lnTo>
                      <a:pt x="22" y="390"/>
                    </a:lnTo>
                    <a:lnTo>
                      <a:pt x="27" y="402"/>
                    </a:lnTo>
                    <a:lnTo>
                      <a:pt x="33" y="414"/>
                    </a:lnTo>
                    <a:lnTo>
                      <a:pt x="40" y="426"/>
                    </a:lnTo>
                    <a:lnTo>
                      <a:pt x="48" y="437"/>
                    </a:lnTo>
                    <a:lnTo>
                      <a:pt x="55" y="448"/>
                    </a:lnTo>
                    <a:lnTo>
                      <a:pt x="63" y="460"/>
                    </a:lnTo>
                    <a:lnTo>
                      <a:pt x="72" y="469"/>
                    </a:lnTo>
                    <a:lnTo>
                      <a:pt x="81" y="479"/>
                    </a:lnTo>
                    <a:lnTo>
                      <a:pt x="91" y="489"/>
                    </a:lnTo>
                    <a:lnTo>
                      <a:pt x="102" y="497"/>
                    </a:lnTo>
                    <a:lnTo>
                      <a:pt x="112" y="506"/>
                    </a:lnTo>
                    <a:lnTo>
                      <a:pt x="122" y="514"/>
                    </a:lnTo>
                    <a:lnTo>
                      <a:pt x="134" y="521"/>
                    </a:lnTo>
                    <a:lnTo>
                      <a:pt x="146" y="527"/>
                    </a:lnTo>
                    <a:lnTo>
                      <a:pt x="157" y="534"/>
                    </a:lnTo>
                    <a:lnTo>
                      <a:pt x="170" y="539"/>
                    </a:lnTo>
                    <a:lnTo>
                      <a:pt x="182" y="544"/>
                    </a:lnTo>
                    <a:lnTo>
                      <a:pt x="195" y="549"/>
                    </a:lnTo>
                    <a:lnTo>
                      <a:pt x="208" y="553"/>
                    </a:lnTo>
                    <a:lnTo>
                      <a:pt x="222" y="556"/>
                    </a:lnTo>
                    <a:lnTo>
                      <a:pt x="235" y="558"/>
                    </a:lnTo>
                    <a:lnTo>
                      <a:pt x="250" y="560"/>
                    </a:lnTo>
                    <a:lnTo>
                      <a:pt x="264" y="561"/>
                    </a:lnTo>
                    <a:lnTo>
                      <a:pt x="278" y="562"/>
                    </a:lnTo>
                  </a:path>
                </a:pathLst>
              </a:custGeom>
              <a:solidFill>
                <a:srgbClr val="FFFFFF"/>
              </a:solidFill>
              <a:ln w="9525" cap="rnd">
                <a:noFill/>
                <a:round/>
                <a:headEnd type="none" w="sm" len="sm"/>
                <a:tailEnd type="none" w="sm" len="sm"/>
              </a:ln>
            </p:spPr>
            <p:txBody>
              <a:bodyPr/>
              <a:lstStyle/>
              <a:p>
                <a:endParaRPr lang="en-US"/>
              </a:p>
            </p:txBody>
          </p:sp>
        </p:grpSp>
        <p:graphicFrame>
          <p:nvGraphicFramePr>
            <p:cNvPr id="1028" name="Object 4"/>
            <p:cNvGraphicFramePr>
              <a:graphicFrameLocks/>
            </p:cNvGraphicFramePr>
            <p:nvPr/>
          </p:nvGraphicFramePr>
          <p:xfrm>
            <a:off x="355" y="3047"/>
            <a:ext cx="453" cy="453"/>
          </p:xfrm>
          <a:graphic>
            <a:graphicData uri="http://schemas.openxmlformats.org/presentationml/2006/ole">
              <mc:AlternateContent xmlns:mc="http://schemas.openxmlformats.org/markup-compatibility/2006">
                <mc:Choice xmlns:v="urn:schemas-microsoft-com:vml" Requires="v">
                  <p:oleObj name="Clip" r:id="rId19" imgW="2444750" imgH="2444750" progId="">
                    <p:embed/>
                  </p:oleObj>
                </mc:Choice>
                <mc:Fallback>
                  <p:oleObj name="Clip" r:id="rId19" imgW="2444750" imgH="2444750" progId="">
                    <p:embed/>
                    <p:pic>
                      <p:nvPicPr>
                        <p:cNvPr id="1028" name="Object 4"/>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55" y="3047"/>
                          <a:ext cx="453" cy="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034" name="Rectangle 13"/>
          <p:cNvSpPr>
            <a:spLocks noChangeArrowheads="1"/>
          </p:cNvSpPr>
          <p:nvPr>
            <p:custDataLst>
              <p:tags r:id="rId5"/>
            </p:custDataLst>
          </p:nvPr>
        </p:nvSpPr>
        <p:spPr bwMode="gray">
          <a:xfrm>
            <a:off x="2232820" y="3486718"/>
            <a:ext cx="2544763" cy="749300"/>
          </a:xfrm>
          <a:prstGeom prst="rect">
            <a:avLst/>
          </a:prstGeom>
          <a:noFill/>
          <a:ln w="9525" algn="ctr">
            <a:noFill/>
            <a:miter lim="800000"/>
            <a:headEnd/>
            <a:tailEnd/>
          </a:ln>
        </p:spPr>
        <p:txBody>
          <a:bodyPr lIns="0" tIns="0" rIns="0" bIns="0">
            <a:spAutoFit/>
          </a:bodyPr>
          <a:lstStyle/>
          <a:p>
            <a:pPr defTabSz="760333" eaLnBrk="0" hangingPunct="0"/>
            <a:r>
              <a:rPr lang="en-GB" sz="1600" b="1" dirty="0"/>
              <a:t>Don’t stomp on an idea</a:t>
            </a:r>
          </a:p>
          <a:p>
            <a:pPr marL="228576" lvl="1" indent="-226989" defTabSz="760333" eaLnBrk="0" hangingPunct="0">
              <a:buClr>
                <a:schemeClr val="tx2"/>
              </a:buClr>
              <a:buFont typeface="Arial" pitchFamily="34" charset="0"/>
              <a:buChar char="▪"/>
            </a:pPr>
            <a:r>
              <a:rPr lang="en-GB" sz="1600" dirty="0"/>
              <a:t>Build on someone’s idea to make it better</a:t>
            </a:r>
          </a:p>
        </p:txBody>
      </p:sp>
      <p:sp>
        <p:nvSpPr>
          <p:cNvPr id="1035" name="Rectangle 47"/>
          <p:cNvSpPr>
            <a:spLocks noChangeArrowheads="1"/>
          </p:cNvSpPr>
          <p:nvPr>
            <p:custDataLst>
              <p:tags r:id="rId6"/>
            </p:custDataLst>
          </p:nvPr>
        </p:nvSpPr>
        <p:spPr bwMode="gray">
          <a:xfrm>
            <a:off x="2232820" y="743519"/>
            <a:ext cx="2551113" cy="502445"/>
          </a:xfrm>
          <a:prstGeom prst="rect">
            <a:avLst/>
          </a:prstGeom>
          <a:noFill/>
          <a:ln w="9525">
            <a:noFill/>
            <a:miter lim="800000"/>
            <a:headEnd/>
            <a:tailEnd/>
          </a:ln>
        </p:spPr>
        <p:txBody>
          <a:bodyPr lIns="0" tIns="0" rIns="0" bIns="0">
            <a:spAutoFit/>
          </a:bodyPr>
          <a:lstStyle/>
          <a:p>
            <a:pPr defTabSz="760333" eaLnBrk="0" hangingPunct="0"/>
            <a:r>
              <a:rPr lang="en-GB" sz="1600" b="1" dirty="0"/>
              <a:t>Everyone participates</a:t>
            </a:r>
          </a:p>
          <a:p>
            <a:pPr defTabSz="760333" eaLnBrk="0" hangingPunct="0"/>
            <a:r>
              <a:rPr lang="en-GB" sz="1600" b="1" dirty="0"/>
              <a:t>Full attention required</a:t>
            </a:r>
          </a:p>
        </p:txBody>
      </p:sp>
      <p:grpSp>
        <p:nvGrpSpPr>
          <p:cNvPr id="1036" name="Group 48"/>
          <p:cNvGrpSpPr>
            <a:grpSpLocks/>
          </p:cNvGrpSpPr>
          <p:nvPr>
            <p:custDataLst>
              <p:tags r:id="rId7"/>
            </p:custDataLst>
          </p:nvPr>
        </p:nvGrpSpPr>
        <p:grpSpPr bwMode="auto">
          <a:xfrm>
            <a:off x="1366043" y="737168"/>
            <a:ext cx="533400" cy="533400"/>
            <a:chOff x="193" y="881"/>
            <a:chExt cx="654" cy="662"/>
          </a:xfrm>
        </p:grpSpPr>
        <p:sp>
          <p:nvSpPr>
            <p:cNvPr id="1105" name="Freeform 49"/>
            <p:cNvSpPr>
              <a:spLocks/>
            </p:cNvSpPr>
            <p:nvPr/>
          </p:nvSpPr>
          <p:spPr bwMode="gray">
            <a:xfrm>
              <a:off x="193" y="881"/>
              <a:ext cx="654" cy="662"/>
            </a:xfrm>
            <a:custGeom>
              <a:avLst/>
              <a:gdLst>
                <a:gd name="T0" fmla="*/ 359 w 668"/>
                <a:gd name="T1" fmla="*/ 659 h 676"/>
                <a:gd name="T2" fmla="*/ 407 w 668"/>
                <a:gd name="T3" fmla="*/ 650 h 676"/>
                <a:gd name="T4" fmla="*/ 453 w 668"/>
                <a:gd name="T5" fmla="*/ 635 h 676"/>
                <a:gd name="T6" fmla="*/ 495 w 668"/>
                <a:gd name="T7" fmla="*/ 613 h 676"/>
                <a:gd name="T8" fmla="*/ 534 w 668"/>
                <a:gd name="T9" fmla="*/ 586 h 676"/>
                <a:gd name="T10" fmla="*/ 568 w 668"/>
                <a:gd name="T11" fmla="*/ 552 h 676"/>
                <a:gd name="T12" fmla="*/ 597 w 668"/>
                <a:gd name="T13" fmla="*/ 515 h 676"/>
                <a:gd name="T14" fmla="*/ 620 w 668"/>
                <a:gd name="T15" fmla="*/ 473 h 676"/>
                <a:gd name="T16" fmla="*/ 638 w 668"/>
                <a:gd name="T17" fmla="*/ 428 h 676"/>
                <a:gd name="T18" fmla="*/ 649 w 668"/>
                <a:gd name="T19" fmla="*/ 381 h 676"/>
                <a:gd name="T20" fmla="*/ 653 w 668"/>
                <a:gd name="T21" fmla="*/ 330 h 676"/>
                <a:gd name="T22" fmla="*/ 649 w 668"/>
                <a:gd name="T23" fmla="*/ 279 h 676"/>
                <a:gd name="T24" fmla="*/ 638 w 668"/>
                <a:gd name="T25" fmla="*/ 232 h 676"/>
                <a:gd name="T26" fmla="*/ 620 w 668"/>
                <a:gd name="T27" fmla="*/ 187 h 676"/>
                <a:gd name="T28" fmla="*/ 597 w 668"/>
                <a:gd name="T29" fmla="*/ 145 h 676"/>
                <a:gd name="T30" fmla="*/ 568 w 668"/>
                <a:gd name="T31" fmla="*/ 108 h 676"/>
                <a:gd name="T32" fmla="*/ 534 w 668"/>
                <a:gd name="T33" fmla="*/ 74 h 676"/>
                <a:gd name="T34" fmla="*/ 495 w 668"/>
                <a:gd name="T35" fmla="*/ 47 h 676"/>
                <a:gd name="T36" fmla="*/ 453 w 668"/>
                <a:gd name="T37" fmla="*/ 25 h 676"/>
                <a:gd name="T38" fmla="*/ 407 w 668"/>
                <a:gd name="T39" fmla="*/ 10 h 676"/>
                <a:gd name="T40" fmla="*/ 359 w 668"/>
                <a:gd name="T41" fmla="*/ 1 h 676"/>
                <a:gd name="T42" fmla="*/ 309 w 668"/>
                <a:gd name="T43" fmla="*/ 0 h 676"/>
                <a:gd name="T44" fmla="*/ 260 w 668"/>
                <a:gd name="T45" fmla="*/ 6 h 676"/>
                <a:gd name="T46" fmla="*/ 213 w 668"/>
                <a:gd name="T47" fmla="*/ 20 h 676"/>
                <a:gd name="T48" fmla="*/ 170 w 668"/>
                <a:gd name="T49" fmla="*/ 39 h 676"/>
                <a:gd name="T50" fmla="*/ 130 w 668"/>
                <a:gd name="T51" fmla="*/ 66 h 676"/>
                <a:gd name="T52" fmla="*/ 96 w 668"/>
                <a:gd name="T53" fmla="*/ 97 h 676"/>
                <a:gd name="T54" fmla="*/ 65 w 668"/>
                <a:gd name="T55" fmla="*/ 132 h 676"/>
                <a:gd name="T56" fmla="*/ 39 w 668"/>
                <a:gd name="T57" fmla="*/ 172 h 676"/>
                <a:gd name="T58" fmla="*/ 20 w 668"/>
                <a:gd name="T59" fmla="*/ 216 h 676"/>
                <a:gd name="T60" fmla="*/ 6 w 668"/>
                <a:gd name="T61" fmla="*/ 263 h 676"/>
                <a:gd name="T62" fmla="*/ 0 w 668"/>
                <a:gd name="T63" fmla="*/ 313 h 676"/>
                <a:gd name="T64" fmla="*/ 1 w 668"/>
                <a:gd name="T65" fmla="*/ 364 h 676"/>
                <a:gd name="T66" fmla="*/ 10 w 668"/>
                <a:gd name="T67" fmla="*/ 412 h 676"/>
                <a:gd name="T68" fmla="*/ 25 w 668"/>
                <a:gd name="T69" fmla="*/ 459 h 676"/>
                <a:gd name="T70" fmla="*/ 47 w 668"/>
                <a:gd name="T71" fmla="*/ 501 h 676"/>
                <a:gd name="T72" fmla="*/ 73 w 668"/>
                <a:gd name="T73" fmla="*/ 541 h 676"/>
                <a:gd name="T74" fmla="*/ 107 w 668"/>
                <a:gd name="T75" fmla="*/ 575 h 676"/>
                <a:gd name="T76" fmla="*/ 143 w 668"/>
                <a:gd name="T77" fmla="*/ 604 h 676"/>
                <a:gd name="T78" fmla="*/ 184 w 668"/>
                <a:gd name="T79" fmla="*/ 628 h 676"/>
                <a:gd name="T80" fmla="*/ 229 w 668"/>
                <a:gd name="T81" fmla="*/ 646 h 676"/>
                <a:gd name="T82" fmla="*/ 276 w 668"/>
                <a:gd name="T83" fmla="*/ 657 h 676"/>
                <a:gd name="T84" fmla="*/ 326 w 668"/>
                <a:gd name="T85" fmla="*/ 661 h 6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68"/>
                <a:gd name="T130" fmla="*/ 0 h 676"/>
                <a:gd name="T131" fmla="*/ 668 w 668"/>
                <a:gd name="T132" fmla="*/ 676 h 6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68" h="676">
                  <a:moveTo>
                    <a:pt x="333" y="675"/>
                  </a:moveTo>
                  <a:lnTo>
                    <a:pt x="350" y="675"/>
                  </a:lnTo>
                  <a:lnTo>
                    <a:pt x="367" y="673"/>
                  </a:lnTo>
                  <a:lnTo>
                    <a:pt x="384" y="671"/>
                  </a:lnTo>
                  <a:lnTo>
                    <a:pt x="400" y="668"/>
                  </a:lnTo>
                  <a:lnTo>
                    <a:pt x="416" y="664"/>
                  </a:lnTo>
                  <a:lnTo>
                    <a:pt x="432" y="660"/>
                  </a:lnTo>
                  <a:lnTo>
                    <a:pt x="448" y="655"/>
                  </a:lnTo>
                  <a:lnTo>
                    <a:pt x="463" y="648"/>
                  </a:lnTo>
                  <a:lnTo>
                    <a:pt x="478" y="641"/>
                  </a:lnTo>
                  <a:lnTo>
                    <a:pt x="492" y="634"/>
                  </a:lnTo>
                  <a:lnTo>
                    <a:pt x="506" y="626"/>
                  </a:lnTo>
                  <a:lnTo>
                    <a:pt x="520" y="617"/>
                  </a:lnTo>
                  <a:lnTo>
                    <a:pt x="533" y="607"/>
                  </a:lnTo>
                  <a:lnTo>
                    <a:pt x="545" y="598"/>
                  </a:lnTo>
                  <a:lnTo>
                    <a:pt x="557" y="587"/>
                  </a:lnTo>
                  <a:lnTo>
                    <a:pt x="569" y="576"/>
                  </a:lnTo>
                  <a:lnTo>
                    <a:pt x="580" y="564"/>
                  </a:lnTo>
                  <a:lnTo>
                    <a:pt x="591" y="552"/>
                  </a:lnTo>
                  <a:lnTo>
                    <a:pt x="600" y="539"/>
                  </a:lnTo>
                  <a:lnTo>
                    <a:pt x="610" y="526"/>
                  </a:lnTo>
                  <a:lnTo>
                    <a:pt x="618" y="512"/>
                  </a:lnTo>
                  <a:lnTo>
                    <a:pt x="627" y="498"/>
                  </a:lnTo>
                  <a:lnTo>
                    <a:pt x="633" y="483"/>
                  </a:lnTo>
                  <a:lnTo>
                    <a:pt x="641" y="469"/>
                  </a:lnTo>
                  <a:lnTo>
                    <a:pt x="647" y="453"/>
                  </a:lnTo>
                  <a:lnTo>
                    <a:pt x="652" y="437"/>
                  </a:lnTo>
                  <a:lnTo>
                    <a:pt x="656" y="421"/>
                  </a:lnTo>
                  <a:lnTo>
                    <a:pt x="660" y="405"/>
                  </a:lnTo>
                  <a:lnTo>
                    <a:pt x="663" y="389"/>
                  </a:lnTo>
                  <a:lnTo>
                    <a:pt x="665" y="372"/>
                  </a:lnTo>
                  <a:lnTo>
                    <a:pt x="667" y="354"/>
                  </a:lnTo>
                  <a:lnTo>
                    <a:pt x="667" y="337"/>
                  </a:lnTo>
                  <a:lnTo>
                    <a:pt x="667" y="320"/>
                  </a:lnTo>
                  <a:lnTo>
                    <a:pt x="665" y="302"/>
                  </a:lnTo>
                  <a:lnTo>
                    <a:pt x="663" y="285"/>
                  </a:lnTo>
                  <a:lnTo>
                    <a:pt x="660" y="269"/>
                  </a:lnTo>
                  <a:lnTo>
                    <a:pt x="656" y="253"/>
                  </a:lnTo>
                  <a:lnTo>
                    <a:pt x="652" y="237"/>
                  </a:lnTo>
                  <a:lnTo>
                    <a:pt x="647" y="221"/>
                  </a:lnTo>
                  <a:lnTo>
                    <a:pt x="641" y="206"/>
                  </a:lnTo>
                  <a:lnTo>
                    <a:pt x="633" y="191"/>
                  </a:lnTo>
                  <a:lnTo>
                    <a:pt x="627" y="176"/>
                  </a:lnTo>
                  <a:lnTo>
                    <a:pt x="618" y="162"/>
                  </a:lnTo>
                  <a:lnTo>
                    <a:pt x="610" y="148"/>
                  </a:lnTo>
                  <a:lnTo>
                    <a:pt x="600" y="135"/>
                  </a:lnTo>
                  <a:lnTo>
                    <a:pt x="591" y="122"/>
                  </a:lnTo>
                  <a:lnTo>
                    <a:pt x="580" y="110"/>
                  </a:lnTo>
                  <a:lnTo>
                    <a:pt x="569" y="99"/>
                  </a:lnTo>
                  <a:lnTo>
                    <a:pt x="557" y="87"/>
                  </a:lnTo>
                  <a:lnTo>
                    <a:pt x="545" y="76"/>
                  </a:lnTo>
                  <a:lnTo>
                    <a:pt x="533" y="67"/>
                  </a:lnTo>
                  <a:lnTo>
                    <a:pt x="520" y="57"/>
                  </a:lnTo>
                  <a:lnTo>
                    <a:pt x="506" y="48"/>
                  </a:lnTo>
                  <a:lnTo>
                    <a:pt x="492" y="40"/>
                  </a:lnTo>
                  <a:lnTo>
                    <a:pt x="478" y="32"/>
                  </a:lnTo>
                  <a:lnTo>
                    <a:pt x="463" y="26"/>
                  </a:lnTo>
                  <a:lnTo>
                    <a:pt x="448" y="20"/>
                  </a:lnTo>
                  <a:lnTo>
                    <a:pt x="432" y="15"/>
                  </a:lnTo>
                  <a:lnTo>
                    <a:pt x="416" y="10"/>
                  </a:lnTo>
                  <a:lnTo>
                    <a:pt x="400" y="6"/>
                  </a:lnTo>
                  <a:lnTo>
                    <a:pt x="384" y="3"/>
                  </a:lnTo>
                  <a:lnTo>
                    <a:pt x="367" y="1"/>
                  </a:lnTo>
                  <a:lnTo>
                    <a:pt x="350" y="0"/>
                  </a:lnTo>
                  <a:lnTo>
                    <a:pt x="333" y="0"/>
                  </a:lnTo>
                  <a:lnTo>
                    <a:pt x="316" y="0"/>
                  </a:lnTo>
                  <a:lnTo>
                    <a:pt x="299" y="1"/>
                  </a:lnTo>
                  <a:lnTo>
                    <a:pt x="282" y="3"/>
                  </a:lnTo>
                  <a:lnTo>
                    <a:pt x="266" y="6"/>
                  </a:lnTo>
                  <a:lnTo>
                    <a:pt x="250" y="10"/>
                  </a:lnTo>
                  <a:lnTo>
                    <a:pt x="234" y="15"/>
                  </a:lnTo>
                  <a:lnTo>
                    <a:pt x="218" y="20"/>
                  </a:lnTo>
                  <a:lnTo>
                    <a:pt x="203" y="26"/>
                  </a:lnTo>
                  <a:lnTo>
                    <a:pt x="188" y="32"/>
                  </a:lnTo>
                  <a:lnTo>
                    <a:pt x="174" y="40"/>
                  </a:lnTo>
                  <a:lnTo>
                    <a:pt x="160" y="48"/>
                  </a:lnTo>
                  <a:lnTo>
                    <a:pt x="146" y="57"/>
                  </a:lnTo>
                  <a:lnTo>
                    <a:pt x="133" y="67"/>
                  </a:lnTo>
                  <a:lnTo>
                    <a:pt x="121" y="76"/>
                  </a:lnTo>
                  <a:lnTo>
                    <a:pt x="109" y="87"/>
                  </a:lnTo>
                  <a:lnTo>
                    <a:pt x="98" y="99"/>
                  </a:lnTo>
                  <a:lnTo>
                    <a:pt x="86" y="110"/>
                  </a:lnTo>
                  <a:lnTo>
                    <a:pt x="75" y="122"/>
                  </a:lnTo>
                  <a:lnTo>
                    <a:pt x="66" y="135"/>
                  </a:lnTo>
                  <a:lnTo>
                    <a:pt x="57" y="148"/>
                  </a:lnTo>
                  <a:lnTo>
                    <a:pt x="48" y="162"/>
                  </a:lnTo>
                  <a:lnTo>
                    <a:pt x="40" y="176"/>
                  </a:lnTo>
                  <a:lnTo>
                    <a:pt x="32" y="191"/>
                  </a:lnTo>
                  <a:lnTo>
                    <a:pt x="26" y="206"/>
                  </a:lnTo>
                  <a:lnTo>
                    <a:pt x="20" y="221"/>
                  </a:lnTo>
                  <a:lnTo>
                    <a:pt x="14" y="237"/>
                  </a:lnTo>
                  <a:lnTo>
                    <a:pt x="10" y="253"/>
                  </a:lnTo>
                  <a:lnTo>
                    <a:pt x="6" y="269"/>
                  </a:lnTo>
                  <a:lnTo>
                    <a:pt x="3" y="285"/>
                  </a:lnTo>
                  <a:lnTo>
                    <a:pt x="1" y="302"/>
                  </a:lnTo>
                  <a:lnTo>
                    <a:pt x="0" y="320"/>
                  </a:lnTo>
                  <a:lnTo>
                    <a:pt x="0" y="337"/>
                  </a:lnTo>
                  <a:lnTo>
                    <a:pt x="0" y="354"/>
                  </a:lnTo>
                  <a:lnTo>
                    <a:pt x="1" y="372"/>
                  </a:lnTo>
                  <a:lnTo>
                    <a:pt x="3" y="389"/>
                  </a:lnTo>
                  <a:lnTo>
                    <a:pt x="6" y="405"/>
                  </a:lnTo>
                  <a:lnTo>
                    <a:pt x="10" y="421"/>
                  </a:lnTo>
                  <a:lnTo>
                    <a:pt x="14" y="437"/>
                  </a:lnTo>
                  <a:lnTo>
                    <a:pt x="20" y="453"/>
                  </a:lnTo>
                  <a:lnTo>
                    <a:pt x="26" y="469"/>
                  </a:lnTo>
                  <a:lnTo>
                    <a:pt x="32" y="483"/>
                  </a:lnTo>
                  <a:lnTo>
                    <a:pt x="40" y="498"/>
                  </a:lnTo>
                  <a:lnTo>
                    <a:pt x="48" y="512"/>
                  </a:lnTo>
                  <a:lnTo>
                    <a:pt x="57" y="526"/>
                  </a:lnTo>
                  <a:lnTo>
                    <a:pt x="66" y="539"/>
                  </a:lnTo>
                  <a:lnTo>
                    <a:pt x="75" y="552"/>
                  </a:lnTo>
                  <a:lnTo>
                    <a:pt x="86" y="564"/>
                  </a:lnTo>
                  <a:lnTo>
                    <a:pt x="98" y="576"/>
                  </a:lnTo>
                  <a:lnTo>
                    <a:pt x="109" y="587"/>
                  </a:lnTo>
                  <a:lnTo>
                    <a:pt x="121" y="598"/>
                  </a:lnTo>
                  <a:lnTo>
                    <a:pt x="133" y="607"/>
                  </a:lnTo>
                  <a:lnTo>
                    <a:pt x="146" y="617"/>
                  </a:lnTo>
                  <a:lnTo>
                    <a:pt x="160" y="626"/>
                  </a:lnTo>
                  <a:lnTo>
                    <a:pt x="174" y="634"/>
                  </a:lnTo>
                  <a:lnTo>
                    <a:pt x="188" y="641"/>
                  </a:lnTo>
                  <a:lnTo>
                    <a:pt x="203" y="648"/>
                  </a:lnTo>
                  <a:lnTo>
                    <a:pt x="218" y="655"/>
                  </a:lnTo>
                  <a:lnTo>
                    <a:pt x="234" y="660"/>
                  </a:lnTo>
                  <a:lnTo>
                    <a:pt x="250" y="664"/>
                  </a:lnTo>
                  <a:lnTo>
                    <a:pt x="266" y="668"/>
                  </a:lnTo>
                  <a:lnTo>
                    <a:pt x="282" y="671"/>
                  </a:lnTo>
                  <a:lnTo>
                    <a:pt x="299" y="673"/>
                  </a:lnTo>
                  <a:lnTo>
                    <a:pt x="316" y="675"/>
                  </a:lnTo>
                  <a:lnTo>
                    <a:pt x="333" y="675"/>
                  </a:lnTo>
                  <a:lnTo>
                    <a:pt x="333" y="674"/>
                  </a:lnTo>
                  <a:lnTo>
                    <a:pt x="333" y="675"/>
                  </a:lnTo>
                </a:path>
              </a:pathLst>
            </a:custGeom>
            <a:solidFill>
              <a:srgbClr val="B7DEE8"/>
            </a:solidFill>
            <a:ln w="9525" cap="rnd" cmpd="sng">
              <a:noFill/>
              <a:prstDash val="solid"/>
              <a:round/>
              <a:headEnd type="none" w="sm" len="sm"/>
              <a:tailEnd type="none" w="sm" len="sm"/>
            </a:ln>
          </p:spPr>
          <p:txBody>
            <a:bodyPr/>
            <a:lstStyle/>
            <a:p>
              <a:endParaRPr lang="en-US"/>
            </a:p>
          </p:txBody>
        </p:sp>
        <p:sp>
          <p:nvSpPr>
            <p:cNvPr id="1106" name="Freeform 50"/>
            <p:cNvSpPr>
              <a:spLocks/>
            </p:cNvSpPr>
            <p:nvPr/>
          </p:nvSpPr>
          <p:spPr bwMode="gray">
            <a:xfrm>
              <a:off x="248" y="938"/>
              <a:ext cx="547" cy="552"/>
            </a:xfrm>
            <a:custGeom>
              <a:avLst/>
              <a:gdLst>
                <a:gd name="T0" fmla="*/ 300 w 558"/>
                <a:gd name="T1" fmla="*/ 549 h 563"/>
                <a:gd name="T2" fmla="*/ 341 w 558"/>
                <a:gd name="T3" fmla="*/ 542 h 563"/>
                <a:gd name="T4" fmla="*/ 378 w 558"/>
                <a:gd name="T5" fmla="*/ 528 h 563"/>
                <a:gd name="T6" fmla="*/ 415 w 558"/>
                <a:gd name="T7" fmla="*/ 511 h 563"/>
                <a:gd name="T8" fmla="*/ 446 w 558"/>
                <a:gd name="T9" fmla="*/ 487 h 563"/>
                <a:gd name="T10" fmla="*/ 474 w 558"/>
                <a:gd name="T11" fmla="*/ 460 h 563"/>
                <a:gd name="T12" fmla="*/ 499 w 558"/>
                <a:gd name="T13" fmla="*/ 428 h 563"/>
                <a:gd name="T14" fmla="*/ 519 w 558"/>
                <a:gd name="T15" fmla="*/ 394 h 563"/>
                <a:gd name="T16" fmla="*/ 533 w 558"/>
                <a:gd name="T17" fmla="*/ 357 h 563"/>
                <a:gd name="T18" fmla="*/ 542 w 558"/>
                <a:gd name="T19" fmla="*/ 317 h 563"/>
                <a:gd name="T20" fmla="*/ 546 w 558"/>
                <a:gd name="T21" fmla="*/ 275 h 563"/>
                <a:gd name="T22" fmla="*/ 542 w 558"/>
                <a:gd name="T23" fmla="*/ 232 h 563"/>
                <a:gd name="T24" fmla="*/ 533 w 558"/>
                <a:gd name="T25" fmla="*/ 192 h 563"/>
                <a:gd name="T26" fmla="*/ 519 w 558"/>
                <a:gd name="T27" fmla="*/ 155 h 563"/>
                <a:gd name="T28" fmla="*/ 499 w 558"/>
                <a:gd name="T29" fmla="*/ 121 h 563"/>
                <a:gd name="T30" fmla="*/ 474 w 558"/>
                <a:gd name="T31" fmla="*/ 90 h 563"/>
                <a:gd name="T32" fmla="*/ 446 w 558"/>
                <a:gd name="T33" fmla="*/ 62 h 563"/>
                <a:gd name="T34" fmla="*/ 415 w 558"/>
                <a:gd name="T35" fmla="*/ 39 h 563"/>
                <a:gd name="T36" fmla="*/ 378 w 558"/>
                <a:gd name="T37" fmla="*/ 21 h 563"/>
                <a:gd name="T38" fmla="*/ 341 w 558"/>
                <a:gd name="T39" fmla="*/ 8 h 563"/>
                <a:gd name="T40" fmla="*/ 300 w 558"/>
                <a:gd name="T41" fmla="*/ 1 h 563"/>
                <a:gd name="T42" fmla="*/ 259 w 558"/>
                <a:gd name="T43" fmla="*/ 0 h 563"/>
                <a:gd name="T44" fmla="*/ 218 w 558"/>
                <a:gd name="T45" fmla="*/ 5 h 563"/>
                <a:gd name="T46" fmla="*/ 178 w 558"/>
                <a:gd name="T47" fmla="*/ 17 h 563"/>
                <a:gd name="T48" fmla="*/ 143 w 558"/>
                <a:gd name="T49" fmla="*/ 32 h 563"/>
                <a:gd name="T50" fmla="*/ 110 w 558"/>
                <a:gd name="T51" fmla="*/ 54 h 563"/>
                <a:gd name="T52" fmla="*/ 79 w 558"/>
                <a:gd name="T53" fmla="*/ 80 h 563"/>
                <a:gd name="T54" fmla="*/ 54 w 558"/>
                <a:gd name="T55" fmla="*/ 110 h 563"/>
                <a:gd name="T56" fmla="*/ 32 w 558"/>
                <a:gd name="T57" fmla="*/ 143 h 563"/>
                <a:gd name="T58" fmla="*/ 17 w 558"/>
                <a:gd name="T59" fmla="*/ 180 h 563"/>
                <a:gd name="T60" fmla="*/ 5 w 558"/>
                <a:gd name="T61" fmla="*/ 220 h 563"/>
                <a:gd name="T62" fmla="*/ 0 w 558"/>
                <a:gd name="T63" fmla="*/ 261 h 563"/>
                <a:gd name="T64" fmla="*/ 1 w 558"/>
                <a:gd name="T65" fmla="*/ 303 h 563"/>
                <a:gd name="T66" fmla="*/ 9 w 558"/>
                <a:gd name="T67" fmla="*/ 344 h 563"/>
                <a:gd name="T68" fmla="*/ 22 w 558"/>
                <a:gd name="T69" fmla="*/ 382 h 563"/>
                <a:gd name="T70" fmla="*/ 39 w 558"/>
                <a:gd name="T71" fmla="*/ 418 h 563"/>
                <a:gd name="T72" fmla="*/ 62 w 558"/>
                <a:gd name="T73" fmla="*/ 451 h 563"/>
                <a:gd name="T74" fmla="*/ 89 w 558"/>
                <a:gd name="T75" fmla="*/ 479 h 563"/>
                <a:gd name="T76" fmla="*/ 120 w 558"/>
                <a:gd name="T77" fmla="*/ 504 h 563"/>
                <a:gd name="T78" fmla="*/ 154 w 558"/>
                <a:gd name="T79" fmla="*/ 524 h 563"/>
                <a:gd name="T80" fmla="*/ 191 w 558"/>
                <a:gd name="T81" fmla="*/ 538 h 563"/>
                <a:gd name="T82" fmla="*/ 230 w 558"/>
                <a:gd name="T83" fmla="*/ 547 h 563"/>
                <a:gd name="T84" fmla="*/ 273 w 558"/>
                <a:gd name="T85" fmla="*/ 551 h 5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58"/>
                <a:gd name="T130" fmla="*/ 0 h 563"/>
                <a:gd name="T131" fmla="*/ 558 w 558"/>
                <a:gd name="T132" fmla="*/ 563 h 5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58" h="563">
                  <a:moveTo>
                    <a:pt x="278" y="562"/>
                  </a:moveTo>
                  <a:lnTo>
                    <a:pt x="292" y="561"/>
                  </a:lnTo>
                  <a:lnTo>
                    <a:pt x="306" y="560"/>
                  </a:lnTo>
                  <a:lnTo>
                    <a:pt x="321" y="558"/>
                  </a:lnTo>
                  <a:lnTo>
                    <a:pt x="334" y="556"/>
                  </a:lnTo>
                  <a:lnTo>
                    <a:pt x="348" y="553"/>
                  </a:lnTo>
                  <a:lnTo>
                    <a:pt x="361" y="549"/>
                  </a:lnTo>
                  <a:lnTo>
                    <a:pt x="374" y="544"/>
                  </a:lnTo>
                  <a:lnTo>
                    <a:pt x="386" y="539"/>
                  </a:lnTo>
                  <a:lnTo>
                    <a:pt x="399" y="534"/>
                  </a:lnTo>
                  <a:lnTo>
                    <a:pt x="410" y="527"/>
                  </a:lnTo>
                  <a:lnTo>
                    <a:pt x="423" y="521"/>
                  </a:lnTo>
                  <a:lnTo>
                    <a:pt x="434" y="514"/>
                  </a:lnTo>
                  <a:lnTo>
                    <a:pt x="445" y="506"/>
                  </a:lnTo>
                  <a:lnTo>
                    <a:pt x="455" y="497"/>
                  </a:lnTo>
                  <a:lnTo>
                    <a:pt x="466" y="489"/>
                  </a:lnTo>
                  <a:lnTo>
                    <a:pt x="475" y="479"/>
                  </a:lnTo>
                  <a:lnTo>
                    <a:pt x="484" y="469"/>
                  </a:lnTo>
                  <a:lnTo>
                    <a:pt x="493" y="460"/>
                  </a:lnTo>
                  <a:lnTo>
                    <a:pt x="501" y="448"/>
                  </a:lnTo>
                  <a:lnTo>
                    <a:pt x="509" y="437"/>
                  </a:lnTo>
                  <a:lnTo>
                    <a:pt x="516" y="426"/>
                  </a:lnTo>
                  <a:lnTo>
                    <a:pt x="523" y="414"/>
                  </a:lnTo>
                  <a:lnTo>
                    <a:pt x="529" y="402"/>
                  </a:lnTo>
                  <a:lnTo>
                    <a:pt x="534" y="390"/>
                  </a:lnTo>
                  <a:lnTo>
                    <a:pt x="540" y="377"/>
                  </a:lnTo>
                  <a:lnTo>
                    <a:pt x="544" y="364"/>
                  </a:lnTo>
                  <a:lnTo>
                    <a:pt x="547" y="351"/>
                  </a:lnTo>
                  <a:lnTo>
                    <a:pt x="551" y="337"/>
                  </a:lnTo>
                  <a:lnTo>
                    <a:pt x="553" y="323"/>
                  </a:lnTo>
                  <a:lnTo>
                    <a:pt x="555" y="309"/>
                  </a:lnTo>
                  <a:lnTo>
                    <a:pt x="556" y="295"/>
                  </a:lnTo>
                  <a:lnTo>
                    <a:pt x="557" y="280"/>
                  </a:lnTo>
                  <a:lnTo>
                    <a:pt x="556" y="266"/>
                  </a:lnTo>
                  <a:lnTo>
                    <a:pt x="555" y="251"/>
                  </a:lnTo>
                  <a:lnTo>
                    <a:pt x="553" y="237"/>
                  </a:lnTo>
                  <a:lnTo>
                    <a:pt x="551" y="224"/>
                  </a:lnTo>
                  <a:lnTo>
                    <a:pt x="547" y="210"/>
                  </a:lnTo>
                  <a:lnTo>
                    <a:pt x="544" y="196"/>
                  </a:lnTo>
                  <a:lnTo>
                    <a:pt x="540" y="184"/>
                  </a:lnTo>
                  <a:lnTo>
                    <a:pt x="534" y="170"/>
                  </a:lnTo>
                  <a:lnTo>
                    <a:pt x="529" y="158"/>
                  </a:lnTo>
                  <a:lnTo>
                    <a:pt x="523" y="146"/>
                  </a:lnTo>
                  <a:lnTo>
                    <a:pt x="516" y="134"/>
                  </a:lnTo>
                  <a:lnTo>
                    <a:pt x="509" y="123"/>
                  </a:lnTo>
                  <a:lnTo>
                    <a:pt x="501" y="112"/>
                  </a:lnTo>
                  <a:lnTo>
                    <a:pt x="493" y="101"/>
                  </a:lnTo>
                  <a:lnTo>
                    <a:pt x="484" y="92"/>
                  </a:lnTo>
                  <a:lnTo>
                    <a:pt x="475" y="82"/>
                  </a:lnTo>
                  <a:lnTo>
                    <a:pt x="466" y="72"/>
                  </a:lnTo>
                  <a:lnTo>
                    <a:pt x="455" y="63"/>
                  </a:lnTo>
                  <a:lnTo>
                    <a:pt x="445" y="55"/>
                  </a:lnTo>
                  <a:lnTo>
                    <a:pt x="434" y="47"/>
                  </a:lnTo>
                  <a:lnTo>
                    <a:pt x="423" y="40"/>
                  </a:lnTo>
                  <a:lnTo>
                    <a:pt x="410" y="33"/>
                  </a:lnTo>
                  <a:lnTo>
                    <a:pt x="399" y="27"/>
                  </a:lnTo>
                  <a:lnTo>
                    <a:pt x="386" y="21"/>
                  </a:lnTo>
                  <a:lnTo>
                    <a:pt x="374" y="17"/>
                  </a:lnTo>
                  <a:lnTo>
                    <a:pt x="361" y="12"/>
                  </a:lnTo>
                  <a:lnTo>
                    <a:pt x="348" y="8"/>
                  </a:lnTo>
                  <a:lnTo>
                    <a:pt x="334" y="5"/>
                  </a:lnTo>
                  <a:lnTo>
                    <a:pt x="321" y="3"/>
                  </a:lnTo>
                  <a:lnTo>
                    <a:pt x="306" y="1"/>
                  </a:lnTo>
                  <a:lnTo>
                    <a:pt x="292" y="0"/>
                  </a:lnTo>
                  <a:lnTo>
                    <a:pt x="278" y="0"/>
                  </a:lnTo>
                  <a:lnTo>
                    <a:pt x="264" y="0"/>
                  </a:lnTo>
                  <a:lnTo>
                    <a:pt x="250" y="1"/>
                  </a:lnTo>
                  <a:lnTo>
                    <a:pt x="235" y="3"/>
                  </a:lnTo>
                  <a:lnTo>
                    <a:pt x="222" y="5"/>
                  </a:lnTo>
                  <a:lnTo>
                    <a:pt x="208" y="8"/>
                  </a:lnTo>
                  <a:lnTo>
                    <a:pt x="195" y="12"/>
                  </a:lnTo>
                  <a:lnTo>
                    <a:pt x="182" y="17"/>
                  </a:lnTo>
                  <a:lnTo>
                    <a:pt x="170" y="21"/>
                  </a:lnTo>
                  <a:lnTo>
                    <a:pt x="157" y="27"/>
                  </a:lnTo>
                  <a:lnTo>
                    <a:pt x="146" y="33"/>
                  </a:lnTo>
                  <a:lnTo>
                    <a:pt x="134" y="40"/>
                  </a:lnTo>
                  <a:lnTo>
                    <a:pt x="122" y="47"/>
                  </a:lnTo>
                  <a:lnTo>
                    <a:pt x="112" y="55"/>
                  </a:lnTo>
                  <a:lnTo>
                    <a:pt x="102" y="63"/>
                  </a:lnTo>
                  <a:lnTo>
                    <a:pt x="91" y="72"/>
                  </a:lnTo>
                  <a:lnTo>
                    <a:pt x="81" y="82"/>
                  </a:lnTo>
                  <a:lnTo>
                    <a:pt x="72" y="92"/>
                  </a:lnTo>
                  <a:lnTo>
                    <a:pt x="63" y="101"/>
                  </a:lnTo>
                  <a:lnTo>
                    <a:pt x="55" y="112"/>
                  </a:lnTo>
                  <a:lnTo>
                    <a:pt x="48" y="123"/>
                  </a:lnTo>
                  <a:lnTo>
                    <a:pt x="40" y="134"/>
                  </a:lnTo>
                  <a:lnTo>
                    <a:pt x="33" y="146"/>
                  </a:lnTo>
                  <a:lnTo>
                    <a:pt x="27" y="158"/>
                  </a:lnTo>
                  <a:lnTo>
                    <a:pt x="22" y="170"/>
                  </a:lnTo>
                  <a:lnTo>
                    <a:pt x="17" y="184"/>
                  </a:lnTo>
                  <a:lnTo>
                    <a:pt x="12" y="196"/>
                  </a:lnTo>
                  <a:lnTo>
                    <a:pt x="9" y="210"/>
                  </a:lnTo>
                  <a:lnTo>
                    <a:pt x="5" y="224"/>
                  </a:lnTo>
                  <a:lnTo>
                    <a:pt x="3" y="237"/>
                  </a:lnTo>
                  <a:lnTo>
                    <a:pt x="1" y="251"/>
                  </a:lnTo>
                  <a:lnTo>
                    <a:pt x="0" y="266"/>
                  </a:lnTo>
                  <a:lnTo>
                    <a:pt x="0" y="280"/>
                  </a:lnTo>
                  <a:lnTo>
                    <a:pt x="0" y="295"/>
                  </a:lnTo>
                  <a:lnTo>
                    <a:pt x="1" y="309"/>
                  </a:lnTo>
                  <a:lnTo>
                    <a:pt x="3" y="323"/>
                  </a:lnTo>
                  <a:lnTo>
                    <a:pt x="5" y="337"/>
                  </a:lnTo>
                  <a:lnTo>
                    <a:pt x="9" y="351"/>
                  </a:lnTo>
                  <a:lnTo>
                    <a:pt x="12" y="364"/>
                  </a:lnTo>
                  <a:lnTo>
                    <a:pt x="17" y="377"/>
                  </a:lnTo>
                  <a:lnTo>
                    <a:pt x="22" y="390"/>
                  </a:lnTo>
                  <a:lnTo>
                    <a:pt x="27" y="402"/>
                  </a:lnTo>
                  <a:lnTo>
                    <a:pt x="33" y="414"/>
                  </a:lnTo>
                  <a:lnTo>
                    <a:pt x="40" y="426"/>
                  </a:lnTo>
                  <a:lnTo>
                    <a:pt x="48" y="437"/>
                  </a:lnTo>
                  <a:lnTo>
                    <a:pt x="55" y="448"/>
                  </a:lnTo>
                  <a:lnTo>
                    <a:pt x="63" y="460"/>
                  </a:lnTo>
                  <a:lnTo>
                    <a:pt x="72" y="469"/>
                  </a:lnTo>
                  <a:lnTo>
                    <a:pt x="81" y="479"/>
                  </a:lnTo>
                  <a:lnTo>
                    <a:pt x="91" y="489"/>
                  </a:lnTo>
                  <a:lnTo>
                    <a:pt x="102" y="497"/>
                  </a:lnTo>
                  <a:lnTo>
                    <a:pt x="112" y="506"/>
                  </a:lnTo>
                  <a:lnTo>
                    <a:pt x="122" y="514"/>
                  </a:lnTo>
                  <a:lnTo>
                    <a:pt x="134" y="521"/>
                  </a:lnTo>
                  <a:lnTo>
                    <a:pt x="146" y="527"/>
                  </a:lnTo>
                  <a:lnTo>
                    <a:pt x="157" y="534"/>
                  </a:lnTo>
                  <a:lnTo>
                    <a:pt x="170" y="539"/>
                  </a:lnTo>
                  <a:lnTo>
                    <a:pt x="182" y="544"/>
                  </a:lnTo>
                  <a:lnTo>
                    <a:pt x="195" y="549"/>
                  </a:lnTo>
                  <a:lnTo>
                    <a:pt x="208" y="553"/>
                  </a:lnTo>
                  <a:lnTo>
                    <a:pt x="222" y="556"/>
                  </a:lnTo>
                  <a:lnTo>
                    <a:pt x="235" y="558"/>
                  </a:lnTo>
                  <a:lnTo>
                    <a:pt x="250" y="560"/>
                  </a:lnTo>
                  <a:lnTo>
                    <a:pt x="264" y="561"/>
                  </a:lnTo>
                  <a:lnTo>
                    <a:pt x="278" y="562"/>
                  </a:lnTo>
                </a:path>
              </a:pathLst>
            </a:custGeom>
            <a:solidFill>
              <a:srgbClr val="FFFFFF"/>
            </a:solidFill>
            <a:ln w="9525" cap="rnd">
              <a:noFill/>
              <a:round/>
              <a:headEnd type="none" w="sm" len="sm"/>
              <a:tailEnd type="none" w="sm" len="sm"/>
            </a:ln>
          </p:spPr>
          <p:txBody>
            <a:bodyPr/>
            <a:lstStyle/>
            <a:p>
              <a:endParaRPr lang="en-US"/>
            </a:p>
          </p:txBody>
        </p:sp>
        <p:sp>
          <p:nvSpPr>
            <p:cNvPr id="1107" name="AutoShape 51"/>
            <p:cNvSpPr>
              <a:spLocks noChangeArrowheads="1"/>
            </p:cNvSpPr>
            <p:nvPr/>
          </p:nvSpPr>
          <p:spPr bwMode="gray">
            <a:xfrm>
              <a:off x="315" y="1009"/>
              <a:ext cx="419" cy="387"/>
            </a:xfrm>
            <a:prstGeom prst="smileyFace">
              <a:avLst>
                <a:gd name="adj" fmla="val 4653"/>
              </a:avLst>
            </a:prstGeom>
            <a:solidFill>
              <a:schemeClr val="accent1"/>
            </a:solidFill>
            <a:ln w="9525">
              <a:solidFill>
                <a:schemeClr val="tx1"/>
              </a:solidFill>
              <a:round/>
              <a:headEnd/>
              <a:tailEnd/>
            </a:ln>
          </p:spPr>
          <p:txBody>
            <a:bodyPr wrap="none" anchor="ctr"/>
            <a:lstStyle/>
            <a:p>
              <a:endParaRPr lang="en-US"/>
            </a:p>
          </p:txBody>
        </p:sp>
      </p:grpSp>
      <p:sp>
        <p:nvSpPr>
          <p:cNvPr id="1037" name="Rectangle 52"/>
          <p:cNvSpPr>
            <a:spLocks noChangeArrowheads="1"/>
          </p:cNvSpPr>
          <p:nvPr>
            <p:custDataLst>
              <p:tags r:id="rId8"/>
            </p:custDataLst>
          </p:nvPr>
        </p:nvSpPr>
        <p:spPr bwMode="gray">
          <a:xfrm>
            <a:off x="2232819" y="1546476"/>
            <a:ext cx="3124200" cy="502445"/>
          </a:xfrm>
          <a:prstGeom prst="rect">
            <a:avLst/>
          </a:prstGeom>
          <a:noFill/>
          <a:ln w="9525">
            <a:noFill/>
            <a:miter lim="800000"/>
            <a:headEnd/>
            <a:tailEnd/>
          </a:ln>
        </p:spPr>
        <p:txBody>
          <a:bodyPr wrap="square" lIns="0" tIns="0" rIns="0" bIns="0">
            <a:spAutoFit/>
          </a:bodyPr>
          <a:lstStyle/>
          <a:p>
            <a:pPr defTabSz="760333" eaLnBrk="0" hangingPunct="0"/>
            <a:r>
              <a:rPr lang="en-GB" sz="1600" b="1" dirty="0"/>
              <a:t>Think “outside the box”</a:t>
            </a:r>
          </a:p>
          <a:p>
            <a:pPr marL="228576" lvl="1" indent="-226989" defTabSz="760333" eaLnBrk="0" hangingPunct="0">
              <a:buClr>
                <a:schemeClr val="tx2"/>
              </a:buClr>
              <a:buFont typeface="Arial" pitchFamily="34" charset="0"/>
              <a:buChar char="▪"/>
            </a:pPr>
            <a:r>
              <a:rPr lang="en-GB" sz="1600" dirty="0"/>
              <a:t>Consider different approaches</a:t>
            </a:r>
          </a:p>
        </p:txBody>
      </p:sp>
      <p:grpSp>
        <p:nvGrpSpPr>
          <p:cNvPr id="1038" name="Group 53"/>
          <p:cNvGrpSpPr>
            <a:grpSpLocks/>
          </p:cNvGrpSpPr>
          <p:nvPr>
            <p:custDataLst>
              <p:tags r:id="rId9"/>
            </p:custDataLst>
          </p:nvPr>
        </p:nvGrpSpPr>
        <p:grpSpPr bwMode="auto">
          <a:xfrm>
            <a:off x="1366043" y="1582508"/>
            <a:ext cx="533400" cy="532611"/>
            <a:chOff x="215" y="2025"/>
            <a:chExt cx="654" cy="662"/>
          </a:xfrm>
        </p:grpSpPr>
        <p:sp>
          <p:nvSpPr>
            <p:cNvPr id="1100" name="Freeform 54"/>
            <p:cNvSpPr>
              <a:spLocks/>
            </p:cNvSpPr>
            <p:nvPr/>
          </p:nvSpPr>
          <p:spPr bwMode="gray">
            <a:xfrm>
              <a:off x="215" y="2025"/>
              <a:ext cx="654" cy="662"/>
            </a:xfrm>
            <a:custGeom>
              <a:avLst/>
              <a:gdLst>
                <a:gd name="T0" fmla="*/ 359 w 668"/>
                <a:gd name="T1" fmla="*/ 659 h 676"/>
                <a:gd name="T2" fmla="*/ 407 w 668"/>
                <a:gd name="T3" fmla="*/ 650 h 676"/>
                <a:gd name="T4" fmla="*/ 453 w 668"/>
                <a:gd name="T5" fmla="*/ 635 h 676"/>
                <a:gd name="T6" fmla="*/ 495 w 668"/>
                <a:gd name="T7" fmla="*/ 613 h 676"/>
                <a:gd name="T8" fmla="*/ 534 w 668"/>
                <a:gd name="T9" fmla="*/ 586 h 676"/>
                <a:gd name="T10" fmla="*/ 568 w 668"/>
                <a:gd name="T11" fmla="*/ 552 h 676"/>
                <a:gd name="T12" fmla="*/ 597 w 668"/>
                <a:gd name="T13" fmla="*/ 515 h 676"/>
                <a:gd name="T14" fmla="*/ 620 w 668"/>
                <a:gd name="T15" fmla="*/ 473 h 676"/>
                <a:gd name="T16" fmla="*/ 638 w 668"/>
                <a:gd name="T17" fmla="*/ 428 h 676"/>
                <a:gd name="T18" fmla="*/ 649 w 668"/>
                <a:gd name="T19" fmla="*/ 381 h 676"/>
                <a:gd name="T20" fmla="*/ 653 w 668"/>
                <a:gd name="T21" fmla="*/ 330 h 676"/>
                <a:gd name="T22" fmla="*/ 649 w 668"/>
                <a:gd name="T23" fmla="*/ 279 h 676"/>
                <a:gd name="T24" fmla="*/ 638 w 668"/>
                <a:gd name="T25" fmla="*/ 232 h 676"/>
                <a:gd name="T26" fmla="*/ 620 w 668"/>
                <a:gd name="T27" fmla="*/ 187 h 676"/>
                <a:gd name="T28" fmla="*/ 597 w 668"/>
                <a:gd name="T29" fmla="*/ 145 h 676"/>
                <a:gd name="T30" fmla="*/ 568 w 668"/>
                <a:gd name="T31" fmla="*/ 108 h 676"/>
                <a:gd name="T32" fmla="*/ 534 w 668"/>
                <a:gd name="T33" fmla="*/ 74 h 676"/>
                <a:gd name="T34" fmla="*/ 495 w 668"/>
                <a:gd name="T35" fmla="*/ 47 h 676"/>
                <a:gd name="T36" fmla="*/ 453 w 668"/>
                <a:gd name="T37" fmla="*/ 25 h 676"/>
                <a:gd name="T38" fmla="*/ 407 w 668"/>
                <a:gd name="T39" fmla="*/ 10 h 676"/>
                <a:gd name="T40" fmla="*/ 359 w 668"/>
                <a:gd name="T41" fmla="*/ 1 h 676"/>
                <a:gd name="T42" fmla="*/ 309 w 668"/>
                <a:gd name="T43" fmla="*/ 0 h 676"/>
                <a:gd name="T44" fmla="*/ 260 w 668"/>
                <a:gd name="T45" fmla="*/ 6 h 676"/>
                <a:gd name="T46" fmla="*/ 213 w 668"/>
                <a:gd name="T47" fmla="*/ 20 h 676"/>
                <a:gd name="T48" fmla="*/ 170 w 668"/>
                <a:gd name="T49" fmla="*/ 39 h 676"/>
                <a:gd name="T50" fmla="*/ 130 w 668"/>
                <a:gd name="T51" fmla="*/ 66 h 676"/>
                <a:gd name="T52" fmla="*/ 96 w 668"/>
                <a:gd name="T53" fmla="*/ 97 h 676"/>
                <a:gd name="T54" fmla="*/ 65 w 668"/>
                <a:gd name="T55" fmla="*/ 132 h 676"/>
                <a:gd name="T56" fmla="*/ 39 w 668"/>
                <a:gd name="T57" fmla="*/ 172 h 676"/>
                <a:gd name="T58" fmla="*/ 20 w 668"/>
                <a:gd name="T59" fmla="*/ 216 h 676"/>
                <a:gd name="T60" fmla="*/ 6 w 668"/>
                <a:gd name="T61" fmla="*/ 263 h 676"/>
                <a:gd name="T62" fmla="*/ 0 w 668"/>
                <a:gd name="T63" fmla="*/ 313 h 676"/>
                <a:gd name="T64" fmla="*/ 1 w 668"/>
                <a:gd name="T65" fmla="*/ 364 h 676"/>
                <a:gd name="T66" fmla="*/ 10 w 668"/>
                <a:gd name="T67" fmla="*/ 412 h 676"/>
                <a:gd name="T68" fmla="*/ 25 w 668"/>
                <a:gd name="T69" fmla="*/ 459 h 676"/>
                <a:gd name="T70" fmla="*/ 47 w 668"/>
                <a:gd name="T71" fmla="*/ 501 h 676"/>
                <a:gd name="T72" fmla="*/ 73 w 668"/>
                <a:gd name="T73" fmla="*/ 541 h 676"/>
                <a:gd name="T74" fmla="*/ 107 w 668"/>
                <a:gd name="T75" fmla="*/ 575 h 676"/>
                <a:gd name="T76" fmla="*/ 143 w 668"/>
                <a:gd name="T77" fmla="*/ 604 h 676"/>
                <a:gd name="T78" fmla="*/ 184 w 668"/>
                <a:gd name="T79" fmla="*/ 628 h 676"/>
                <a:gd name="T80" fmla="*/ 229 w 668"/>
                <a:gd name="T81" fmla="*/ 646 h 676"/>
                <a:gd name="T82" fmla="*/ 276 w 668"/>
                <a:gd name="T83" fmla="*/ 657 h 676"/>
                <a:gd name="T84" fmla="*/ 326 w 668"/>
                <a:gd name="T85" fmla="*/ 661 h 6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68"/>
                <a:gd name="T130" fmla="*/ 0 h 676"/>
                <a:gd name="T131" fmla="*/ 668 w 668"/>
                <a:gd name="T132" fmla="*/ 676 h 6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68" h="676">
                  <a:moveTo>
                    <a:pt x="333" y="675"/>
                  </a:moveTo>
                  <a:lnTo>
                    <a:pt x="350" y="675"/>
                  </a:lnTo>
                  <a:lnTo>
                    <a:pt x="367" y="673"/>
                  </a:lnTo>
                  <a:lnTo>
                    <a:pt x="384" y="671"/>
                  </a:lnTo>
                  <a:lnTo>
                    <a:pt x="400" y="668"/>
                  </a:lnTo>
                  <a:lnTo>
                    <a:pt x="416" y="664"/>
                  </a:lnTo>
                  <a:lnTo>
                    <a:pt x="432" y="660"/>
                  </a:lnTo>
                  <a:lnTo>
                    <a:pt x="448" y="655"/>
                  </a:lnTo>
                  <a:lnTo>
                    <a:pt x="463" y="648"/>
                  </a:lnTo>
                  <a:lnTo>
                    <a:pt x="478" y="641"/>
                  </a:lnTo>
                  <a:lnTo>
                    <a:pt x="492" y="634"/>
                  </a:lnTo>
                  <a:lnTo>
                    <a:pt x="506" y="626"/>
                  </a:lnTo>
                  <a:lnTo>
                    <a:pt x="520" y="617"/>
                  </a:lnTo>
                  <a:lnTo>
                    <a:pt x="533" y="607"/>
                  </a:lnTo>
                  <a:lnTo>
                    <a:pt x="545" y="598"/>
                  </a:lnTo>
                  <a:lnTo>
                    <a:pt x="557" y="587"/>
                  </a:lnTo>
                  <a:lnTo>
                    <a:pt x="569" y="576"/>
                  </a:lnTo>
                  <a:lnTo>
                    <a:pt x="580" y="564"/>
                  </a:lnTo>
                  <a:lnTo>
                    <a:pt x="591" y="552"/>
                  </a:lnTo>
                  <a:lnTo>
                    <a:pt x="600" y="539"/>
                  </a:lnTo>
                  <a:lnTo>
                    <a:pt x="610" y="526"/>
                  </a:lnTo>
                  <a:lnTo>
                    <a:pt x="618" y="512"/>
                  </a:lnTo>
                  <a:lnTo>
                    <a:pt x="627" y="498"/>
                  </a:lnTo>
                  <a:lnTo>
                    <a:pt x="633" y="483"/>
                  </a:lnTo>
                  <a:lnTo>
                    <a:pt x="641" y="469"/>
                  </a:lnTo>
                  <a:lnTo>
                    <a:pt x="647" y="453"/>
                  </a:lnTo>
                  <a:lnTo>
                    <a:pt x="652" y="437"/>
                  </a:lnTo>
                  <a:lnTo>
                    <a:pt x="656" y="421"/>
                  </a:lnTo>
                  <a:lnTo>
                    <a:pt x="660" y="405"/>
                  </a:lnTo>
                  <a:lnTo>
                    <a:pt x="663" y="389"/>
                  </a:lnTo>
                  <a:lnTo>
                    <a:pt x="665" y="372"/>
                  </a:lnTo>
                  <a:lnTo>
                    <a:pt x="667" y="354"/>
                  </a:lnTo>
                  <a:lnTo>
                    <a:pt x="667" y="337"/>
                  </a:lnTo>
                  <a:lnTo>
                    <a:pt x="667" y="320"/>
                  </a:lnTo>
                  <a:lnTo>
                    <a:pt x="665" y="302"/>
                  </a:lnTo>
                  <a:lnTo>
                    <a:pt x="663" y="285"/>
                  </a:lnTo>
                  <a:lnTo>
                    <a:pt x="660" y="269"/>
                  </a:lnTo>
                  <a:lnTo>
                    <a:pt x="656" y="253"/>
                  </a:lnTo>
                  <a:lnTo>
                    <a:pt x="652" y="237"/>
                  </a:lnTo>
                  <a:lnTo>
                    <a:pt x="647" y="221"/>
                  </a:lnTo>
                  <a:lnTo>
                    <a:pt x="641" y="206"/>
                  </a:lnTo>
                  <a:lnTo>
                    <a:pt x="633" y="191"/>
                  </a:lnTo>
                  <a:lnTo>
                    <a:pt x="627" y="176"/>
                  </a:lnTo>
                  <a:lnTo>
                    <a:pt x="618" y="162"/>
                  </a:lnTo>
                  <a:lnTo>
                    <a:pt x="610" y="148"/>
                  </a:lnTo>
                  <a:lnTo>
                    <a:pt x="600" y="135"/>
                  </a:lnTo>
                  <a:lnTo>
                    <a:pt x="591" y="122"/>
                  </a:lnTo>
                  <a:lnTo>
                    <a:pt x="580" y="110"/>
                  </a:lnTo>
                  <a:lnTo>
                    <a:pt x="569" y="99"/>
                  </a:lnTo>
                  <a:lnTo>
                    <a:pt x="557" y="87"/>
                  </a:lnTo>
                  <a:lnTo>
                    <a:pt x="545" y="76"/>
                  </a:lnTo>
                  <a:lnTo>
                    <a:pt x="533" y="67"/>
                  </a:lnTo>
                  <a:lnTo>
                    <a:pt x="520" y="57"/>
                  </a:lnTo>
                  <a:lnTo>
                    <a:pt x="506" y="48"/>
                  </a:lnTo>
                  <a:lnTo>
                    <a:pt x="492" y="40"/>
                  </a:lnTo>
                  <a:lnTo>
                    <a:pt x="478" y="32"/>
                  </a:lnTo>
                  <a:lnTo>
                    <a:pt x="463" y="26"/>
                  </a:lnTo>
                  <a:lnTo>
                    <a:pt x="448" y="20"/>
                  </a:lnTo>
                  <a:lnTo>
                    <a:pt x="432" y="15"/>
                  </a:lnTo>
                  <a:lnTo>
                    <a:pt x="416" y="10"/>
                  </a:lnTo>
                  <a:lnTo>
                    <a:pt x="400" y="6"/>
                  </a:lnTo>
                  <a:lnTo>
                    <a:pt x="384" y="3"/>
                  </a:lnTo>
                  <a:lnTo>
                    <a:pt x="367" y="1"/>
                  </a:lnTo>
                  <a:lnTo>
                    <a:pt x="350" y="0"/>
                  </a:lnTo>
                  <a:lnTo>
                    <a:pt x="333" y="0"/>
                  </a:lnTo>
                  <a:lnTo>
                    <a:pt x="316" y="0"/>
                  </a:lnTo>
                  <a:lnTo>
                    <a:pt x="299" y="1"/>
                  </a:lnTo>
                  <a:lnTo>
                    <a:pt x="282" y="3"/>
                  </a:lnTo>
                  <a:lnTo>
                    <a:pt x="266" y="6"/>
                  </a:lnTo>
                  <a:lnTo>
                    <a:pt x="250" y="10"/>
                  </a:lnTo>
                  <a:lnTo>
                    <a:pt x="234" y="15"/>
                  </a:lnTo>
                  <a:lnTo>
                    <a:pt x="218" y="20"/>
                  </a:lnTo>
                  <a:lnTo>
                    <a:pt x="203" y="26"/>
                  </a:lnTo>
                  <a:lnTo>
                    <a:pt x="188" y="32"/>
                  </a:lnTo>
                  <a:lnTo>
                    <a:pt x="174" y="40"/>
                  </a:lnTo>
                  <a:lnTo>
                    <a:pt x="160" y="48"/>
                  </a:lnTo>
                  <a:lnTo>
                    <a:pt x="146" y="57"/>
                  </a:lnTo>
                  <a:lnTo>
                    <a:pt x="133" y="67"/>
                  </a:lnTo>
                  <a:lnTo>
                    <a:pt x="121" y="76"/>
                  </a:lnTo>
                  <a:lnTo>
                    <a:pt x="109" y="87"/>
                  </a:lnTo>
                  <a:lnTo>
                    <a:pt x="98" y="99"/>
                  </a:lnTo>
                  <a:lnTo>
                    <a:pt x="86" y="110"/>
                  </a:lnTo>
                  <a:lnTo>
                    <a:pt x="75" y="122"/>
                  </a:lnTo>
                  <a:lnTo>
                    <a:pt x="66" y="135"/>
                  </a:lnTo>
                  <a:lnTo>
                    <a:pt x="57" y="148"/>
                  </a:lnTo>
                  <a:lnTo>
                    <a:pt x="48" y="162"/>
                  </a:lnTo>
                  <a:lnTo>
                    <a:pt x="40" y="176"/>
                  </a:lnTo>
                  <a:lnTo>
                    <a:pt x="32" y="191"/>
                  </a:lnTo>
                  <a:lnTo>
                    <a:pt x="26" y="206"/>
                  </a:lnTo>
                  <a:lnTo>
                    <a:pt x="20" y="221"/>
                  </a:lnTo>
                  <a:lnTo>
                    <a:pt x="14" y="237"/>
                  </a:lnTo>
                  <a:lnTo>
                    <a:pt x="10" y="253"/>
                  </a:lnTo>
                  <a:lnTo>
                    <a:pt x="6" y="269"/>
                  </a:lnTo>
                  <a:lnTo>
                    <a:pt x="3" y="285"/>
                  </a:lnTo>
                  <a:lnTo>
                    <a:pt x="1" y="302"/>
                  </a:lnTo>
                  <a:lnTo>
                    <a:pt x="0" y="320"/>
                  </a:lnTo>
                  <a:lnTo>
                    <a:pt x="0" y="337"/>
                  </a:lnTo>
                  <a:lnTo>
                    <a:pt x="0" y="354"/>
                  </a:lnTo>
                  <a:lnTo>
                    <a:pt x="1" y="372"/>
                  </a:lnTo>
                  <a:lnTo>
                    <a:pt x="3" y="389"/>
                  </a:lnTo>
                  <a:lnTo>
                    <a:pt x="6" y="405"/>
                  </a:lnTo>
                  <a:lnTo>
                    <a:pt x="10" y="421"/>
                  </a:lnTo>
                  <a:lnTo>
                    <a:pt x="14" y="437"/>
                  </a:lnTo>
                  <a:lnTo>
                    <a:pt x="20" y="453"/>
                  </a:lnTo>
                  <a:lnTo>
                    <a:pt x="26" y="469"/>
                  </a:lnTo>
                  <a:lnTo>
                    <a:pt x="32" y="483"/>
                  </a:lnTo>
                  <a:lnTo>
                    <a:pt x="40" y="498"/>
                  </a:lnTo>
                  <a:lnTo>
                    <a:pt x="48" y="512"/>
                  </a:lnTo>
                  <a:lnTo>
                    <a:pt x="57" y="526"/>
                  </a:lnTo>
                  <a:lnTo>
                    <a:pt x="66" y="539"/>
                  </a:lnTo>
                  <a:lnTo>
                    <a:pt x="75" y="552"/>
                  </a:lnTo>
                  <a:lnTo>
                    <a:pt x="86" y="564"/>
                  </a:lnTo>
                  <a:lnTo>
                    <a:pt x="98" y="576"/>
                  </a:lnTo>
                  <a:lnTo>
                    <a:pt x="109" y="587"/>
                  </a:lnTo>
                  <a:lnTo>
                    <a:pt x="121" y="598"/>
                  </a:lnTo>
                  <a:lnTo>
                    <a:pt x="133" y="607"/>
                  </a:lnTo>
                  <a:lnTo>
                    <a:pt x="146" y="617"/>
                  </a:lnTo>
                  <a:lnTo>
                    <a:pt x="160" y="626"/>
                  </a:lnTo>
                  <a:lnTo>
                    <a:pt x="174" y="634"/>
                  </a:lnTo>
                  <a:lnTo>
                    <a:pt x="188" y="641"/>
                  </a:lnTo>
                  <a:lnTo>
                    <a:pt x="203" y="648"/>
                  </a:lnTo>
                  <a:lnTo>
                    <a:pt x="218" y="655"/>
                  </a:lnTo>
                  <a:lnTo>
                    <a:pt x="234" y="660"/>
                  </a:lnTo>
                  <a:lnTo>
                    <a:pt x="250" y="664"/>
                  </a:lnTo>
                  <a:lnTo>
                    <a:pt x="266" y="668"/>
                  </a:lnTo>
                  <a:lnTo>
                    <a:pt x="282" y="671"/>
                  </a:lnTo>
                  <a:lnTo>
                    <a:pt x="299" y="673"/>
                  </a:lnTo>
                  <a:lnTo>
                    <a:pt x="316" y="675"/>
                  </a:lnTo>
                  <a:lnTo>
                    <a:pt x="333" y="675"/>
                  </a:lnTo>
                  <a:lnTo>
                    <a:pt x="333" y="674"/>
                  </a:lnTo>
                  <a:lnTo>
                    <a:pt x="333" y="675"/>
                  </a:lnTo>
                </a:path>
              </a:pathLst>
            </a:custGeom>
            <a:solidFill>
              <a:srgbClr val="B7DEE8"/>
            </a:solidFill>
            <a:ln w="9525" cap="rnd" cmpd="sng">
              <a:noFill/>
              <a:prstDash val="solid"/>
              <a:round/>
              <a:headEnd type="none" w="sm" len="sm"/>
              <a:tailEnd type="none" w="sm" len="sm"/>
            </a:ln>
          </p:spPr>
          <p:txBody>
            <a:bodyPr/>
            <a:lstStyle/>
            <a:p>
              <a:endParaRPr lang="en-US"/>
            </a:p>
          </p:txBody>
        </p:sp>
        <p:sp>
          <p:nvSpPr>
            <p:cNvPr id="1101" name="Freeform 55"/>
            <p:cNvSpPr>
              <a:spLocks/>
            </p:cNvSpPr>
            <p:nvPr/>
          </p:nvSpPr>
          <p:spPr bwMode="gray">
            <a:xfrm>
              <a:off x="270" y="2081"/>
              <a:ext cx="547" cy="552"/>
            </a:xfrm>
            <a:custGeom>
              <a:avLst/>
              <a:gdLst>
                <a:gd name="T0" fmla="*/ 300 w 558"/>
                <a:gd name="T1" fmla="*/ 549 h 563"/>
                <a:gd name="T2" fmla="*/ 341 w 558"/>
                <a:gd name="T3" fmla="*/ 542 h 563"/>
                <a:gd name="T4" fmla="*/ 378 w 558"/>
                <a:gd name="T5" fmla="*/ 528 h 563"/>
                <a:gd name="T6" fmla="*/ 415 w 558"/>
                <a:gd name="T7" fmla="*/ 511 h 563"/>
                <a:gd name="T8" fmla="*/ 446 w 558"/>
                <a:gd name="T9" fmla="*/ 487 h 563"/>
                <a:gd name="T10" fmla="*/ 474 w 558"/>
                <a:gd name="T11" fmla="*/ 460 h 563"/>
                <a:gd name="T12" fmla="*/ 499 w 558"/>
                <a:gd name="T13" fmla="*/ 428 h 563"/>
                <a:gd name="T14" fmla="*/ 519 w 558"/>
                <a:gd name="T15" fmla="*/ 394 h 563"/>
                <a:gd name="T16" fmla="*/ 533 w 558"/>
                <a:gd name="T17" fmla="*/ 357 h 563"/>
                <a:gd name="T18" fmla="*/ 542 w 558"/>
                <a:gd name="T19" fmla="*/ 317 h 563"/>
                <a:gd name="T20" fmla="*/ 546 w 558"/>
                <a:gd name="T21" fmla="*/ 275 h 563"/>
                <a:gd name="T22" fmla="*/ 542 w 558"/>
                <a:gd name="T23" fmla="*/ 232 h 563"/>
                <a:gd name="T24" fmla="*/ 533 w 558"/>
                <a:gd name="T25" fmla="*/ 192 h 563"/>
                <a:gd name="T26" fmla="*/ 519 w 558"/>
                <a:gd name="T27" fmla="*/ 155 h 563"/>
                <a:gd name="T28" fmla="*/ 499 w 558"/>
                <a:gd name="T29" fmla="*/ 121 h 563"/>
                <a:gd name="T30" fmla="*/ 474 w 558"/>
                <a:gd name="T31" fmla="*/ 90 h 563"/>
                <a:gd name="T32" fmla="*/ 446 w 558"/>
                <a:gd name="T33" fmla="*/ 62 h 563"/>
                <a:gd name="T34" fmla="*/ 415 w 558"/>
                <a:gd name="T35" fmla="*/ 39 h 563"/>
                <a:gd name="T36" fmla="*/ 378 w 558"/>
                <a:gd name="T37" fmla="*/ 21 h 563"/>
                <a:gd name="T38" fmla="*/ 341 w 558"/>
                <a:gd name="T39" fmla="*/ 8 h 563"/>
                <a:gd name="T40" fmla="*/ 300 w 558"/>
                <a:gd name="T41" fmla="*/ 1 h 563"/>
                <a:gd name="T42" fmla="*/ 259 w 558"/>
                <a:gd name="T43" fmla="*/ 0 h 563"/>
                <a:gd name="T44" fmla="*/ 218 w 558"/>
                <a:gd name="T45" fmla="*/ 5 h 563"/>
                <a:gd name="T46" fmla="*/ 178 w 558"/>
                <a:gd name="T47" fmla="*/ 17 h 563"/>
                <a:gd name="T48" fmla="*/ 143 w 558"/>
                <a:gd name="T49" fmla="*/ 32 h 563"/>
                <a:gd name="T50" fmla="*/ 110 w 558"/>
                <a:gd name="T51" fmla="*/ 54 h 563"/>
                <a:gd name="T52" fmla="*/ 79 w 558"/>
                <a:gd name="T53" fmla="*/ 80 h 563"/>
                <a:gd name="T54" fmla="*/ 54 w 558"/>
                <a:gd name="T55" fmla="*/ 110 h 563"/>
                <a:gd name="T56" fmla="*/ 32 w 558"/>
                <a:gd name="T57" fmla="*/ 143 h 563"/>
                <a:gd name="T58" fmla="*/ 17 w 558"/>
                <a:gd name="T59" fmla="*/ 180 h 563"/>
                <a:gd name="T60" fmla="*/ 5 w 558"/>
                <a:gd name="T61" fmla="*/ 220 h 563"/>
                <a:gd name="T62" fmla="*/ 0 w 558"/>
                <a:gd name="T63" fmla="*/ 261 h 563"/>
                <a:gd name="T64" fmla="*/ 1 w 558"/>
                <a:gd name="T65" fmla="*/ 303 h 563"/>
                <a:gd name="T66" fmla="*/ 9 w 558"/>
                <a:gd name="T67" fmla="*/ 344 h 563"/>
                <a:gd name="T68" fmla="*/ 22 w 558"/>
                <a:gd name="T69" fmla="*/ 382 h 563"/>
                <a:gd name="T70" fmla="*/ 39 w 558"/>
                <a:gd name="T71" fmla="*/ 418 h 563"/>
                <a:gd name="T72" fmla="*/ 62 w 558"/>
                <a:gd name="T73" fmla="*/ 451 h 563"/>
                <a:gd name="T74" fmla="*/ 89 w 558"/>
                <a:gd name="T75" fmla="*/ 479 h 563"/>
                <a:gd name="T76" fmla="*/ 120 w 558"/>
                <a:gd name="T77" fmla="*/ 504 h 563"/>
                <a:gd name="T78" fmla="*/ 154 w 558"/>
                <a:gd name="T79" fmla="*/ 524 h 563"/>
                <a:gd name="T80" fmla="*/ 191 w 558"/>
                <a:gd name="T81" fmla="*/ 538 h 563"/>
                <a:gd name="T82" fmla="*/ 230 w 558"/>
                <a:gd name="T83" fmla="*/ 547 h 563"/>
                <a:gd name="T84" fmla="*/ 273 w 558"/>
                <a:gd name="T85" fmla="*/ 551 h 5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58"/>
                <a:gd name="T130" fmla="*/ 0 h 563"/>
                <a:gd name="T131" fmla="*/ 558 w 558"/>
                <a:gd name="T132" fmla="*/ 563 h 5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58" h="563">
                  <a:moveTo>
                    <a:pt x="278" y="562"/>
                  </a:moveTo>
                  <a:lnTo>
                    <a:pt x="292" y="561"/>
                  </a:lnTo>
                  <a:lnTo>
                    <a:pt x="306" y="560"/>
                  </a:lnTo>
                  <a:lnTo>
                    <a:pt x="321" y="558"/>
                  </a:lnTo>
                  <a:lnTo>
                    <a:pt x="334" y="556"/>
                  </a:lnTo>
                  <a:lnTo>
                    <a:pt x="348" y="553"/>
                  </a:lnTo>
                  <a:lnTo>
                    <a:pt x="361" y="549"/>
                  </a:lnTo>
                  <a:lnTo>
                    <a:pt x="374" y="544"/>
                  </a:lnTo>
                  <a:lnTo>
                    <a:pt x="386" y="539"/>
                  </a:lnTo>
                  <a:lnTo>
                    <a:pt x="399" y="534"/>
                  </a:lnTo>
                  <a:lnTo>
                    <a:pt x="410" y="527"/>
                  </a:lnTo>
                  <a:lnTo>
                    <a:pt x="423" y="521"/>
                  </a:lnTo>
                  <a:lnTo>
                    <a:pt x="434" y="514"/>
                  </a:lnTo>
                  <a:lnTo>
                    <a:pt x="445" y="506"/>
                  </a:lnTo>
                  <a:lnTo>
                    <a:pt x="455" y="497"/>
                  </a:lnTo>
                  <a:lnTo>
                    <a:pt x="466" y="489"/>
                  </a:lnTo>
                  <a:lnTo>
                    <a:pt x="475" y="479"/>
                  </a:lnTo>
                  <a:lnTo>
                    <a:pt x="484" y="469"/>
                  </a:lnTo>
                  <a:lnTo>
                    <a:pt x="493" y="460"/>
                  </a:lnTo>
                  <a:lnTo>
                    <a:pt x="501" y="448"/>
                  </a:lnTo>
                  <a:lnTo>
                    <a:pt x="509" y="437"/>
                  </a:lnTo>
                  <a:lnTo>
                    <a:pt x="516" y="426"/>
                  </a:lnTo>
                  <a:lnTo>
                    <a:pt x="523" y="414"/>
                  </a:lnTo>
                  <a:lnTo>
                    <a:pt x="529" y="402"/>
                  </a:lnTo>
                  <a:lnTo>
                    <a:pt x="534" y="390"/>
                  </a:lnTo>
                  <a:lnTo>
                    <a:pt x="540" y="377"/>
                  </a:lnTo>
                  <a:lnTo>
                    <a:pt x="544" y="364"/>
                  </a:lnTo>
                  <a:lnTo>
                    <a:pt x="547" y="351"/>
                  </a:lnTo>
                  <a:lnTo>
                    <a:pt x="551" y="337"/>
                  </a:lnTo>
                  <a:lnTo>
                    <a:pt x="553" y="323"/>
                  </a:lnTo>
                  <a:lnTo>
                    <a:pt x="555" y="309"/>
                  </a:lnTo>
                  <a:lnTo>
                    <a:pt x="556" y="295"/>
                  </a:lnTo>
                  <a:lnTo>
                    <a:pt x="557" y="280"/>
                  </a:lnTo>
                  <a:lnTo>
                    <a:pt x="556" y="266"/>
                  </a:lnTo>
                  <a:lnTo>
                    <a:pt x="555" y="251"/>
                  </a:lnTo>
                  <a:lnTo>
                    <a:pt x="553" y="237"/>
                  </a:lnTo>
                  <a:lnTo>
                    <a:pt x="551" y="224"/>
                  </a:lnTo>
                  <a:lnTo>
                    <a:pt x="547" y="210"/>
                  </a:lnTo>
                  <a:lnTo>
                    <a:pt x="544" y="196"/>
                  </a:lnTo>
                  <a:lnTo>
                    <a:pt x="540" y="184"/>
                  </a:lnTo>
                  <a:lnTo>
                    <a:pt x="534" y="170"/>
                  </a:lnTo>
                  <a:lnTo>
                    <a:pt x="529" y="158"/>
                  </a:lnTo>
                  <a:lnTo>
                    <a:pt x="523" y="146"/>
                  </a:lnTo>
                  <a:lnTo>
                    <a:pt x="516" y="134"/>
                  </a:lnTo>
                  <a:lnTo>
                    <a:pt x="509" y="123"/>
                  </a:lnTo>
                  <a:lnTo>
                    <a:pt x="501" y="112"/>
                  </a:lnTo>
                  <a:lnTo>
                    <a:pt x="493" y="101"/>
                  </a:lnTo>
                  <a:lnTo>
                    <a:pt x="484" y="92"/>
                  </a:lnTo>
                  <a:lnTo>
                    <a:pt x="475" y="82"/>
                  </a:lnTo>
                  <a:lnTo>
                    <a:pt x="466" y="72"/>
                  </a:lnTo>
                  <a:lnTo>
                    <a:pt x="455" y="63"/>
                  </a:lnTo>
                  <a:lnTo>
                    <a:pt x="445" y="55"/>
                  </a:lnTo>
                  <a:lnTo>
                    <a:pt x="434" y="47"/>
                  </a:lnTo>
                  <a:lnTo>
                    <a:pt x="423" y="40"/>
                  </a:lnTo>
                  <a:lnTo>
                    <a:pt x="410" y="33"/>
                  </a:lnTo>
                  <a:lnTo>
                    <a:pt x="399" y="27"/>
                  </a:lnTo>
                  <a:lnTo>
                    <a:pt x="386" y="21"/>
                  </a:lnTo>
                  <a:lnTo>
                    <a:pt x="374" y="17"/>
                  </a:lnTo>
                  <a:lnTo>
                    <a:pt x="361" y="12"/>
                  </a:lnTo>
                  <a:lnTo>
                    <a:pt x="348" y="8"/>
                  </a:lnTo>
                  <a:lnTo>
                    <a:pt x="334" y="5"/>
                  </a:lnTo>
                  <a:lnTo>
                    <a:pt x="321" y="3"/>
                  </a:lnTo>
                  <a:lnTo>
                    <a:pt x="306" y="1"/>
                  </a:lnTo>
                  <a:lnTo>
                    <a:pt x="292" y="0"/>
                  </a:lnTo>
                  <a:lnTo>
                    <a:pt x="278" y="0"/>
                  </a:lnTo>
                  <a:lnTo>
                    <a:pt x="264" y="0"/>
                  </a:lnTo>
                  <a:lnTo>
                    <a:pt x="250" y="1"/>
                  </a:lnTo>
                  <a:lnTo>
                    <a:pt x="235" y="3"/>
                  </a:lnTo>
                  <a:lnTo>
                    <a:pt x="222" y="5"/>
                  </a:lnTo>
                  <a:lnTo>
                    <a:pt x="208" y="8"/>
                  </a:lnTo>
                  <a:lnTo>
                    <a:pt x="195" y="12"/>
                  </a:lnTo>
                  <a:lnTo>
                    <a:pt x="182" y="17"/>
                  </a:lnTo>
                  <a:lnTo>
                    <a:pt x="170" y="21"/>
                  </a:lnTo>
                  <a:lnTo>
                    <a:pt x="157" y="27"/>
                  </a:lnTo>
                  <a:lnTo>
                    <a:pt x="146" y="33"/>
                  </a:lnTo>
                  <a:lnTo>
                    <a:pt x="134" y="40"/>
                  </a:lnTo>
                  <a:lnTo>
                    <a:pt x="122" y="47"/>
                  </a:lnTo>
                  <a:lnTo>
                    <a:pt x="112" y="55"/>
                  </a:lnTo>
                  <a:lnTo>
                    <a:pt x="102" y="63"/>
                  </a:lnTo>
                  <a:lnTo>
                    <a:pt x="91" y="72"/>
                  </a:lnTo>
                  <a:lnTo>
                    <a:pt x="81" y="82"/>
                  </a:lnTo>
                  <a:lnTo>
                    <a:pt x="72" y="92"/>
                  </a:lnTo>
                  <a:lnTo>
                    <a:pt x="63" y="101"/>
                  </a:lnTo>
                  <a:lnTo>
                    <a:pt x="55" y="112"/>
                  </a:lnTo>
                  <a:lnTo>
                    <a:pt x="48" y="123"/>
                  </a:lnTo>
                  <a:lnTo>
                    <a:pt x="40" y="134"/>
                  </a:lnTo>
                  <a:lnTo>
                    <a:pt x="33" y="146"/>
                  </a:lnTo>
                  <a:lnTo>
                    <a:pt x="27" y="158"/>
                  </a:lnTo>
                  <a:lnTo>
                    <a:pt x="22" y="170"/>
                  </a:lnTo>
                  <a:lnTo>
                    <a:pt x="17" y="184"/>
                  </a:lnTo>
                  <a:lnTo>
                    <a:pt x="12" y="196"/>
                  </a:lnTo>
                  <a:lnTo>
                    <a:pt x="9" y="210"/>
                  </a:lnTo>
                  <a:lnTo>
                    <a:pt x="5" y="224"/>
                  </a:lnTo>
                  <a:lnTo>
                    <a:pt x="3" y="237"/>
                  </a:lnTo>
                  <a:lnTo>
                    <a:pt x="1" y="251"/>
                  </a:lnTo>
                  <a:lnTo>
                    <a:pt x="0" y="266"/>
                  </a:lnTo>
                  <a:lnTo>
                    <a:pt x="0" y="280"/>
                  </a:lnTo>
                  <a:lnTo>
                    <a:pt x="0" y="295"/>
                  </a:lnTo>
                  <a:lnTo>
                    <a:pt x="1" y="309"/>
                  </a:lnTo>
                  <a:lnTo>
                    <a:pt x="3" y="323"/>
                  </a:lnTo>
                  <a:lnTo>
                    <a:pt x="5" y="337"/>
                  </a:lnTo>
                  <a:lnTo>
                    <a:pt x="9" y="351"/>
                  </a:lnTo>
                  <a:lnTo>
                    <a:pt x="12" y="364"/>
                  </a:lnTo>
                  <a:lnTo>
                    <a:pt x="17" y="377"/>
                  </a:lnTo>
                  <a:lnTo>
                    <a:pt x="22" y="390"/>
                  </a:lnTo>
                  <a:lnTo>
                    <a:pt x="27" y="402"/>
                  </a:lnTo>
                  <a:lnTo>
                    <a:pt x="33" y="414"/>
                  </a:lnTo>
                  <a:lnTo>
                    <a:pt x="40" y="426"/>
                  </a:lnTo>
                  <a:lnTo>
                    <a:pt x="48" y="437"/>
                  </a:lnTo>
                  <a:lnTo>
                    <a:pt x="55" y="448"/>
                  </a:lnTo>
                  <a:lnTo>
                    <a:pt x="63" y="460"/>
                  </a:lnTo>
                  <a:lnTo>
                    <a:pt x="72" y="469"/>
                  </a:lnTo>
                  <a:lnTo>
                    <a:pt x="81" y="479"/>
                  </a:lnTo>
                  <a:lnTo>
                    <a:pt x="91" y="489"/>
                  </a:lnTo>
                  <a:lnTo>
                    <a:pt x="102" y="497"/>
                  </a:lnTo>
                  <a:lnTo>
                    <a:pt x="112" y="506"/>
                  </a:lnTo>
                  <a:lnTo>
                    <a:pt x="122" y="514"/>
                  </a:lnTo>
                  <a:lnTo>
                    <a:pt x="134" y="521"/>
                  </a:lnTo>
                  <a:lnTo>
                    <a:pt x="146" y="527"/>
                  </a:lnTo>
                  <a:lnTo>
                    <a:pt x="157" y="534"/>
                  </a:lnTo>
                  <a:lnTo>
                    <a:pt x="170" y="539"/>
                  </a:lnTo>
                  <a:lnTo>
                    <a:pt x="182" y="544"/>
                  </a:lnTo>
                  <a:lnTo>
                    <a:pt x="195" y="549"/>
                  </a:lnTo>
                  <a:lnTo>
                    <a:pt x="208" y="553"/>
                  </a:lnTo>
                  <a:lnTo>
                    <a:pt x="222" y="556"/>
                  </a:lnTo>
                  <a:lnTo>
                    <a:pt x="235" y="558"/>
                  </a:lnTo>
                  <a:lnTo>
                    <a:pt x="250" y="560"/>
                  </a:lnTo>
                  <a:lnTo>
                    <a:pt x="264" y="561"/>
                  </a:lnTo>
                  <a:lnTo>
                    <a:pt x="278" y="562"/>
                  </a:lnTo>
                </a:path>
              </a:pathLst>
            </a:custGeom>
            <a:solidFill>
              <a:srgbClr val="FFFFFF"/>
            </a:solidFill>
            <a:ln w="9525" cap="rnd">
              <a:noFill/>
              <a:round/>
              <a:headEnd type="none" w="sm" len="sm"/>
              <a:tailEnd type="none" w="sm" len="sm"/>
            </a:ln>
          </p:spPr>
          <p:txBody>
            <a:bodyPr/>
            <a:lstStyle/>
            <a:p>
              <a:endParaRPr lang="en-US"/>
            </a:p>
          </p:txBody>
        </p:sp>
        <p:sp>
          <p:nvSpPr>
            <p:cNvPr id="99384" name="AutoShape 56"/>
            <p:cNvSpPr>
              <a:spLocks noChangeArrowheads="1"/>
            </p:cNvSpPr>
            <p:nvPr/>
          </p:nvSpPr>
          <p:spPr bwMode="gray">
            <a:xfrm>
              <a:off x="399" y="2210"/>
              <a:ext cx="289" cy="305"/>
            </a:xfrm>
            <a:prstGeom prst="cube">
              <a:avLst>
                <a:gd name="adj" fmla="val 24991"/>
              </a:avLst>
            </a:prstGeom>
            <a:solidFill>
              <a:schemeClr val="accent2"/>
            </a:solidFill>
            <a:ln w="12700">
              <a:solidFill>
                <a:schemeClr val="tx1"/>
              </a:solidFill>
              <a:miter lim="800000"/>
              <a:headEnd/>
              <a:tailEnd/>
            </a:ln>
            <a:effectLst>
              <a:outerShdw dist="17961" dir="2700000" algn="ctr" rotWithShape="0">
                <a:srgbClr val="000000"/>
              </a:outerShdw>
            </a:effectLst>
          </p:spPr>
          <p:txBody>
            <a:bodyPr wrap="none" anchor="ctr"/>
            <a:lstStyle/>
            <a:p>
              <a:pPr>
                <a:defRPr/>
              </a:pPr>
              <a:endParaRPr lang="en-US">
                <a:latin typeface="Arial" charset="0"/>
              </a:endParaRPr>
            </a:p>
          </p:txBody>
        </p:sp>
        <p:sp>
          <p:nvSpPr>
            <p:cNvPr id="99385" name="Freeform 57"/>
            <p:cNvSpPr>
              <a:spLocks/>
            </p:cNvSpPr>
            <p:nvPr/>
          </p:nvSpPr>
          <p:spPr bwMode="gray">
            <a:xfrm>
              <a:off x="528" y="2195"/>
              <a:ext cx="243" cy="52"/>
            </a:xfrm>
            <a:custGeom>
              <a:avLst/>
              <a:gdLst/>
              <a:ahLst/>
              <a:cxnLst>
                <a:cxn ang="0">
                  <a:pos x="0" y="338"/>
                </a:cxn>
                <a:cxn ang="0">
                  <a:pos x="4" y="302"/>
                </a:cxn>
                <a:cxn ang="0">
                  <a:pos x="8" y="269"/>
                </a:cxn>
                <a:cxn ang="0">
                  <a:pos x="21" y="238"/>
                </a:cxn>
                <a:cxn ang="0">
                  <a:pos x="39" y="205"/>
                </a:cxn>
                <a:cxn ang="0">
                  <a:pos x="82" y="150"/>
                </a:cxn>
                <a:cxn ang="0">
                  <a:pos x="143" y="100"/>
                </a:cxn>
                <a:cxn ang="0">
                  <a:pos x="212" y="59"/>
                </a:cxn>
                <a:cxn ang="0">
                  <a:pos x="255" y="42"/>
                </a:cxn>
                <a:cxn ang="0">
                  <a:pos x="294" y="28"/>
                </a:cxn>
                <a:cxn ang="0">
                  <a:pos x="342" y="14"/>
                </a:cxn>
                <a:cxn ang="0">
                  <a:pos x="385" y="6"/>
                </a:cxn>
                <a:cxn ang="0">
                  <a:pos x="437" y="3"/>
                </a:cxn>
                <a:cxn ang="0">
                  <a:pos x="485" y="0"/>
                </a:cxn>
                <a:cxn ang="0">
                  <a:pos x="767" y="0"/>
                </a:cxn>
                <a:cxn ang="0">
                  <a:pos x="841" y="6"/>
                </a:cxn>
                <a:cxn ang="0">
                  <a:pos x="914" y="17"/>
                </a:cxn>
                <a:cxn ang="0">
                  <a:pos x="984" y="36"/>
                </a:cxn>
                <a:cxn ang="0">
                  <a:pos x="1049" y="64"/>
                </a:cxn>
                <a:cxn ang="0">
                  <a:pos x="1105" y="95"/>
                </a:cxn>
                <a:cxn ang="0">
                  <a:pos x="1153" y="133"/>
                </a:cxn>
                <a:cxn ang="0">
                  <a:pos x="1196" y="178"/>
                </a:cxn>
                <a:cxn ang="0">
                  <a:pos x="1226" y="225"/>
                </a:cxn>
                <a:cxn ang="0">
                  <a:pos x="1365" y="225"/>
                </a:cxn>
                <a:cxn ang="0">
                  <a:pos x="1114" y="338"/>
                </a:cxn>
                <a:cxn ang="0">
                  <a:pos x="806" y="225"/>
                </a:cxn>
                <a:cxn ang="0">
                  <a:pos x="945" y="225"/>
                </a:cxn>
                <a:cxn ang="0">
                  <a:pos x="923" y="189"/>
                </a:cxn>
                <a:cxn ang="0">
                  <a:pos x="897" y="155"/>
                </a:cxn>
                <a:cxn ang="0">
                  <a:pos x="862" y="122"/>
                </a:cxn>
                <a:cxn ang="0">
                  <a:pos x="823" y="95"/>
                </a:cxn>
                <a:cxn ang="0">
                  <a:pos x="780" y="67"/>
                </a:cxn>
                <a:cxn ang="0">
                  <a:pos x="732" y="45"/>
                </a:cxn>
                <a:cxn ang="0">
                  <a:pos x="680" y="28"/>
                </a:cxn>
                <a:cxn ang="0">
                  <a:pos x="628" y="14"/>
                </a:cxn>
                <a:cxn ang="0">
                  <a:pos x="628" y="14"/>
                </a:cxn>
                <a:cxn ang="0">
                  <a:pos x="554" y="34"/>
                </a:cxn>
                <a:cxn ang="0">
                  <a:pos x="485" y="61"/>
                </a:cxn>
                <a:cxn ang="0">
                  <a:pos x="424" y="95"/>
                </a:cxn>
                <a:cxn ang="0">
                  <a:pos x="377" y="136"/>
                </a:cxn>
                <a:cxn ang="0">
                  <a:pos x="333" y="180"/>
                </a:cxn>
                <a:cxn ang="0">
                  <a:pos x="303" y="230"/>
                </a:cxn>
                <a:cxn ang="0">
                  <a:pos x="286" y="283"/>
                </a:cxn>
                <a:cxn ang="0">
                  <a:pos x="277" y="338"/>
                </a:cxn>
                <a:cxn ang="0">
                  <a:pos x="0" y="338"/>
                </a:cxn>
              </a:cxnLst>
              <a:rect l="0" t="0" r="r" b="b"/>
              <a:pathLst>
                <a:path w="1366" h="339">
                  <a:moveTo>
                    <a:pt x="0" y="338"/>
                  </a:moveTo>
                  <a:lnTo>
                    <a:pt x="4" y="302"/>
                  </a:lnTo>
                  <a:lnTo>
                    <a:pt x="8" y="269"/>
                  </a:lnTo>
                  <a:lnTo>
                    <a:pt x="21" y="238"/>
                  </a:lnTo>
                  <a:lnTo>
                    <a:pt x="39" y="205"/>
                  </a:lnTo>
                  <a:lnTo>
                    <a:pt x="82" y="150"/>
                  </a:lnTo>
                  <a:lnTo>
                    <a:pt x="143" y="100"/>
                  </a:lnTo>
                  <a:lnTo>
                    <a:pt x="212" y="59"/>
                  </a:lnTo>
                  <a:lnTo>
                    <a:pt x="255" y="42"/>
                  </a:lnTo>
                  <a:lnTo>
                    <a:pt x="294" y="28"/>
                  </a:lnTo>
                  <a:lnTo>
                    <a:pt x="342" y="14"/>
                  </a:lnTo>
                  <a:lnTo>
                    <a:pt x="385" y="6"/>
                  </a:lnTo>
                  <a:lnTo>
                    <a:pt x="437" y="3"/>
                  </a:lnTo>
                  <a:lnTo>
                    <a:pt x="485" y="0"/>
                  </a:lnTo>
                  <a:lnTo>
                    <a:pt x="767" y="0"/>
                  </a:lnTo>
                  <a:lnTo>
                    <a:pt x="841" y="6"/>
                  </a:lnTo>
                  <a:lnTo>
                    <a:pt x="914" y="17"/>
                  </a:lnTo>
                  <a:lnTo>
                    <a:pt x="984" y="36"/>
                  </a:lnTo>
                  <a:lnTo>
                    <a:pt x="1049" y="64"/>
                  </a:lnTo>
                  <a:lnTo>
                    <a:pt x="1105" y="95"/>
                  </a:lnTo>
                  <a:lnTo>
                    <a:pt x="1153" y="133"/>
                  </a:lnTo>
                  <a:lnTo>
                    <a:pt x="1196" y="178"/>
                  </a:lnTo>
                  <a:lnTo>
                    <a:pt x="1226" y="225"/>
                  </a:lnTo>
                  <a:lnTo>
                    <a:pt x="1365" y="225"/>
                  </a:lnTo>
                  <a:lnTo>
                    <a:pt x="1114" y="338"/>
                  </a:lnTo>
                  <a:lnTo>
                    <a:pt x="806" y="225"/>
                  </a:lnTo>
                  <a:lnTo>
                    <a:pt x="945" y="225"/>
                  </a:lnTo>
                  <a:lnTo>
                    <a:pt x="923" y="189"/>
                  </a:lnTo>
                  <a:lnTo>
                    <a:pt x="897" y="155"/>
                  </a:lnTo>
                  <a:lnTo>
                    <a:pt x="862" y="122"/>
                  </a:lnTo>
                  <a:lnTo>
                    <a:pt x="823" y="95"/>
                  </a:lnTo>
                  <a:lnTo>
                    <a:pt x="780" y="67"/>
                  </a:lnTo>
                  <a:lnTo>
                    <a:pt x="732" y="45"/>
                  </a:lnTo>
                  <a:lnTo>
                    <a:pt x="680" y="28"/>
                  </a:lnTo>
                  <a:lnTo>
                    <a:pt x="628" y="14"/>
                  </a:lnTo>
                  <a:lnTo>
                    <a:pt x="628" y="14"/>
                  </a:lnTo>
                  <a:lnTo>
                    <a:pt x="554" y="34"/>
                  </a:lnTo>
                  <a:lnTo>
                    <a:pt x="485" y="61"/>
                  </a:lnTo>
                  <a:lnTo>
                    <a:pt x="424" y="95"/>
                  </a:lnTo>
                  <a:lnTo>
                    <a:pt x="377" y="136"/>
                  </a:lnTo>
                  <a:lnTo>
                    <a:pt x="333" y="180"/>
                  </a:lnTo>
                  <a:lnTo>
                    <a:pt x="303" y="230"/>
                  </a:lnTo>
                  <a:lnTo>
                    <a:pt x="286" y="283"/>
                  </a:lnTo>
                  <a:lnTo>
                    <a:pt x="277" y="338"/>
                  </a:lnTo>
                  <a:lnTo>
                    <a:pt x="0" y="338"/>
                  </a:lnTo>
                </a:path>
              </a:pathLst>
            </a:custGeom>
            <a:solidFill>
              <a:schemeClr val="accent1"/>
            </a:solidFill>
            <a:ln w="12700" cap="rnd" cmpd="sng">
              <a:solidFill>
                <a:schemeClr val="tx1"/>
              </a:solidFill>
              <a:prstDash val="solid"/>
              <a:round/>
              <a:headEnd/>
              <a:tailEnd/>
            </a:ln>
            <a:effectLst>
              <a:outerShdw dist="17961" dir="2700000" algn="ctr" rotWithShape="0">
                <a:srgbClr val="000000"/>
              </a:outerShdw>
            </a:effectLst>
          </p:spPr>
          <p:txBody>
            <a:bodyPr/>
            <a:lstStyle/>
            <a:p>
              <a:pPr>
                <a:defRPr/>
              </a:pPr>
              <a:endParaRPr lang="en-US">
                <a:latin typeface="Arial" charset="0"/>
              </a:endParaRPr>
            </a:p>
          </p:txBody>
        </p:sp>
        <p:sp>
          <p:nvSpPr>
            <p:cNvPr id="99386" name="Freeform 58"/>
            <p:cNvSpPr>
              <a:spLocks/>
            </p:cNvSpPr>
            <p:nvPr/>
          </p:nvSpPr>
          <p:spPr bwMode="gray">
            <a:xfrm>
              <a:off x="325" y="2195"/>
              <a:ext cx="243" cy="52"/>
            </a:xfrm>
            <a:custGeom>
              <a:avLst/>
              <a:gdLst/>
              <a:ahLst/>
              <a:cxnLst>
                <a:cxn ang="0">
                  <a:pos x="1365" y="338"/>
                </a:cxn>
                <a:cxn ang="0">
                  <a:pos x="1352" y="269"/>
                </a:cxn>
                <a:cxn ang="0">
                  <a:pos x="1326" y="205"/>
                </a:cxn>
                <a:cxn ang="0">
                  <a:pos x="1280" y="150"/>
                </a:cxn>
                <a:cxn ang="0">
                  <a:pos x="1221" y="100"/>
                </a:cxn>
                <a:cxn ang="0">
                  <a:pos x="1150" y="59"/>
                </a:cxn>
                <a:cxn ang="0">
                  <a:pos x="1110" y="42"/>
                </a:cxn>
                <a:cxn ang="0">
                  <a:pos x="1065" y="28"/>
                </a:cxn>
                <a:cxn ang="0">
                  <a:pos x="1019" y="14"/>
                </a:cxn>
                <a:cxn ang="0">
                  <a:pos x="973" y="6"/>
                </a:cxn>
                <a:cxn ang="0">
                  <a:pos x="928" y="3"/>
                </a:cxn>
                <a:cxn ang="0">
                  <a:pos x="875" y="0"/>
                </a:cxn>
                <a:cxn ang="0">
                  <a:pos x="601" y="0"/>
                </a:cxn>
                <a:cxn ang="0">
                  <a:pos x="523" y="6"/>
                </a:cxn>
                <a:cxn ang="0">
                  <a:pos x="451" y="17"/>
                </a:cxn>
                <a:cxn ang="0">
                  <a:pos x="379" y="36"/>
                </a:cxn>
                <a:cxn ang="0">
                  <a:pos x="320" y="64"/>
                </a:cxn>
                <a:cxn ang="0">
                  <a:pos x="261" y="95"/>
                </a:cxn>
                <a:cxn ang="0">
                  <a:pos x="209" y="133"/>
                </a:cxn>
                <a:cxn ang="0">
                  <a:pos x="170" y="178"/>
                </a:cxn>
                <a:cxn ang="0">
                  <a:pos x="137" y="225"/>
                </a:cxn>
                <a:cxn ang="0">
                  <a:pos x="0" y="225"/>
                </a:cxn>
                <a:cxn ang="0">
                  <a:pos x="248" y="338"/>
                </a:cxn>
                <a:cxn ang="0">
                  <a:pos x="555" y="225"/>
                </a:cxn>
                <a:cxn ang="0">
                  <a:pos x="418" y="225"/>
                </a:cxn>
                <a:cxn ang="0">
                  <a:pos x="470" y="155"/>
                </a:cxn>
                <a:cxn ang="0">
                  <a:pos x="503" y="122"/>
                </a:cxn>
                <a:cxn ang="0">
                  <a:pos x="542" y="95"/>
                </a:cxn>
                <a:cxn ang="0">
                  <a:pos x="588" y="67"/>
                </a:cxn>
                <a:cxn ang="0">
                  <a:pos x="634" y="45"/>
                </a:cxn>
                <a:cxn ang="0">
                  <a:pos x="686" y="28"/>
                </a:cxn>
                <a:cxn ang="0">
                  <a:pos x="738" y="14"/>
                </a:cxn>
                <a:cxn ang="0">
                  <a:pos x="738" y="14"/>
                </a:cxn>
                <a:cxn ang="0">
                  <a:pos x="810" y="34"/>
                </a:cxn>
                <a:cxn ang="0">
                  <a:pos x="882" y="61"/>
                </a:cxn>
                <a:cxn ang="0">
                  <a:pos x="941" y="95"/>
                </a:cxn>
                <a:cxn ang="0">
                  <a:pos x="993" y="136"/>
                </a:cxn>
                <a:cxn ang="0">
                  <a:pos x="1032" y="180"/>
                </a:cxn>
                <a:cxn ang="0">
                  <a:pos x="1058" y="230"/>
                </a:cxn>
                <a:cxn ang="0">
                  <a:pos x="1078" y="283"/>
                </a:cxn>
                <a:cxn ang="0">
                  <a:pos x="1084" y="338"/>
                </a:cxn>
                <a:cxn ang="0">
                  <a:pos x="1365" y="338"/>
                </a:cxn>
              </a:cxnLst>
              <a:rect l="0" t="0" r="r" b="b"/>
              <a:pathLst>
                <a:path w="1366" h="339">
                  <a:moveTo>
                    <a:pt x="1365" y="338"/>
                  </a:moveTo>
                  <a:lnTo>
                    <a:pt x="1352" y="269"/>
                  </a:lnTo>
                  <a:lnTo>
                    <a:pt x="1326" y="205"/>
                  </a:lnTo>
                  <a:lnTo>
                    <a:pt x="1280" y="150"/>
                  </a:lnTo>
                  <a:lnTo>
                    <a:pt x="1221" y="100"/>
                  </a:lnTo>
                  <a:lnTo>
                    <a:pt x="1150" y="59"/>
                  </a:lnTo>
                  <a:lnTo>
                    <a:pt x="1110" y="42"/>
                  </a:lnTo>
                  <a:lnTo>
                    <a:pt x="1065" y="28"/>
                  </a:lnTo>
                  <a:lnTo>
                    <a:pt x="1019" y="14"/>
                  </a:lnTo>
                  <a:lnTo>
                    <a:pt x="973" y="6"/>
                  </a:lnTo>
                  <a:lnTo>
                    <a:pt x="928" y="3"/>
                  </a:lnTo>
                  <a:lnTo>
                    <a:pt x="875" y="0"/>
                  </a:lnTo>
                  <a:lnTo>
                    <a:pt x="601" y="0"/>
                  </a:lnTo>
                  <a:lnTo>
                    <a:pt x="523" y="6"/>
                  </a:lnTo>
                  <a:lnTo>
                    <a:pt x="451" y="17"/>
                  </a:lnTo>
                  <a:lnTo>
                    <a:pt x="379" y="36"/>
                  </a:lnTo>
                  <a:lnTo>
                    <a:pt x="320" y="64"/>
                  </a:lnTo>
                  <a:lnTo>
                    <a:pt x="261" y="95"/>
                  </a:lnTo>
                  <a:lnTo>
                    <a:pt x="209" y="133"/>
                  </a:lnTo>
                  <a:lnTo>
                    <a:pt x="170" y="178"/>
                  </a:lnTo>
                  <a:lnTo>
                    <a:pt x="137" y="225"/>
                  </a:lnTo>
                  <a:lnTo>
                    <a:pt x="0" y="225"/>
                  </a:lnTo>
                  <a:lnTo>
                    <a:pt x="248" y="338"/>
                  </a:lnTo>
                  <a:lnTo>
                    <a:pt x="555" y="225"/>
                  </a:lnTo>
                  <a:lnTo>
                    <a:pt x="418" y="225"/>
                  </a:lnTo>
                  <a:lnTo>
                    <a:pt x="470" y="155"/>
                  </a:lnTo>
                  <a:lnTo>
                    <a:pt x="503" y="122"/>
                  </a:lnTo>
                  <a:lnTo>
                    <a:pt x="542" y="95"/>
                  </a:lnTo>
                  <a:lnTo>
                    <a:pt x="588" y="67"/>
                  </a:lnTo>
                  <a:lnTo>
                    <a:pt x="634" y="45"/>
                  </a:lnTo>
                  <a:lnTo>
                    <a:pt x="686" y="28"/>
                  </a:lnTo>
                  <a:lnTo>
                    <a:pt x="738" y="14"/>
                  </a:lnTo>
                  <a:lnTo>
                    <a:pt x="738" y="14"/>
                  </a:lnTo>
                  <a:lnTo>
                    <a:pt x="810" y="34"/>
                  </a:lnTo>
                  <a:lnTo>
                    <a:pt x="882" y="61"/>
                  </a:lnTo>
                  <a:lnTo>
                    <a:pt x="941" y="95"/>
                  </a:lnTo>
                  <a:lnTo>
                    <a:pt x="993" y="136"/>
                  </a:lnTo>
                  <a:lnTo>
                    <a:pt x="1032" y="180"/>
                  </a:lnTo>
                  <a:lnTo>
                    <a:pt x="1058" y="230"/>
                  </a:lnTo>
                  <a:lnTo>
                    <a:pt x="1078" y="283"/>
                  </a:lnTo>
                  <a:lnTo>
                    <a:pt x="1084" y="338"/>
                  </a:lnTo>
                  <a:lnTo>
                    <a:pt x="1365" y="338"/>
                  </a:lnTo>
                </a:path>
              </a:pathLst>
            </a:custGeom>
            <a:solidFill>
              <a:schemeClr val="accent1"/>
            </a:solidFill>
            <a:ln w="12700" cap="rnd" cmpd="sng">
              <a:solidFill>
                <a:schemeClr val="tx1"/>
              </a:solidFill>
              <a:prstDash val="solid"/>
              <a:round/>
              <a:headEnd/>
              <a:tailEnd/>
            </a:ln>
            <a:effectLst>
              <a:outerShdw dist="17961" dir="2700000" algn="ctr" rotWithShape="0">
                <a:srgbClr val="000000"/>
              </a:outerShdw>
            </a:effectLst>
          </p:spPr>
          <p:txBody>
            <a:bodyPr/>
            <a:lstStyle/>
            <a:p>
              <a:pPr>
                <a:defRPr/>
              </a:pPr>
              <a:endParaRPr lang="en-US">
                <a:latin typeface="Arial" charset="0"/>
              </a:endParaRPr>
            </a:p>
          </p:txBody>
        </p:sp>
      </p:grpSp>
      <p:sp>
        <p:nvSpPr>
          <p:cNvPr id="1039" name="Rectangle 59"/>
          <p:cNvSpPr>
            <a:spLocks noChangeArrowheads="1"/>
          </p:cNvSpPr>
          <p:nvPr>
            <p:custDataLst>
              <p:tags r:id="rId10"/>
            </p:custDataLst>
          </p:nvPr>
        </p:nvSpPr>
        <p:spPr bwMode="gray">
          <a:xfrm>
            <a:off x="2232820" y="4586855"/>
            <a:ext cx="2544763" cy="500063"/>
          </a:xfrm>
          <a:prstGeom prst="rect">
            <a:avLst/>
          </a:prstGeom>
          <a:noFill/>
          <a:ln w="9525" algn="ctr">
            <a:noFill/>
            <a:miter lim="800000"/>
            <a:headEnd/>
            <a:tailEnd/>
          </a:ln>
        </p:spPr>
        <p:txBody>
          <a:bodyPr lIns="0" tIns="0" rIns="0" bIns="0">
            <a:spAutoFit/>
          </a:bodyPr>
          <a:lstStyle/>
          <a:p>
            <a:pPr defTabSz="760333" eaLnBrk="0" hangingPunct="0"/>
            <a:r>
              <a:rPr lang="en-GB" sz="1600" b="1" dirty="0"/>
              <a:t>Think about solutions, not only problems</a:t>
            </a:r>
          </a:p>
        </p:txBody>
      </p:sp>
      <p:grpSp>
        <p:nvGrpSpPr>
          <p:cNvPr id="1040" name="Group 60"/>
          <p:cNvGrpSpPr>
            <a:grpSpLocks/>
          </p:cNvGrpSpPr>
          <p:nvPr>
            <p:custDataLst>
              <p:tags r:id="rId11"/>
            </p:custDataLst>
          </p:nvPr>
        </p:nvGrpSpPr>
        <p:grpSpPr bwMode="auto">
          <a:xfrm>
            <a:off x="1251744" y="4477317"/>
            <a:ext cx="762001" cy="685801"/>
            <a:chOff x="2945" y="2025"/>
            <a:chExt cx="655" cy="663"/>
          </a:xfrm>
        </p:grpSpPr>
        <p:sp>
          <p:nvSpPr>
            <p:cNvPr id="1045" name="Freeform 61"/>
            <p:cNvSpPr>
              <a:spLocks/>
            </p:cNvSpPr>
            <p:nvPr/>
          </p:nvSpPr>
          <p:spPr bwMode="gray">
            <a:xfrm>
              <a:off x="2945" y="2025"/>
              <a:ext cx="655" cy="663"/>
            </a:xfrm>
            <a:custGeom>
              <a:avLst/>
              <a:gdLst>
                <a:gd name="T0" fmla="*/ 360 w 668"/>
                <a:gd name="T1" fmla="*/ 660 h 676"/>
                <a:gd name="T2" fmla="*/ 408 w 668"/>
                <a:gd name="T3" fmla="*/ 651 h 676"/>
                <a:gd name="T4" fmla="*/ 454 w 668"/>
                <a:gd name="T5" fmla="*/ 636 h 676"/>
                <a:gd name="T6" fmla="*/ 496 w 668"/>
                <a:gd name="T7" fmla="*/ 614 h 676"/>
                <a:gd name="T8" fmla="*/ 534 w 668"/>
                <a:gd name="T9" fmla="*/ 587 h 676"/>
                <a:gd name="T10" fmla="*/ 569 w 668"/>
                <a:gd name="T11" fmla="*/ 553 h 676"/>
                <a:gd name="T12" fmla="*/ 598 w 668"/>
                <a:gd name="T13" fmla="*/ 516 h 676"/>
                <a:gd name="T14" fmla="*/ 621 w 668"/>
                <a:gd name="T15" fmla="*/ 474 h 676"/>
                <a:gd name="T16" fmla="*/ 639 w 668"/>
                <a:gd name="T17" fmla="*/ 429 h 676"/>
                <a:gd name="T18" fmla="*/ 650 w 668"/>
                <a:gd name="T19" fmla="*/ 382 h 676"/>
                <a:gd name="T20" fmla="*/ 654 w 668"/>
                <a:gd name="T21" fmla="*/ 331 h 676"/>
                <a:gd name="T22" fmla="*/ 650 w 668"/>
                <a:gd name="T23" fmla="*/ 280 h 676"/>
                <a:gd name="T24" fmla="*/ 639 w 668"/>
                <a:gd name="T25" fmla="*/ 232 h 676"/>
                <a:gd name="T26" fmla="*/ 621 w 668"/>
                <a:gd name="T27" fmla="*/ 187 h 676"/>
                <a:gd name="T28" fmla="*/ 598 w 668"/>
                <a:gd name="T29" fmla="*/ 145 h 676"/>
                <a:gd name="T30" fmla="*/ 569 w 668"/>
                <a:gd name="T31" fmla="*/ 108 h 676"/>
                <a:gd name="T32" fmla="*/ 534 w 668"/>
                <a:gd name="T33" fmla="*/ 75 h 676"/>
                <a:gd name="T34" fmla="*/ 496 w 668"/>
                <a:gd name="T35" fmla="*/ 47 h 676"/>
                <a:gd name="T36" fmla="*/ 454 w 668"/>
                <a:gd name="T37" fmla="*/ 25 h 676"/>
                <a:gd name="T38" fmla="*/ 408 w 668"/>
                <a:gd name="T39" fmla="*/ 10 h 676"/>
                <a:gd name="T40" fmla="*/ 360 w 668"/>
                <a:gd name="T41" fmla="*/ 1 h 676"/>
                <a:gd name="T42" fmla="*/ 310 w 668"/>
                <a:gd name="T43" fmla="*/ 0 h 676"/>
                <a:gd name="T44" fmla="*/ 261 w 668"/>
                <a:gd name="T45" fmla="*/ 6 h 676"/>
                <a:gd name="T46" fmla="*/ 214 w 668"/>
                <a:gd name="T47" fmla="*/ 20 h 676"/>
                <a:gd name="T48" fmla="*/ 171 w 668"/>
                <a:gd name="T49" fmla="*/ 39 h 676"/>
                <a:gd name="T50" fmla="*/ 130 w 668"/>
                <a:gd name="T51" fmla="*/ 66 h 676"/>
                <a:gd name="T52" fmla="*/ 96 w 668"/>
                <a:gd name="T53" fmla="*/ 97 h 676"/>
                <a:gd name="T54" fmla="*/ 65 w 668"/>
                <a:gd name="T55" fmla="*/ 132 h 676"/>
                <a:gd name="T56" fmla="*/ 39 w 668"/>
                <a:gd name="T57" fmla="*/ 173 h 676"/>
                <a:gd name="T58" fmla="*/ 20 w 668"/>
                <a:gd name="T59" fmla="*/ 217 h 676"/>
                <a:gd name="T60" fmla="*/ 6 w 668"/>
                <a:gd name="T61" fmla="*/ 264 h 676"/>
                <a:gd name="T62" fmla="*/ 0 w 668"/>
                <a:gd name="T63" fmla="*/ 314 h 676"/>
                <a:gd name="T64" fmla="*/ 1 w 668"/>
                <a:gd name="T65" fmla="*/ 365 h 676"/>
                <a:gd name="T66" fmla="*/ 10 w 668"/>
                <a:gd name="T67" fmla="*/ 413 h 676"/>
                <a:gd name="T68" fmla="*/ 25 w 668"/>
                <a:gd name="T69" fmla="*/ 460 h 676"/>
                <a:gd name="T70" fmla="*/ 47 w 668"/>
                <a:gd name="T71" fmla="*/ 502 h 676"/>
                <a:gd name="T72" fmla="*/ 74 w 668"/>
                <a:gd name="T73" fmla="*/ 541 h 676"/>
                <a:gd name="T74" fmla="*/ 107 w 668"/>
                <a:gd name="T75" fmla="*/ 576 h 676"/>
                <a:gd name="T76" fmla="*/ 143 w 668"/>
                <a:gd name="T77" fmla="*/ 605 h 676"/>
                <a:gd name="T78" fmla="*/ 184 w 668"/>
                <a:gd name="T79" fmla="*/ 629 h 676"/>
                <a:gd name="T80" fmla="*/ 229 w 668"/>
                <a:gd name="T81" fmla="*/ 647 h 676"/>
                <a:gd name="T82" fmla="*/ 277 w 668"/>
                <a:gd name="T83" fmla="*/ 658 h 676"/>
                <a:gd name="T84" fmla="*/ 327 w 668"/>
                <a:gd name="T85" fmla="*/ 662 h 6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68"/>
                <a:gd name="T130" fmla="*/ 0 h 676"/>
                <a:gd name="T131" fmla="*/ 668 w 668"/>
                <a:gd name="T132" fmla="*/ 676 h 6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68" h="676">
                  <a:moveTo>
                    <a:pt x="333" y="675"/>
                  </a:moveTo>
                  <a:lnTo>
                    <a:pt x="350" y="675"/>
                  </a:lnTo>
                  <a:lnTo>
                    <a:pt x="367" y="673"/>
                  </a:lnTo>
                  <a:lnTo>
                    <a:pt x="384" y="671"/>
                  </a:lnTo>
                  <a:lnTo>
                    <a:pt x="400" y="668"/>
                  </a:lnTo>
                  <a:lnTo>
                    <a:pt x="416" y="664"/>
                  </a:lnTo>
                  <a:lnTo>
                    <a:pt x="432" y="660"/>
                  </a:lnTo>
                  <a:lnTo>
                    <a:pt x="448" y="655"/>
                  </a:lnTo>
                  <a:lnTo>
                    <a:pt x="463" y="648"/>
                  </a:lnTo>
                  <a:lnTo>
                    <a:pt x="478" y="641"/>
                  </a:lnTo>
                  <a:lnTo>
                    <a:pt x="492" y="634"/>
                  </a:lnTo>
                  <a:lnTo>
                    <a:pt x="506" y="626"/>
                  </a:lnTo>
                  <a:lnTo>
                    <a:pt x="520" y="617"/>
                  </a:lnTo>
                  <a:lnTo>
                    <a:pt x="533" y="607"/>
                  </a:lnTo>
                  <a:lnTo>
                    <a:pt x="545" y="598"/>
                  </a:lnTo>
                  <a:lnTo>
                    <a:pt x="557" y="587"/>
                  </a:lnTo>
                  <a:lnTo>
                    <a:pt x="569" y="576"/>
                  </a:lnTo>
                  <a:lnTo>
                    <a:pt x="580" y="564"/>
                  </a:lnTo>
                  <a:lnTo>
                    <a:pt x="591" y="552"/>
                  </a:lnTo>
                  <a:lnTo>
                    <a:pt x="600" y="539"/>
                  </a:lnTo>
                  <a:lnTo>
                    <a:pt x="610" y="526"/>
                  </a:lnTo>
                  <a:lnTo>
                    <a:pt x="618" y="512"/>
                  </a:lnTo>
                  <a:lnTo>
                    <a:pt x="627" y="498"/>
                  </a:lnTo>
                  <a:lnTo>
                    <a:pt x="633" y="483"/>
                  </a:lnTo>
                  <a:lnTo>
                    <a:pt x="641" y="469"/>
                  </a:lnTo>
                  <a:lnTo>
                    <a:pt x="647" y="453"/>
                  </a:lnTo>
                  <a:lnTo>
                    <a:pt x="652" y="437"/>
                  </a:lnTo>
                  <a:lnTo>
                    <a:pt x="656" y="421"/>
                  </a:lnTo>
                  <a:lnTo>
                    <a:pt x="660" y="405"/>
                  </a:lnTo>
                  <a:lnTo>
                    <a:pt x="663" y="389"/>
                  </a:lnTo>
                  <a:lnTo>
                    <a:pt x="665" y="372"/>
                  </a:lnTo>
                  <a:lnTo>
                    <a:pt x="667" y="354"/>
                  </a:lnTo>
                  <a:lnTo>
                    <a:pt x="667" y="337"/>
                  </a:lnTo>
                  <a:lnTo>
                    <a:pt x="667" y="320"/>
                  </a:lnTo>
                  <a:lnTo>
                    <a:pt x="665" y="302"/>
                  </a:lnTo>
                  <a:lnTo>
                    <a:pt x="663" y="285"/>
                  </a:lnTo>
                  <a:lnTo>
                    <a:pt x="660" y="269"/>
                  </a:lnTo>
                  <a:lnTo>
                    <a:pt x="656" y="253"/>
                  </a:lnTo>
                  <a:lnTo>
                    <a:pt x="652" y="237"/>
                  </a:lnTo>
                  <a:lnTo>
                    <a:pt x="647" y="221"/>
                  </a:lnTo>
                  <a:lnTo>
                    <a:pt x="641" y="206"/>
                  </a:lnTo>
                  <a:lnTo>
                    <a:pt x="633" y="191"/>
                  </a:lnTo>
                  <a:lnTo>
                    <a:pt x="627" y="176"/>
                  </a:lnTo>
                  <a:lnTo>
                    <a:pt x="618" y="162"/>
                  </a:lnTo>
                  <a:lnTo>
                    <a:pt x="610" y="148"/>
                  </a:lnTo>
                  <a:lnTo>
                    <a:pt x="600" y="135"/>
                  </a:lnTo>
                  <a:lnTo>
                    <a:pt x="591" y="122"/>
                  </a:lnTo>
                  <a:lnTo>
                    <a:pt x="580" y="110"/>
                  </a:lnTo>
                  <a:lnTo>
                    <a:pt x="569" y="99"/>
                  </a:lnTo>
                  <a:lnTo>
                    <a:pt x="557" y="87"/>
                  </a:lnTo>
                  <a:lnTo>
                    <a:pt x="545" y="76"/>
                  </a:lnTo>
                  <a:lnTo>
                    <a:pt x="533" y="67"/>
                  </a:lnTo>
                  <a:lnTo>
                    <a:pt x="520" y="57"/>
                  </a:lnTo>
                  <a:lnTo>
                    <a:pt x="506" y="48"/>
                  </a:lnTo>
                  <a:lnTo>
                    <a:pt x="492" y="40"/>
                  </a:lnTo>
                  <a:lnTo>
                    <a:pt x="478" y="32"/>
                  </a:lnTo>
                  <a:lnTo>
                    <a:pt x="463" y="26"/>
                  </a:lnTo>
                  <a:lnTo>
                    <a:pt x="448" y="20"/>
                  </a:lnTo>
                  <a:lnTo>
                    <a:pt x="432" y="15"/>
                  </a:lnTo>
                  <a:lnTo>
                    <a:pt x="416" y="10"/>
                  </a:lnTo>
                  <a:lnTo>
                    <a:pt x="400" y="6"/>
                  </a:lnTo>
                  <a:lnTo>
                    <a:pt x="384" y="3"/>
                  </a:lnTo>
                  <a:lnTo>
                    <a:pt x="367" y="1"/>
                  </a:lnTo>
                  <a:lnTo>
                    <a:pt x="350" y="0"/>
                  </a:lnTo>
                  <a:lnTo>
                    <a:pt x="333" y="0"/>
                  </a:lnTo>
                  <a:lnTo>
                    <a:pt x="316" y="0"/>
                  </a:lnTo>
                  <a:lnTo>
                    <a:pt x="299" y="1"/>
                  </a:lnTo>
                  <a:lnTo>
                    <a:pt x="282" y="3"/>
                  </a:lnTo>
                  <a:lnTo>
                    <a:pt x="266" y="6"/>
                  </a:lnTo>
                  <a:lnTo>
                    <a:pt x="250" y="10"/>
                  </a:lnTo>
                  <a:lnTo>
                    <a:pt x="234" y="15"/>
                  </a:lnTo>
                  <a:lnTo>
                    <a:pt x="218" y="20"/>
                  </a:lnTo>
                  <a:lnTo>
                    <a:pt x="203" y="26"/>
                  </a:lnTo>
                  <a:lnTo>
                    <a:pt x="188" y="32"/>
                  </a:lnTo>
                  <a:lnTo>
                    <a:pt x="174" y="40"/>
                  </a:lnTo>
                  <a:lnTo>
                    <a:pt x="160" y="48"/>
                  </a:lnTo>
                  <a:lnTo>
                    <a:pt x="146" y="57"/>
                  </a:lnTo>
                  <a:lnTo>
                    <a:pt x="133" y="67"/>
                  </a:lnTo>
                  <a:lnTo>
                    <a:pt x="121" y="76"/>
                  </a:lnTo>
                  <a:lnTo>
                    <a:pt x="109" y="87"/>
                  </a:lnTo>
                  <a:lnTo>
                    <a:pt x="98" y="99"/>
                  </a:lnTo>
                  <a:lnTo>
                    <a:pt x="86" y="110"/>
                  </a:lnTo>
                  <a:lnTo>
                    <a:pt x="75" y="122"/>
                  </a:lnTo>
                  <a:lnTo>
                    <a:pt x="66" y="135"/>
                  </a:lnTo>
                  <a:lnTo>
                    <a:pt x="57" y="148"/>
                  </a:lnTo>
                  <a:lnTo>
                    <a:pt x="48" y="162"/>
                  </a:lnTo>
                  <a:lnTo>
                    <a:pt x="40" y="176"/>
                  </a:lnTo>
                  <a:lnTo>
                    <a:pt x="32" y="191"/>
                  </a:lnTo>
                  <a:lnTo>
                    <a:pt x="26" y="206"/>
                  </a:lnTo>
                  <a:lnTo>
                    <a:pt x="20" y="221"/>
                  </a:lnTo>
                  <a:lnTo>
                    <a:pt x="14" y="237"/>
                  </a:lnTo>
                  <a:lnTo>
                    <a:pt x="10" y="253"/>
                  </a:lnTo>
                  <a:lnTo>
                    <a:pt x="6" y="269"/>
                  </a:lnTo>
                  <a:lnTo>
                    <a:pt x="3" y="285"/>
                  </a:lnTo>
                  <a:lnTo>
                    <a:pt x="1" y="302"/>
                  </a:lnTo>
                  <a:lnTo>
                    <a:pt x="0" y="320"/>
                  </a:lnTo>
                  <a:lnTo>
                    <a:pt x="0" y="337"/>
                  </a:lnTo>
                  <a:lnTo>
                    <a:pt x="0" y="354"/>
                  </a:lnTo>
                  <a:lnTo>
                    <a:pt x="1" y="372"/>
                  </a:lnTo>
                  <a:lnTo>
                    <a:pt x="3" y="389"/>
                  </a:lnTo>
                  <a:lnTo>
                    <a:pt x="6" y="405"/>
                  </a:lnTo>
                  <a:lnTo>
                    <a:pt x="10" y="421"/>
                  </a:lnTo>
                  <a:lnTo>
                    <a:pt x="14" y="437"/>
                  </a:lnTo>
                  <a:lnTo>
                    <a:pt x="20" y="453"/>
                  </a:lnTo>
                  <a:lnTo>
                    <a:pt x="26" y="469"/>
                  </a:lnTo>
                  <a:lnTo>
                    <a:pt x="32" y="483"/>
                  </a:lnTo>
                  <a:lnTo>
                    <a:pt x="40" y="498"/>
                  </a:lnTo>
                  <a:lnTo>
                    <a:pt x="48" y="512"/>
                  </a:lnTo>
                  <a:lnTo>
                    <a:pt x="57" y="526"/>
                  </a:lnTo>
                  <a:lnTo>
                    <a:pt x="66" y="539"/>
                  </a:lnTo>
                  <a:lnTo>
                    <a:pt x="75" y="552"/>
                  </a:lnTo>
                  <a:lnTo>
                    <a:pt x="86" y="564"/>
                  </a:lnTo>
                  <a:lnTo>
                    <a:pt x="98" y="576"/>
                  </a:lnTo>
                  <a:lnTo>
                    <a:pt x="109" y="587"/>
                  </a:lnTo>
                  <a:lnTo>
                    <a:pt x="121" y="598"/>
                  </a:lnTo>
                  <a:lnTo>
                    <a:pt x="133" y="607"/>
                  </a:lnTo>
                  <a:lnTo>
                    <a:pt x="146" y="617"/>
                  </a:lnTo>
                  <a:lnTo>
                    <a:pt x="160" y="626"/>
                  </a:lnTo>
                  <a:lnTo>
                    <a:pt x="174" y="634"/>
                  </a:lnTo>
                  <a:lnTo>
                    <a:pt x="188" y="641"/>
                  </a:lnTo>
                  <a:lnTo>
                    <a:pt x="203" y="648"/>
                  </a:lnTo>
                  <a:lnTo>
                    <a:pt x="218" y="655"/>
                  </a:lnTo>
                  <a:lnTo>
                    <a:pt x="234" y="660"/>
                  </a:lnTo>
                  <a:lnTo>
                    <a:pt x="250" y="664"/>
                  </a:lnTo>
                  <a:lnTo>
                    <a:pt x="266" y="668"/>
                  </a:lnTo>
                  <a:lnTo>
                    <a:pt x="282" y="671"/>
                  </a:lnTo>
                  <a:lnTo>
                    <a:pt x="299" y="673"/>
                  </a:lnTo>
                  <a:lnTo>
                    <a:pt x="316" y="675"/>
                  </a:lnTo>
                  <a:lnTo>
                    <a:pt x="333" y="675"/>
                  </a:lnTo>
                  <a:lnTo>
                    <a:pt x="333" y="674"/>
                  </a:lnTo>
                  <a:lnTo>
                    <a:pt x="333" y="675"/>
                  </a:lnTo>
                </a:path>
              </a:pathLst>
            </a:custGeom>
            <a:solidFill>
              <a:srgbClr val="B7DEE8"/>
            </a:solidFill>
            <a:ln w="9525" cap="rnd" cmpd="sng">
              <a:noFill/>
              <a:prstDash val="solid"/>
              <a:round/>
              <a:headEnd type="none" w="sm" len="sm"/>
              <a:tailEnd type="none" w="sm" len="sm"/>
            </a:ln>
          </p:spPr>
          <p:txBody>
            <a:bodyPr/>
            <a:lstStyle/>
            <a:p>
              <a:endParaRPr lang="en-US"/>
            </a:p>
          </p:txBody>
        </p:sp>
        <p:sp>
          <p:nvSpPr>
            <p:cNvPr id="1046" name="Freeform 62"/>
            <p:cNvSpPr>
              <a:spLocks/>
            </p:cNvSpPr>
            <p:nvPr/>
          </p:nvSpPr>
          <p:spPr bwMode="gray">
            <a:xfrm>
              <a:off x="3001" y="2082"/>
              <a:ext cx="547" cy="552"/>
            </a:xfrm>
            <a:custGeom>
              <a:avLst/>
              <a:gdLst>
                <a:gd name="T0" fmla="*/ 300 w 558"/>
                <a:gd name="T1" fmla="*/ 549 h 563"/>
                <a:gd name="T2" fmla="*/ 341 w 558"/>
                <a:gd name="T3" fmla="*/ 542 h 563"/>
                <a:gd name="T4" fmla="*/ 378 w 558"/>
                <a:gd name="T5" fmla="*/ 528 h 563"/>
                <a:gd name="T6" fmla="*/ 415 w 558"/>
                <a:gd name="T7" fmla="*/ 511 h 563"/>
                <a:gd name="T8" fmla="*/ 446 w 558"/>
                <a:gd name="T9" fmla="*/ 487 h 563"/>
                <a:gd name="T10" fmla="*/ 474 w 558"/>
                <a:gd name="T11" fmla="*/ 460 h 563"/>
                <a:gd name="T12" fmla="*/ 499 w 558"/>
                <a:gd name="T13" fmla="*/ 428 h 563"/>
                <a:gd name="T14" fmla="*/ 519 w 558"/>
                <a:gd name="T15" fmla="*/ 394 h 563"/>
                <a:gd name="T16" fmla="*/ 533 w 558"/>
                <a:gd name="T17" fmla="*/ 357 h 563"/>
                <a:gd name="T18" fmla="*/ 542 w 558"/>
                <a:gd name="T19" fmla="*/ 317 h 563"/>
                <a:gd name="T20" fmla="*/ 546 w 558"/>
                <a:gd name="T21" fmla="*/ 275 h 563"/>
                <a:gd name="T22" fmla="*/ 542 w 558"/>
                <a:gd name="T23" fmla="*/ 232 h 563"/>
                <a:gd name="T24" fmla="*/ 533 w 558"/>
                <a:gd name="T25" fmla="*/ 192 h 563"/>
                <a:gd name="T26" fmla="*/ 519 w 558"/>
                <a:gd name="T27" fmla="*/ 155 h 563"/>
                <a:gd name="T28" fmla="*/ 499 w 558"/>
                <a:gd name="T29" fmla="*/ 121 h 563"/>
                <a:gd name="T30" fmla="*/ 474 w 558"/>
                <a:gd name="T31" fmla="*/ 90 h 563"/>
                <a:gd name="T32" fmla="*/ 446 w 558"/>
                <a:gd name="T33" fmla="*/ 62 h 563"/>
                <a:gd name="T34" fmla="*/ 415 w 558"/>
                <a:gd name="T35" fmla="*/ 39 h 563"/>
                <a:gd name="T36" fmla="*/ 378 w 558"/>
                <a:gd name="T37" fmla="*/ 21 h 563"/>
                <a:gd name="T38" fmla="*/ 341 w 558"/>
                <a:gd name="T39" fmla="*/ 8 h 563"/>
                <a:gd name="T40" fmla="*/ 300 w 558"/>
                <a:gd name="T41" fmla="*/ 1 h 563"/>
                <a:gd name="T42" fmla="*/ 259 w 558"/>
                <a:gd name="T43" fmla="*/ 0 h 563"/>
                <a:gd name="T44" fmla="*/ 218 w 558"/>
                <a:gd name="T45" fmla="*/ 5 h 563"/>
                <a:gd name="T46" fmla="*/ 178 w 558"/>
                <a:gd name="T47" fmla="*/ 17 h 563"/>
                <a:gd name="T48" fmla="*/ 143 w 558"/>
                <a:gd name="T49" fmla="*/ 32 h 563"/>
                <a:gd name="T50" fmla="*/ 110 w 558"/>
                <a:gd name="T51" fmla="*/ 54 h 563"/>
                <a:gd name="T52" fmla="*/ 79 w 558"/>
                <a:gd name="T53" fmla="*/ 80 h 563"/>
                <a:gd name="T54" fmla="*/ 54 w 558"/>
                <a:gd name="T55" fmla="*/ 110 h 563"/>
                <a:gd name="T56" fmla="*/ 32 w 558"/>
                <a:gd name="T57" fmla="*/ 143 h 563"/>
                <a:gd name="T58" fmla="*/ 17 w 558"/>
                <a:gd name="T59" fmla="*/ 180 h 563"/>
                <a:gd name="T60" fmla="*/ 5 w 558"/>
                <a:gd name="T61" fmla="*/ 220 h 563"/>
                <a:gd name="T62" fmla="*/ 0 w 558"/>
                <a:gd name="T63" fmla="*/ 261 h 563"/>
                <a:gd name="T64" fmla="*/ 1 w 558"/>
                <a:gd name="T65" fmla="*/ 303 h 563"/>
                <a:gd name="T66" fmla="*/ 9 w 558"/>
                <a:gd name="T67" fmla="*/ 344 h 563"/>
                <a:gd name="T68" fmla="*/ 22 w 558"/>
                <a:gd name="T69" fmla="*/ 382 h 563"/>
                <a:gd name="T70" fmla="*/ 39 w 558"/>
                <a:gd name="T71" fmla="*/ 418 h 563"/>
                <a:gd name="T72" fmla="*/ 62 w 558"/>
                <a:gd name="T73" fmla="*/ 451 h 563"/>
                <a:gd name="T74" fmla="*/ 89 w 558"/>
                <a:gd name="T75" fmla="*/ 479 h 563"/>
                <a:gd name="T76" fmla="*/ 120 w 558"/>
                <a:gd name="T77" fmla="*/ 504 h 563"/>
                <a:gd name="T78" fmla="*/ 154 w 558"/>
                <a:gd name="T79" fmla="*/ 524 h 563"/>
                <a:gd name="T80" fmla="*/ 191 w 558"/>
                <a:gd name="T81" fmla="*/ 538 h 563"/>
                <a:gd name="T82" fmla="*/ 230 w 558"/>
                <a:gd name="T83" fmla="*/ 547 h 563"/>
                <a:gd name="T84" fmla="*/ 273 w 558"/>
                <a:gd name="T85" fmla="*/ 551 h 5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58"/>
                <a:gd name="T130" fmla="*/ 0 h 563"/>
                <a:gd name="T131" fmla="*/ 558 w 558"/>
                <a:gd name="T132" fmla="*/ 563 h 5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58" h="563">
                  <a:moveTo>
                    <a:pt x="278" y="562"/>
                  </a:moveTo>
                  <a:lnTo>
                    <a:pt x="292" y="561"/>
                  </a:lnTo>
                  <a:lnTo>
                    <a:pt x="306" y="560"/>
                  </a:lnTo>
                  <a:lnTo>
                    <a:pt x="321" y="558"/>
                  </a:lnTo>
                  <a:lnTo>
                    <a:pt x="334" y="556"/>
                  </a:lnTo>
                  <a:lnTo>
                    <a:pt x="348" y="553"/>
                  </a:lnTo>
                  <a:lnTo>
                    <a:pt x="361" y="549"/>
                  </a:lnTo>
                  <a:lnTo>
                    <a:pt x="374" y="544"/>
                  </a:lnTo>
                  <a:lnTo>
                    <a:pt x="386" y="539"/>
                  </a:lnTo>
                  <a:lnTo>
                    <a:pt x="399" y="534"/>
                  </a:lnTo>
                  <a:lnTo>
                    <a:pt x="410" y="527"/>
                  </a:lnTo>
                  <a:lnTo>
                    <a:pt x="423" y="521"/>
                  </a:lnTo>
                  <a:lnTo>
                    <a:pt x="434" y="514"/>
                  </a:lnTo>
                  <a:lnTo>
                    <a:pt x="445" y="506"/>
                  </a:lnTo>
                  <a:lnTo>
                    <a:pt x="455" y="497"/>
                  </a:lnTo>
                  <a:lnTo>
                    <a:pt x="466" y="489"/>
                  </a:lnTo>
                  <a:lnTo>
                    <a:pt x="475" y="479"/>
                  </a:lnTo>
                  <a:lnTo>
                    <a:pt x="484" y="469"/>
                  </a:lnTo>
                  <a:lnTo>
                    <a:pt x="493" y="460"/>
                  </a:lnTo>
                  <a:lnTo>
                    <a:pt x="501" y="448"/>
                  </a:lnTo>
                  <a:lnTo>
                    <a:pt x="509" y="437"/>
                  </a:lnTo>
                  <a:lnTo>
                    <a:pt x="516" y="426"/>
                  </a:lnTo>
                  <a:lnTo>
                    <a:pt x="523" y="414"/>
                  </a:lnTo>
                  <a:lnTo>
                    <a:pt x="529" y="402"/>
                  </a:lnTo>
                  <a:lnTo>
                    <a:pt x="534" y="390"/>
                  </a:lnTo>
                  <a:lnTo>
                    <a:pt x="540" y="377"/>
                  </a:lnTo>
                  <a:lnTo>
                    <a:pt x="544" y="364"/>
                  </a:lnTo>
                  <a:lnTo>
                    <a:pt x="547" y="351"/>
                  </a:lnTo>
                  <a:lnTo>
                    <a:pt x="551" y="337"/>
                  </a:lnTo>
                  <a:lnTo>
                    <a:pt x="553" y="323"/>
                  </a:lnTo>
                  <a:lnTo>
                    <a:pt x="555" y="309"/>
                  </a:lnTo>
                  <a:lnTo>
                    <a:pt x="556" y="295"/>
                  </a:lnTo>
                  <a:lnTo>
                    <a:pt x="557" y="280"/>
                  </a:lnTo>
                  <a:lnTo>
                    <a:pt x="556" y="266"/>
                  </a:lnTo>
                  <a:lnTo>
                    <a:pt x="555" y="251"/>
                  </a:lnTo>
                  <a:lnTo>
                    <a:pt x="553" y="237"/>
                  </a:lnTo>
                  <a:lnTo>
                    <a:pt x="551" y="224"/>
                  </a:lnTo>
                  <a:lnTo>
                    <a:pt x="547" y="210"/>
                  </a:lnTo>
                  <a:lnTo>
                    <a:pt x="544" y="196"/>
                  </a:lnTo>
                  <a:lnTo>
                    <a:pt x="540" y="184"/>
                  </a:lnTo>
                  <a:lnTo>
                    <a:pt x="534" y="170"/>
                  </a:lnTo>
                  <a:lnTo>
                    <a:pt x="529" y="158"/>
                  </a:lnTo>
                  <a:lnTo>
                    <a:pt x="523" y="146"/>
                  </a:lnTo>
                  <a:lnTo>
                    <a:pt x="516" y="134"/>
                  </a:lnTo>
                  <a:lnTo>
                    <a:pt x="509" y="123"/>
                  </a:lnTo>
                  <a:lnTo>
                    <a:pt x="501" y="112"/>
                  </a:lnTo>
                  <a:lnTo>
                    <a:pt x="493" y="101"/>
                  </a:lnTo>
                  <a:lnTo>
                    <a:pt x="484" y="92"/>
                  </a:lnTo>
                  <a:lnTo>
                    <a:pt x="475" y="82"/>
                  </a:lnTo>
                  <a:lnTo>
                    <a:pt x="466" y="72"/>
                  </a:lnTo>
                  <a:lnTo>
                    <a:pt x="455" y="63"/>
                  </a:lnTo>
                  <a:lnTo>
                    <a:pt x="445" y="55"/>
                  </a:lnTo>
                  <a:lnTo>
                    <a:pt x="434" y="47"/>
                  </a:lnTo>
                  <a:lnTo>
                    <a:pt x="423" y="40"/>
                  </a:lnTo>
                  <a:lnTo>
                    <a:pt x="410" y="33"/>
                  </a:lnTo>
                  <a:lnTo>
                    <a:pt x="399" y="27"/>
                  </a:lnTo>
                  <a:lnTo>
                    <a:pt x="386" y="21"/>
                  </a:lnTo>
                  <a:lnTo>
                    <a:pt x="374" y="17"/>
                  </a:lnTo>
                  <a:lnTo>
                    <a:pt x="361" y="12"/>
                  </a:lnTo>
                  <a:lnTo>
                    <a:pt x="348" y="8"/>
                  </a:lnTo>
                  <a:lnTo>
                    <a:pt x="334" y="5"/>
                  </a:lnTo>
                  <a:lnTo>
                    <a:pt x="321" y="3"/>
                  </a:lnTo>
                  <a:lnTo>
                    <a:pt x="306" y="1"/>
                  </a:lnTo>
                  <a:lnTo>
                    <a:pt x="292" y="0"/>
                  </a:lnTo>
                  <a:lnTo>
                    <a:pt x="278" y="0"/>
                  </a:lnTo>
                  <a:lnTo>
                    <a:pt x="264" y="0"/>
                  </a:lnTo>
                  <a:lnTo>
                    <a:pt x="250" y="1"/>
                  </a:lnTo>
                  <a:lnTo>
                    <a:pt x="235" y="3"/>
                  </a:lnTo>
                  <a:lnTo>
                    <a:pt x="222" y="5"/>
                  </a:lnTo>
                  <a:lnTo>
                    <a:pt x="208" y="8"/>
                  </a:lnTo>
                  <a:lnTo>
                    <a:pt x="195" y="12"/>
                  </a:lnTo>
                  <a:lnTo>
                    <a:pt x="182" y="17"/>
                  </a:lnTo>
                  <a:lnTo>
                    <a:pt x="170" y="21"/>
                  </a:lnTo>
                  <a:lnTo>
                    <a:pt x="157" y="27"/>
                  </a:lnTo>
                  <a:lnTo>
                    <a:pt x="146" y="33"/>
                  </a:lnTo>
                  <a:lnTo>
                    <a:pt x="134" y="40"/>
                  </a:lnTo>
                  <a:lnTo>
                    <a:pt x="122" y="47"/>
                  </a:lnTo>
                  <a:lnTo>
                    <a:pt x="112" y="55"/>
                  </a:lnTo>
                  <a:lnTo>
                    <a:pt x="102" y="63"/>
                  </a:lnTo>
                  <a:lnTo>
                    <a:pt x="91" y="72"/>
                  </a:lnTo>
                  <a:lnTo>
                    <a:pt x="81" y="82"/>
                  </a:lnTo>
                  <a:lnTo>
                    <a:pt x="72" y="92"/>
                  </a:lnTo>
                  <a:lnTo>
                    <a:pt x="63" y="101"/>
                  </a:lnTo>
                  <a:lnTo>
                    <a:pt x="55" y="112"/>
                  </a:lnTo>
                  <a:lnTo>
                    <a:pt x="48" y="123"/>
                  </a:lnTo>
                  <a:lnTo>
                    <a:pt x="40" y="134"/>
                  </a:lnTo>
                  <a:lnTo>
                    <a:pt x="33" y="146"/>
                  </a:lnTo>
                  <a:lnTo>
                    <a:pt x="27" y="158"/>
                  </a:lnTo>
                  <a:lnTo>
                    <a:pt x="22" y="170"/>
                  </a:lnTo>
                  <a:lnTo>
                    <a:pt x="17" y="184"/>
                  </a:lnTo>
                  <a:lnTo>
                    <a:pt x="12" y="196"/>
                  </a:lnTo>
                  <a:lnTo>
                    <a:pt x="9" y="210"/>
                  </a:lnTo>
                  <a:lnTo>
                    <a:pt x="5" y="224"/>
                  </a:lnTo>
                  <a:lnTo>
                    <a:pt x="3" y="237"/>
                  </a:lnTo>
                  <a:lnTo>
                    <a:pt x="1" y="251"/>
                  </a:lnTo>
                  <a:lnTo>
                    <a:pt x="0" y="266"/>
                  </a:lnTo>
                  <a:lnTo>
                    <a:pt x="0" y="280"/>
                  </a:lnTo>
                  <a:lnTo>
                    <a:pt x="0" y="295"/>
                  </a:lnTo>
                  <a:lnTo>
                    <a:pt x="1" y="309"/>
                  </a:lnTo>
                  <a:lnTo>
                    <a:pt x="3" y="323"/>
                  </a:lnTo>
                  <a:lnTo>
                    <a:pt x="5" y="337"/>
                  </a:lnTo>
                  <a:lnTo>
                    <a:pt x="9" y="351"/>
                  </a:lnTo>
                  <a:lnTo>
                    <a:pt x="12" y="364"/>
                  </a:lnTo>
                  <a:lnTo>
                    <a:pt x="17" y="377"/>
                  </a:lnTo>
                  <a:lnTo>
                    <a:pt x="22" y="390"/>
                  </a:lnTo>
                  <a:lnTo>
                    <a:pt x="27" y="402"/>
                  </a:lnTo>
                  <a:lnTo>
                    <a:pt x="33" y="414"/>
                  </a:lnTo>
                  <a:lnTo>
                    <a:pt x="40" y="426"/>
                  </a:lnTo>
                  <a:lnTo>
                    <a:pt x="48" y="437"/>
                  </a:lnTo>
                  <a:lnTo>
                    <a:pt x="55" y="448"/>
                  </a:lnTo>
                  <a:lnTo>
                    <a:pt x="63" y="460"/>
                  </a:lnTo>
                  <a:lnTo>
                    <a:pt x="72" y="469"/>
                  </a:lnTo>
                  <a:lnTo>
                    <a:pt x="81" y="479"/>
                  </a:lnTo>
                  <a:lnTo>
                    <a:pt x="91" y="489"/>
                  </a:lnTo>
                  <a:lnTo>
                    <a:pt x="102" y="497"/>
                  </a:lnTo>
                  <a:lnTo>
                    <a:pt x="112" y="506"/>
                  </a:lnTo>
                  <a:lnTo>
                    <a:pt x="122" y="514"/>
                  </a:lnTo>
                  <a:lnTo>
                    <a:pt x="134" y="521"/>
                  </a:lnTo>
                  <a:lnTo>
                    <a:pt x="146" y="527"/>
                  </a:lnTo>
                  <a:lnTo>
                    <a:pt x="157" y="534"/>
                  </a:lnTo>
                  <a:lnTo>
                    <a:pt x="170" y="539"/>
                  </a:lnTo>
                  <a:lnTo>
                    <a:pt x="182" y="544"/>
                  </a:lnTo>
                  <a:lnTo>
                    <a:pt x="195" y="549"/>
                  </a:lnTo>
                  <a:lnTo>
                    <a:pt x="208" y="553"/>
                  </a:lnTo>
                  <a:lnTo>
                    <a:pt x="222" y="556"/>
                  </a:lnTo>
                  <a:lnTo>
                    <a:pt x="235" y="558"/>
                  </a:lnTo>
                  <a:lnTo>
                    <a:pt x="250" y="560"/>
                  </a:lnTo>
                  <a:lnTo>
                    <a:pt x="264" y="561"/>
                  </a:lnTo>
                  <a:lnTo>
                    <a:pt x="278" y="562"/>
                  </a:lnTo>
                </a:path>
              </a:pathLst>
            </a:custGeom>
            <a:solidFill>
              <a:srgbClr val="FFFFFF"/>
            </a:solidFill>
            <a:ln w="9525" cap="rnd">
              <a:noFill/>
              <a:round/>
              <a:headEnd type="none" w="sm" len="sm"/>
              <a:tailEnd type="none" w="sm" len="sm"/>
            </a:ln>
          </p:spPr>
          <p:txBody>
            <a:bodyPr/>
            <a:lstStyle/>
            <a:p>
              <a:endParaRPr lang="en-US"/>
            </a:p>
          </p:txBody>
        </p:sp>
        <p:grpSp>
          <p:nvGrpSpPr>
            <p:cNvPr id="1047" name="Group 63"/>
            <p:cNvGrpSpPr>
              <a:grpSpLocks noChangeAspect="1"/>
            </p:cNvGrpSpPr>
            <p:nvPr/>
          </p:nvGrpSpPr>
          <p:grpSpPr bwMode="auto">
            <a:xfrm>
              <a:off x="3098" y="2131"/>
              <a:ext cx="360" cy="436"/>
              <a:chOff x="4930" y="2164"/>
              <a:chExt cx="582" cy="705"/>
            </a:xfrm>
          </p:grpSpPr>
          <p:sp>
            <p:nvSpPr>
              <p:cNvPr id="1048" name="AutoShape 64"/>
              <p:cNvSpPr>
                <a:spLocks noChangeAspect="1" noChangeArrowheads="1" noTextEdit="1"/>
              </p:cNvSpPr>
              <p:nvPr/>
            </p:nvSpPr>
            <p:spPr bwMode="gray">
              <a:xfrm>
                <a:off x="4930" y="2164"/>
                <a:ext cx="582" cy="705"/>
              </a:xfrm>
              <a:prstGeom prst="rect">
                <a:avLst/>
              </a:prstGeom>
              <a:solidFill>
                <a:schemeClr val="accent2"/>
              </a:solidFill>
              <a:ln w="9525">
                <a:noFill/>
                <a:miter lim="800000"/>
                <a:headEnd/>
                <a:tailEnd/>
              </a:ln>
            </p:spPr>
            <p:txBody>
              <a:bodyPr/>
              <a:lstStyle/>
              <a:p>
                <a:endParaRPr lang="en-US"/>
              </a:p>
            </p:txBody>
          </p:sp>
          <p:sp>
            <p:nvSpPr>
              <p:cNvPr id="1049" name="Freeform 65"/>
              <p:cNvSpPr>
                <a:spLocks/>
              </p:cNvSpPr>
              <p:nvPr/>
            </p:nvSpPr>
            <p:spPr bwMode="gray">
              <a:xfrm>
                <a:off x="4947" y="2176"/>
                <a:ext cx="529" cy="270"/>
              </a:xfrm>
              <a:custGeom>
                <a:avLst/>
                <a:gdLst>
                  <a:gd name="T0" fmla="*/ 162 w 1587"/>
                  <a:gd name="T1" fmla="*/ 19 h 810"/>
                  <a:gd name="T2" fmla="*/ 131 w 1587"/>
                  <a:gd name="T3" fmla="*/ 15 h 810"/>
                  <a:gd name="T4" fmla="*/ 96 w 1587"/>
                  <a:gd name="T5" fmla="*/ 15 h 810"/>
                  <a:gd name="T6" fmla="*/ 64 w 1587"/>
                  <a:gd name="T7" fmla="*/ 21 h 810"/>
                  <a:gd name="T8" fmla="*/ 29 w 1587"/>
                  <a:gd name="T9" fmla="*/ 45 h 810"/>
                  <a:gd name="T10" fmla="*/ 29 w 1587"/>
                  <a:gd name="T11" fmla="*/ 80 h 810"/>
                  <a:gd name="T12" fmla="*/ 12 w 1587"/>
                  <a:gd name="T13" fmla="*/ 104 h 810"/>
                  <a:gd name="T14" fmla="*/ 0 w 1587"/>
                  <a:gd name="T15" fmla="*/ 123 h 810"/>
                  <a:gd name="T16" fmla="*/ 6 w 1587"/>
                  <a:gd name="T17" fmla="*/ 142 h 810"/>
                  <a:gd name="T18" fmla="*/ 30 w 1587"/>
                  <a:gd name="T19" fmla="*/ 159 h 810"/>
                  <a:gd name="T20" fmla="*/ 24 w 1587"/>
                  <a:gd name="T21" fmla="*/ 181 h 810"/>
                  <a:gd name="T22" fmla="*/ 22 w 1587"/>
                  <a:gd name="T23" fmla="*/ 210 h 810"/>
                  <a:gd name="T24" fmla="*/ 42 w 1587"/>
                  <a:gd name="T25" fmla="*/ 228 h 810"/>
                  <a:gd name="T26" fmla="*/ 66 w 1587"/>
                  <a:gd name="T27" fmla="*/ 234 h 810"/>
                  <a:gd name="T28" fmla="*/ 69 w 1587"/>
                  <a:gd name="T29" fmla="*/ 242 h 810"/>
                  <a:gd name="T30" fmla="*/ 76 w 1587"/>
                  <a:gd name="T31" fmla="*/ 256 h 810"/>
                  <a:gd name="T32" fmla="*/ 95 w 1587"/>
                  <a:gd name="T33" fmla="*/ 266 h 810"/>
                  <a:gd name="T34" fmla="*/ 130 w 1587"/>
                  <a:gd name="T35" fmla="*/ 270 h 810"/>
                  <a:gd name="T36" fmla="*/ 160 w 1587"/>
                  <a:gd name="T37" fmla="*/ 262 h 810"/>
                  <a:gd name="T38" fmla="*/ 185 w 1587"/>
                  <a:gd name="T39" fmla="*/ 254 h 810"/>
                  <a:gd name="T40" fmla="*/ 208 w 1587"/>
                  <a:gd name="T41" fmla="*/ 248 h 810"/>
                  <a:gd name="T42" fmla="*/ 226 w 1587"/>
                  <a:gd name="T43" fmla="*/ 243 h 810"/>
                  <a:gd name="T44" fmla="*/ 245 w 1587"/>
                  <a:gd name="T45" fmla="*/ 242 h 810"/>
                  <a:gd name="T46" fmla="*/ 277 w 1587"/>
                  <a:gd name="T47" fmla="*/ 245 h 810"/>
                  <a:gd name="T48" fmla="*/ 312 w 1587"/>
                  <a:gd name="T49" fmla="*/ 251 h 810"/>
                  <a:gd name="T50" fmla="*/ 337 w 1587"/>
                  <a:gd name="T51" fmla="*/ 256 h 810"/>
                  <a:gd name="T52" fmla="*/ 353 w 1587"/>
                  <a:gd name="T53" fmla="*/ 257 h 810"/>
                  <a:gd name="T54" fmla="*/ 376 w 1587"/>
                  <a:gd name="T55" fmla="*/ 256 h 810"/>
                  <a:gd name="T56" fmla="*/ 401 w 1587"/>
                  <a:gd name="T57" fmla="*/ 254 h 810"/>
                  <a:gd name="T58" fmla="*/ 419 w 1587"/>
                  <a:gd name="T59" fmla="*/ 253 h 810"/>
                  <a:gd name="T60" fmla="*/ 439 w 1587"/>
                  <a:gd name="T61" fmla="*/ 248 h 810"/>
                  <a:gd name="T62" fmla="*/ 457 w 1587"/>
                  <a:gd name="T63" fmla="*/ 227 h 810"/>
                  <a:gd name="T64" fmla="*/ 484 w 1587"/>
                  <a:gd name="T65" fmla="*/ 217 h 810"/>
                  <a:gd name="T66" fmla="*/ 510 w 1587"/>
                  <a:gd name="T67" fmla="*/ 208 h 810"/>
                  <a:gd name="T68" fmla="*/ 522 w 1587"/>
                  <a:gd name="T69" fmla="*/ 189 h 810"/>
                  <a:gd name="T70" fmla="*/ 512 w 1587"/>
                  <a:gd name="T71" fmla="*/ 163 h 810"/>
                  <a:gd name="T72" fmla="*/ 520 w 1587"/>
                  <a:gd name="T73" fmla="*/ 147 h 810"/>
                  <a:gd name="T74" fmla="*/ 529 w 1587"/>
                  <a:gd name="T75" fmla="*/ 134 h 810"/>
                  <a:gd name="T76" fmla="*/ 523 w 1587"/>
                  <a:gd name="T77" fmla="*/ 116 h 810"/>
                  <a:gd name="T78" fmla="*/ 501 w 1587"/>
                  <a:gd name="T79" fmla="*/ 95 h 810"/>
                  <a:gd name="T80" fmla="*/ 506 w 1587"/>
                  <a:gd name="T81" fmla="*/ 75 h 810"/>
                  <a:gd name="T82" fmla="*/ 515 w 1587"/>
                  <a:gd name="T83" fmla="*/ 52 h 810"/>
                  <a:gd name="T84" fmla="*/ 500 w 1587"/>
                  <a:gd name="T85" fmla="*/ 38 h 810"/>
                  <a:gd name="T86" fmla="*/ 483 w 1587"/>
                  <a:gd name="T87" fmla="*/ 33 h 810"/>
                  <a:gd name="T88" fmla="*/ 462 w 1587"/>
                  <a:gd name="T89" fmla="*/ 32 h 810"/>
                  <a:gd name="T90" fmla="*/ 435 w 1587"/>
                  <a:gd name="T91" fmla="*/ 35 h 810"/>
                  <a:gd name="T92" fmla="*/ 429 w 1587"/>
                  <a:gd name="T93" fmla="*/ 25 h 810"/>
                  <a:gd name="T94" fmla="*/ 419 w 1587"/>
                  <a:gd name="T95" fmla="*/ 14 h 810"/>
                  <a:gd name="T96" fmla="*/ 404 w 1587"/>
                  <a:gd name="T97" fmla="*/ 11 h 810"/>
                  <a:gd name="T98" fmla="*/ 383 w 1587"/>
                  <a:gd name="T99" fmla="*/ 10 h 810"/>
                  <a:gd name="T100" fmla="*/ 357 w 1587"/>
                  <a:gd name="T101" fmla="*/ 12 h 810"/>
                  <a:gd name="T102" fmla="*/ 328 w 1587"/>
                  <a:gd name="T103" fmla="*/ 20 h 810"/>
                  <a:gd name="T104" fmla="*/ 308 w 1587"/>
                  <a:gd name="T105" fmla="*/ 9 h 810"/>
                  <a:gd name="T106" fmla="*/ 277 w 1587"/>
                  <a:gd name="T107" fmla="*/ 0 h 810"/>
                  <a:gd name="T108" fmla="*/ 250 w 1587"/>
                  <a:gd name="T109" fmla="*/ 1 h 810"/>
                  <a:gd name="T110" fmla="*/ 226 w 1587"/>
                  <a:gd name="T111" fmla="*/ 5 h 810"/>
                  <a:gd name="T112" fmla="*/ 203 w 1587"/>
                  <a:gd name="T113" fmla="*/ 11 h 810"/>
                  <a:gd name="T114" fmla="*/ 183 w 1587"/>
                  <a:gd name="T115" fmla="*/ 20 h 8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587"/>
                  <a:gd name="T175" fmla="*/ 0 h 810"/>
                  <a:gd name="T176" fmla="*/ 1587 w 1587"/>
                  <a:gd name="T177" fmla="*/ 810 h 8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587" h="810">
                    <a:moveTo>
                      <a:pt x="536" y="66"/>
                    </a:moveTo>
                    <a:lnTo>
                      <a:pt x="521" y="63"/>
                    </a:lnTo>
                    <a:lnTo>
                      <a:pt x="505" y="60"/>
                    </a:lnTo>
                    <a:lnTo>
                      <a:pt x="486" y="56"/>
                    </a:lnTo>
                    <a:lnTo>
                      <a:pt x="465" y="53"/>
                    </a:lnTo>
                    <a:lnTo>
                      <a:pt x="442" y="50"/>
                    </a:lnTo>
                    <a:lnTo>
                      <a:pt x="417" y="48"/>
                    </a:lnTo>
                    <a:lnTo>
                      <a:pt x="392" y="46"/>
                    </a:lnTo>
                    <a:lnTo>
                      <a:pt x="366" y="43"/>
                    </a:lnTo>
                    <a:lnTo>
                      <a:pt x="341" y="43"/>
                    </a:lnTo>
                    <a:lnTo>
                      <a:pt x="314" y="43"/>
                    </a:lnTo>
                    <a:lnTo>
                      <a:pt x="288" y="45"/>
                    </a:lnTo>
                    <a:lnTo>
                      <a:pt x="263" y="47"/>
                    </a:lnTo>
                    <a:lnTo>
                      <a:pt x="237" y="50"/>
                    </a:lnTo>
                    <a:lnTo>
                      <a:pt x="214" y="55"/>
                    </a:lnTo>
                    <a:lnTo>
                      <a:pt x="191" y="62"/>
                    </a:lnTo>
                    <a:lnTo>
                      <a:pt x="171" y="71"/>
                    </a:lnTo>
                    <a:lnTo>
                      <a:pt x="136" y="90"/>
                    </a:lnTo>
                    <a:lnTo>
                      <a:pt x="108" y="112"/>
                    </a:lnTo>
                    <a:lnTo>
                      <a:pt x="86" y="136"/>
                    </a:lnTo>
                    <a:lnTo>
                      <a:pt x="73" y="160"/>
                    </a:lnTo>
                    <a:lnTo>
                      <a:pt x="69" y="186"/>
                    </a:lnTo>
                    <a:lnTo>
                      <a:pt x="73" y="213"/>
                    </a:lnTo>
                    <a:lnTo>
                      <a:pt x="87" y="241"/>
                    </a:lnTo>
                    <a:lnTo>
                      <a:pt x="113" y="270"/>
                    </a:lnTo>
                    <a:lnTo>
                      <a:pt x="82" y="284"/>
                    </a:lnTo>
                    <a:lnTo>
                      <a:pt x="56" y="298"/>
                    </a:lnTo>
                    <a:lnTo>
                      <a:pt x="36" y="312"/>
                    </a:lnTo>
                    <a:lnTo>
                      <a:pt x="21" y="327"/>
                    </a:lnTo>
                    <a:lnTo>
                      <a:pt x="11" y="341"/>
                    </a:lnTo>
                    <a:lnTo>
                      <a:pt x="4" y="355"/>
                    </a:lnTo>
                    <a:lnTo>
                      <a:pt x="0" y="369"/>
                    </a:lnTo>
                    <a:lnTo>
                      <a:pt x="0" y="383"/>
                    </a:lnTo>
                    <a:lnTo>
                      <a:pt x="3" y="397"/>
                    </a:lnTo>
                    <a:lnTo>
                      <a:pt x="8" y="413"/>
                    </a:lnTo>
                    <a:lnTo>
                      <a:pt x="17" y="427"/>
                    </a:lnTo>
                    <a:lnTo>
                      <a:pt x="29" y="440"/>
                    </a:lnTo>
                    <a:lnTo>
                      <a:pt x="46" y="453"/>
                    </a:lnTo>
                    <a:lnTo>
                      <a:pt x="66" y="465"/>
                    </a:lnTo>
                    <a:lnTo>
                      <a:pt x="90" y="476"/>
                    </a:lnTo>
                    <a:lnTo>
                      <a:pt x="118" y="484"/>
                    </a:lnTo>
                    <a:lnTo>
                      <a:pt x="100" y="502"/>
                    </a:lnTo>
                    <a:lnTo>
                      <a:pt x="85" y="522"/>
                    </a:lnTo>
                    <a:lnTo>
                      <a:pt x="73" y="543"/>
                    </a:lnTo>
                    <a:lnTo>
                      <a:pt x="65" y="566"/>
                    </a:lnTo>
                    <a:lnTo>
                      <a:pt x="60" y="589"/>
                    </a:lnTo>
                    <a:lnTo>
                      <a:pt x="60" y="611"/>
                    </a:lnTo>
                    <a:lnTo>
                      <a:pt x="67" y="630"/>
                    </a:lnTo>
                    <a:lnTo>
                      <a:pt x="78" y="648"/>
                    </a:lnTo>
                    <a:lnTo>
                      <a:pt x="93" y="662"/>
                    </a:lnTo>
                    <a:lnTo>
                      <a:pt x="109" y="675"/>
                    </a:lnTo>
                    <a:lnTo>
                      <a:pt x="125" y="685"/>
                    </a:lnTo>
                    <a:lnTo>
                      <a:pt x="143" y="694"/>
                    </a:lnTo>
                    <a:lnTo>
                      <a:pt x="162" y="699"/>
                    </a:lnTo>
                    <a:lnTo>
                      <a:pt x="179" y="702"/>
                    </a:lnTo>
                    <a:lnTo>
                      <a:pt x="198" y="703"/>
                    </a:lnTo>
                    <a:lnTo>
                      <a:pt x="215" y="701"/>
                    </a:lnTo>
                    <a:lnTo>
                      <a:pt x="211" y="709"/>
                    </a:lnTo>
                    <a:lnTo>
                      <a:pt x="209" y="719"/>
                    </a:lnTo>
                    <a:lnTo>
                      <a:pt x="207" y="727"/>
                    </a:lnTo>
                    <a:lnTo>
                      <a:pt x="210" y="737"/>
                    </a:lnTo>
                    <a:lnTo>
                      <a:pt x="213" y="748"/>
                    </a:lnTo>
                    <a:lnTo>
                      <a:pt x="219" y="758"/>
                    </a:lnTo>
                    <a:lnTo>
                      <a:pt x="228" y="768"/>
                    </a:lnTo>
                    <a:lnTo>
                      <a:pt x="238" y="776"/>
                    </a:lnTo>
                    <a:lnTo>
                      <a:pt x="252" y="785"/>
                    </a:lnTo>
                    <a:lnTo>
                      <a:pt x="267" y="793"/>
                    </a:lnTo>
                    <a:lnTo>
                      <a:pt x="285" y="799"/>
                    </a:lnTo>
                    <a:lnTo>
                      <a:pt x="307" y="805"/>
                    </a:lnTo>
                    <a:lnTo>
                      <a:pt x="333" y="808"/>
                    </a:lnTo>
                    <a:lnTo>
                      <a:pt x="360" y="810"/>
                    </a:lnTo>
                    <a:lnTo>
                      <a:pt x="391" y="809"/>
                    </a:lnTo>
                    <a:lnTo>
                      <a:pt x="424" y="807"/>
                    </a:lnTo>
                    <a:lnTo>
                      <a:pt x="443" y="800"/>
                    </a:lnTo>
                    <a:lnTo>
                      <a:pt x="462" y="794"/>
                    </a:lnTo>
                    <a:lnTo>
                      <a:pt x="481" y="787"/>
                    </a:lnTo>
                    <a:lnTo>
                      <a:pt x="500" y="781"/>
                    </a:lnTo>
                    <a:lnTo>
                      <a:pt x="519" y="774"/>
                    </a:lnTo>
                    <a:lnTo>
                      <a:pt x="537" y="769"/>
                    </a:lnTo>
                    <a:lnTo>
                      <a:pt x="556" y="763"/>
                    </a:lnTo>
                    <a:lnTo>
                      <a:pt x="574" y="757"/>
                    </a:lnTo>
                    <a:lnTo>
                      <a:pt x="591" y="752"/>
                    </a:lnTo>
                    <a:lnTo>
                      <a:pt x="609" y="747"/>
                    </a:lnTo>
                    <a:lnTo>
                      <a:pt x="624" y="743"/>
                    </a:lnTo>
                    <a:lnTo>
                      <a:pt x="640" y="738"/>
                    </a:lnTo>
                    <a:lnTo>
                      <a:pt x="653" y="734"/>
                    </a:lnTo>
                    <a:lnTo>
                      <a:pt x="667" y="731"/>
                    </a:lnTo>
                    <a:lnTo>
                      <a:pt x="679" y="728"/>
                    </a:lnTo>
                    <a:lnTo>
                      <a:pt x="690" y="726"/>
                    </a:lnTo>
                    <a:lnTo>
                      <a:pt x="702" y="725"/>
                    </a:lnTo>
                    <a:lnTo>
                      <a:pt x="717" y="725"/>
                    </a:lnTo>
                    <a:lnTo>
                      <a:pt x="735" y="725"/>
                    </a:lnTo>
                    <a:lnTo>
                      <a:pt x="757" y="727"/>
                    </a:lnTo>
                    <a:lnTo>
                      <a:pt x="780" y="730"/>
                    </a:lnTo>
                    <a:lnTo>
                      <a:pt x="805" y="733"/>
                    </a:lnTo>
                    <a:lnTo>
                      <a:pt x="831" y="736"/>
                    </a:lnTo>
                    <a:lnTo>
                      <a:pt x="858" y="740"/>
                    </a:lnTo>
                    <a:lnTo>
                      <a:pt x="884" y="744"/>
                    </a:lnTo>
                    <a:lnTo>
                      <a:pt x="911" y="748"/>
                    </a:lnTo>
                    <a:lnTo>
                      <a:pt x="935" y="752"/>
                    </a:lnTo>
                    <a:lnTo>
                      <a:pt x="958" y="757"/>
                    </a:lnTo>
                    <a:lnTo>
                      <a:pt x="978" y="760"/>
                    </a:lnTo>
                    <a:lnTo>
                      <a:pt x="995" y="763"/>
                    </a:lnTo>
                    <a:lnTo>
                      <a:pt x="1010" y="767"/>
                    </a:lnTo>
                    <a:lnTo>
                      <a:pt x="1021" y="769"/>
                    </a:lnTo>
                    <a:lnTo>
                      <a:pt x="1032" y="771"/>
                    </a:lnTo>
                    <a:lnTo>
                      <a:pt x="1044" y="771"/>
                    </a:lnTo>
                    <a:lnTo>
                      <a:pt x="1059" y="772"/>
                    </a:lnTo>
                    <a:lnTo>
                      <a:pt x="1075" y="772"/>
                    </a:lnTo>
                    <a:lnTo>
                      <a:pt x="1091" y="771"/>
                    </a:lnTo>
                    <a:lnTo>
                      <a:pt x="1110" y="770"/>
                    </a:lnTo>
                    <a:lnTo>
                      <a:pt x="1129" y="769"/>
                    </a:lnTo>
                    <a:lnTo>
                      <a:pt x="1148" y="768"/>
                    </a:lnTo>
                    <a:lnTo>
                      <a:pt x="1167" y="767"/>
                    </a:lnTo>
                    <a:lnTo>
                      <a:pt x="1185" y="764"/>
                    </a:lnTo>
                    <a:lnTo>
                      <a:pt x="1203" y="762"/>
                    </a:lnTo>
                    <a:lnTo>
                      <a:pt x="1219" y="761"/>
                    </a:lnTo>
                    <a:lnTo>
                      <a:pt x="1234" y="760"/>
                    </a:lnTo>
                    <a:lnTo>
                      <a:pt x="1246" y="758"/>
                    </a:lnTo>
                    <a:lnTo>
                      <a:pt x="1257" y="758"/>
                    </a:lnTo>
                    <a:lnTo>
                      <a:pt x="1265" y="757"/>
                    </a:lnTo>
                    <a:lnTo>
                      <a:pt x="1280" y="755"/>
                    </a:lnTo>
                    <a:lnTo>
                      <a:pt x="1297" y="750"/>
                    </a:lnTo>
                    <a:lnTo>
                      <a:pt x="1316" y="743"/>
                    </a:lnTo>
                    <a:lnTo>
                      <a:pt x="1335" y="732"/>
                    </a:lnTo>
                    <a:lnTo>
                      <a:pt x="1351" y="718"/>
                    </a:lnTo>
                    <a:lnTo>
                      <a:pt x="1363" y="701"/>
                    </a:lnTo>
                    <a:lnTo>
                      <a:pt x="1371" y="681"/>
                    </a:lnTo>
                    <a:lnTo>
                      <a:pt x="1371" y="655"/>
                    </a:lnTo>
                    <a:lnTo>
                      <a:pt x="1400" y="657"/>
                    </a:lnTo>
                    <a:lnTo>
                      <a:pt x="1427" y="655"/>
                    </a:lnTo>
                    <a:lnTo>
                      <a:pt x="1452" y="652"/>
                    </a:lnTo>
                    <a:lnTo>
                      <a:pt x="1475" y="648"/>
                    </a:lnTo>
                    <a:lnTo>
                      <a:pt x="1497" y="640"/>
                    </a:lnTo>
                    <a:lnTo>
                      <a:pt x="1514" y="633"/>
                    </a:lnTo>
                    <a:lnTo>
                      <a:pt x="1530" y="623"/>
                    </a:lnTo>
                    <a:lnTo>
                      <a:pt x="1542" y="611"/>
                    </a:lnTo>
                    <a:lnTo>
                      <a:pt x="1553" y="598"/>
                    </a:lnTo>
                    <a:lnTo>
                      <a:pt x="1561" y="583"/>
                    </a:lnTo>
                    <a:lnTo>
                      <a:pt x="1567" y="566"/>
                    </a:lnTo>
                    <a:lnTo>
                      <a:pt x="1568" y="548"/>
                    </a:lnTo>
                    <a:lnTo>
                      <a:pt x="1565" y="529"/>
                    </a:lnTo>
                    <a:lnTo>
                      <a:pt x="1555" y="510"/>
                    </a:lnTo>
                    <a:lnTo>
                      <a:pt x="1536" y="489"/>
                    </a:lnTo>
                    <a:lnTo>
                      <a:pt x="1509" y="469"/>
                    </a:lnTo>
                    <a:lnTo>
                      <a:pt x="1529" y="459"/>
                    </a:lnTo>
                    <a:lnTo>
                      <a:pt x="1546" y="450"/>
                    </a:lnTo>
                    <a:lnTo>
                      <a:pt x="1561" y="441"/>
                    </a:lnTo>
                    <a:lnTo>
                      <a:pt x="1573" y="431"/>
                    </a:lnTo>
                    <a:lnTo>
                      <a:pt x="1581" y="421"/>
                    </a:lnTo>
                    <a:lnTo>
                      <a:pt x="1586" y="412"/>
                    </a:lnTo>
                    <a:lnTo>
                      <a:pt x="1587" y="401"/>
                    </a:lnTo>
                    <a:lnTo>
                      <a:pt x="1586" y="389"/>
                    </a:lnTo>
                    <a:lnTo>
                      <a:pt x="1581" y="376"/>
                    </a:lnTo>
                    <a:lnTo>
                      <a:pt x="1576" y="361"/>
                    </a:lnTo>
                    <a:lnTo>
                      <a:pt x="1569" y="347"/>
                    </a:lnTo>
                    <a:lnTo>
                      <a:pt x="1559" y="331"/>
                    </a:lnTo>
                    <a:lnTo>
                      <a:pt x="1544" y="316"/>
                    </a:lnTo>
                    <a:lnTo>
                      <a:pt x="1526" y="300"/>
                    </a:lnTo>
                    <a:lnTo>
                      <a:pt x="1502" y="285"/>
                    </a:lnTo>
                    <a:lnTo>
                      <a:pt x="1471" y="270"/>
                    </a:lnTo>
                    <a:lnTo>
                      <a:pt x="1484" y="256"/>
                    </a:lnTo>
                    <a:lnTo>
                      <a:pt x="1501" y="241"/>
                    </a:lnTo>
                    <a:lnTo>
                      <a:pt x="1517" y="225"/>
                    </a:lnTo>
                    <a:lnTo>
                      <a:pt x="1532" y="208"/>
                    </a:lnTo>
                    <a:lnTo>
                      <a:pt x="1542" y="190"/>
                    </a:lnTo>
                    <a:lnTo>
                      <a:pt x="1548" y="172"/>
                    </a:lnTo>
                    <a:lnTo>
                      <a:pt x="1544" y="155"/>
                    </a:lnTo>
                    <a:lnTo>
                      <a:pt x="1530" y="136"/>
                    </a:lnTo>
                    <a:lnTo>
                      <a:pt x="1520" y="127"/>
                    </a:lnTo>
                    <a:lnTo>
                      <a:pt x="1510" y="120"/>
                    </a:lnTo>
                    <a:lnTo>
                      <a:pt x="1499" y="114"/>
                    </a:lnTo>
                    <a:lnTo>
                      <a:pt x="1487" y="109"/>
                    </a:lnTo>
                    <a:lnTo>
                      <a:pt x="1475" y="103"/>
                    </a:lnTo>
                    <a:lnTo>
                      <a:pt x="1463" y="100"/>
                    </a:lnTo>
                    <a:lnTo>
                      <a:pt x="1449" y="98"/>
                    </a:lnTo>
                    <a:lnTo>
                      <a:pt x="1436" y="96"/>
                    </a:lnTo>
                    <a:lnTo>
                      <a:pt x="1420" y="95"/>
                    </a:lnTo>
                    <a:lnTo>
                      <a:pt x="1404" y="95"/>
                    </a:lnTo>
                    <a:lnTo>
                      <a:pt x="1387" y="96"/>
                    </a:lnTo>
                    <a:lnTo>
                      <a:pt x="1369" y="97"/>
                    </a:lnTo>
                    <a:lnTo>
                      <a:pt x="1348" y="99"/>
                    </a:lnTo>
                    <a:lnTo>
                      <a:pt x="1328" y="101"/>
                    </a:lnTo>
                    <a:lnTo>
                      <a:pt x="1305" y="104"/>
                    </a:lnTo>
                    <a:lnTo>
                      <a:pt x="1281" y="109"/>
                    </a:lnTo>
                    <a:lnTo>
                      <a:pt x="1285" y="96"/>
                    </a:lnTo>
                    <a:lnTo>
                      <a:pt x="1286" y="85"/>
                    </a:lnTo>
                    <a:lnTo>
                      <a:pt x="1286" y="74"/>
                    </a:lnTo>
                    <a:lnTo>
                      <a:pt x="1282" y="64"/>
                    </a:lnTo>
                    <a:lnTo>
                      <a:pt x="1277" y="55"/>
                    </a:lnTo>
                    <a:lnTo>
                      <a:pt x="1269" y="48"/>
                    </a:lnTo>
                    <a:lnTo>
                      <a:pt x="1258" y="42"/>
                    </a:lnTo>
                    <a:lnTo>
                      <a:pt x="1243" y="38"/>
                    </a:lnTo>
                    <a:lnTo>
                      <a:pt x="1234" y="36"/>
                    </a:lnTo>
                    <a:lnTo>
                      <a:pt x="1223" y="35"/>
                    </a:lnTo>
                    <a:lnTo>
                      <a:pt x="1211" y="33"/>
                    </a:lnTo>
                    <a:lnTo>
                      <a:pt x="1198" y="31"/>
                    </a:lnTo>
                    <a:lnTo>
                      <a:pt x="1183" y="30"/>
                    </a:lnTo>
                    <a:lnTo>
                      <a:pt x="1167" y="30"/>
                    </a:lnTo>
                    <a:lnTo>
                      <a:pt x="1150" y="30"/>
                    </a:lnTo>
                    <a:lnTo>
                      <a:pt x="1132" y="30"/>
                    </a:lnTo>
                    <a:lnTo>
                      <a:pt x="1113" y="33"/>
                    </a:lnTo>
                    <a:lnTo>
                      <a:pt x="1092" y="35"/>
                    </a:lnTo>
                    <a:lnTo>
                      <a:pt x="1072" y="37"/>
                    </a:lnTo>
                    <a:lnTo>
                      <a:pt x="1051" y="41"/>
                    </a:lnTo>
                    <a:lnTo>
                      <a:pt x="1029" y="47"/>
                    </a:lnTo>
                    <a:lnTo>
                      <a:pt x="1008" y="52"/>
                    </a:lnTo>
                    <a:lnTo>
                      <a:pt x="985" y="60"/>
                    </a:lnTo>
                    <a:lnTo>
                      <a:pt x="962" y="68"/>
                    </a:lnTo>
                    <a:lnTo>
                      <a:pt x="952" y="54"/>
                    </a:lnTo>
                    <a:lnTo>
                      <a:pt x="940" y="40"/>
                    </a:lnTo>
                    <a:lnTo>
                      <a:pt x="925" y="28"/>
                    </a:lnTo>
                    <a:lnTo>
                      <a:pt x="907" y="17"/>
                    </a:lnTo>
                    <a:lnTo>
                      <a:pt x="885" y="9"/>
                    </a:lnTo>
                    <a:lnTo>
                      <a:pt x="861" y="3"/>
                    </a:lnTo>
                    <a:lnTo>
                      <a:pt x="832" y="0"/>
                    </a:lnTo>
                    <a:lnTo>
                      <a:pt x="801" y="0"/>
                    </a:lnTo>
                    <a:lnTo>
                      <a:pt x="784" y="1"/>
                    </a:lnTo>
                    <a:lnTo>
                      <a:pt x="766" y="2"/>
                    </a:lnTo>
                    <a:lnTo>
                      <a:pt x="749" y="4"/>
                    </a:lnTo>
                    <a:lnTo>
                      <a:pt x="731" y="6"/>
                    </a:lnTo>
                    <a:lnTo>
                      <a:pt x="714" y="9"/>
                    </a:lnTo>
                    <a:lnTo>
                      <a:pt x="696" y="12"/>
                    </a:lnTo>
                    <a:lnTo>
                      <a:pt x="679" y="15"/>
                    </a:lnTo>
                    <a:lnTo>
                      <a:pt x="661" y="18"/>
                    </a:lnTo>
                    <a:lnTo>
                      <a:pt x="644" y="23"/>
                    </a:lnTo>
                    <a:lnTo>
                      <a:pt x="626" y="27"/>
                    </a:lnTo>
                    <a:lnTo>
                      <a:pt x="610" y="33"/>
                    </a:lnTo>
                    <a:lnTo>
                      <a:pt x="594" y="38"/>
                    </a:lnTo>
                    <a:lnTo>
                      <a:pt x="578" y="45"/>
                    </a:lnTo>
                    <a:lnTo>
                      <a:pt x="563" y="51"/>
                    </a:lnTo>
                    <a:lnTo>
                      <a:pt x="550" y="59"/>
                    </a:lnTo>
                    <a:lnTo>
                      <a:pt x="536" y="66"/>
                    </a:lnTo>
                    <a:close/>
                  </a:path>
                </a:pathLst>
              </a:custGeom>
              <a:solidFill>
                <a:srgbClr val="FFFFFF"/>
              </a:solidFill>
              <a:ln w="9525">
                <a:noFill/>
                <a:round/>
                <a:headEnd/>
                <a:tailEnd/>
              </a:ln>
            </p:spPr>
            <p:txBody>
              <a:bodyPr/>
              <a:lstStyle/>
              <a:p>
                <a:endParaRPr lang="en-US"/>
              </a:p>
            </p:txBody>
          </p:sp>
          <p:sp>
            <p:nvSpPr>
              <p:cNvPr id="1050" name="Freeform 66"/>
              <p:cNvSpPr>
                <a:spLocks/>
              </p:cNvSpPr>
              <p:nvPr/>
            </p:nvSpPr>
            <p:spPr bwMode="gray">
              <a:xfrm>
                <a:off x="4963" y="2172"/>
                <a:ext cx="549" cy="696"/>
              </a:xfrm>
              <a:custGeom>
                <a:avLst/>
                <a:gdLst>
                  <a:gd name="T0" fmla="*/ 366 w 1646"/>
                  <a:gd name="T1" fmla="*/ 610 h 2089"/>
                  <a:gd name="T2" fmla="*/ 304 w 1646"/>
                  <a:gd name="T3" fmla="*/ 611 h 2089"/>
                  <a:gd name="T4" fmla="*/ 338 w 1646"/>
                  <a:gd name="T5" fmla="*/ 575 h 2089"/>
                  <a:gd name="T6" fmla="*/ 421 w 1646"/>
                  <a:gd name="T7" fmla="*/ 486 h 2089"/>
                  <a:gd name="T8" fmla="*/ 458 w 1646"/>
                  <a:gd name="T9" fmla="*/ 545 h 2089"/>
                  <a:gd name="T10" fmla="*/ 549 w 1646"/>
                  <a:gd name="T11" fmla="*/ 679 h 2089"/>
                  <a:gd name="T12" fmla="*/ 535 w 1646"/>
                  <a:gd name="T13" fmla="*/ 555 h 2089"/>
                  <a:gd name="T14" fmla="*/ 501 w 1646"/>
                  <a:gd name="T15" fmla="*/ 526 h 2089"/>
                  <a:gd name="T16" fmla="*/ 524 w 1646"/>
                  <a:gd name="T17" fmla="*/ 442 h 2089"/>
                  <a:gd name="T18" fmla="*/ 427 w 1646"/>
                  <a:gd name="T19" fmla="*/ 419 h 2089"/>
                  <a:gd name="T20" fmla="*/ 394 w 1646"/>
                  <a:gd name="T21" fmla="*/ 390 h 2089"/>
                  <a:gd name="T22" fmla="*/ 496 w 1646"/>
                  <a:gd name="T23" fmla="*/ 408 h 2089"/>
                  <a:gd name="T24" fmla="*/ 429 w 1646"/>
                  <a:gd name="T25" fmla="*/ 379 h 2089"/>
                  <a:gd name="T26" fmla="*/ 391 w 1646"/>
                  <a:gd name="T27" fmla="*/ 344 h 2089"/>
                  <a:gd name="T28" fmla="*/ 351 w 1646"/>
                  <a:gd name="T29" fmla="*/ 270 h 2089"/>
                  <a:gd name="T30" fmla="*/ 391 w 1646"/>
                  <a:gd name="T31" fmla="*/ 262 h 2089"/>
                  <a:gd name="T32" fmla="*/ 439 w 1646"/>
                  <a:gd name="T33" fmla="*/ 244 h 2089"/>
                  <a:gd name="T34" fmla="*/ 474 w 1646"/>
                  <a:gd name="T35" fmla="*/ 225 h 2089"/>
                  <a:gd name="T36" fmla="*/ 511 w 1646"/>
                  <a:gd name="T37" fmla="*/ 183 h 2089"/>
                  <a:gd name="T38" fmla="*/ 510 w 1646"/>
                  <a:gd name="T39" fmla="*/ 113 h 2089"/>
                  <a:gd name="T40" fmla="*/ 494 w 1646"/>
                  <a:gd name="T41" fmla="*/ 42 h 2089"/>
                  <a:gd name="T42" fmla="*/ 446 w 1646"/>
                  <a:gd name="T43" fmla="*/ 33 h 2089"/>
                  <a:gd name="T44" fmla="*/ 395 w 1646"/>
                  <a:gd name="T45" fmla="*/ 12 h 2089"/>
                  <a:gd name="T46" fmla="*/ 302 w 1646"/>
                  <a:gd name="T47" fmla="*/ 10 h 2089"/>
                  <a:gd name="T48" fmla="*/ 192 w 1646"/>
                  <a:gd name="T49" fmla="*/ 8 h 2089"/>
                  <a:gd name="T50" fmla="*/ 70 w 1646"/>
                  <a:gd name="T51" fmla="*/ 16 h 2089"/>
                  <a:gd name="T52" fmla="*/ 0 w 1646"/>
                  <a:gd name="T53" fmla="*/ 66 h 2089"/>
                  <a:gd name="T54" fmla="*/ 14 w 1646"/>
                  <a:gd name="T55" fmla="*/ 51 h 2089"/>
                  <a:gd name="T56" fmla="*/ 120 w 1646"/>
                  <a:gd name="T57" fmla="*/ 22 h 2089"/>
                  <a:gd name="T58" fmla="*/ 213 w 1646"/>
                  <a:gd name="T59" fmla="*/ 13 h 2089"/>
                  <a:gd name="T60" fmla="*/ 296 w 1646"/>
                  <a:gd name="T61" fmla="*/ 29 h 2089"/>
                  <a:gd name="T62" fmla="*/ 391 w 1646"/>
                  <a:gd name="T63" fmla="*/ 19 h 2089"/>
                  <a:gd name="T64" fmla="*/ 426 w 1646"/>
                  <a:gd name="T65" fmla="*/ 42 h 2089"/>
                  <a:gd name="T66" fmla="*/ 486 w 1646"/>
                  <a:gd name="T67" fmla="*/ 50 h 2089"/>
                  <a:gd name="T68" fmla="*/ 481 w 1646"/>
                  <a:gd name="T69" fmla="*/ 100 h 2089"/>
                  <a:gd name="T70" fmla="*/ 481 w 1646"/>
                  <a:gd name="T71" fmla="*/ 158 h 2089"/>
                  <a:gd name="T72" fmla="*/ 494 w 1646"/>
                  <a:gd name="T73" fmla="*/ 171 h 2089"/>
                  <a:gd name="T74" fmla="*/ 484 w 1646"/>
                  <a:gd name="T75" fmla="*/ 212 h 2089"/>
                  <a:gd name="T76" fmla="*/ 423 w 1646"/>
                  <a:gd name="T77" fmla="*/ 214 h 2089"/>
                  <a:gd name="T78" fmla="*/ 426 w 1646"/>
                  <a:gd name="T79" fmla="*/ 246 h 2089"/>
                  <a:gd name="T80" fmla="*/ 370 w 1646"/>
                  <a:gd name="T81" fmla="*/ 257 h 2089"/>
                  <a:gd name="T82" fmla="*/ 344 w 1646"/>
                  <a:gd name="T83" fmla="*/ 252 h 2089"/>
                  <a:gd name="T84" fmla="*/ 299 w 1646"/>
                  <a:gd name="T85" fmla="*/ 246 h 2089"/>
                  <a:gd name="T86" fmla="*/ 298 w 1646"/>
                  <a:gd name="T87" fmla="*/ 240 h 2089"/>
                  <a:gd name="T88" fmla="*/ 306 w 1646"/>
                  <a:gd name="T89" fmla="*/ 231 h 2089"/>
                  <a:gd name="T90" fmla="*/ 188 w 1646"/>
                  <a:gd name="T91" fmla="*/ 246 h 2089"/>
                  <a:gd name="T92" fmla="*/ 117 w 1646"/>
                  <a:gd name="T93" fmla="*/ 269 h 2089"/>
                  <a:gd name="T94" fmla="*/ 88 w 1646"/>
                  <a:gd name="T95" fmla="*/ 291 h 2089"/>
                  <a:gd name="T96" fmla="*/ 95 w 1646"/>
                  <a:gd name="T97" fmla="*/ 305 h 2089"/>
                  <a:gd name="T98" fmla="*/ 96 w 1646"/>
                  <a:gd name="T99" fmla="*/ 359 h 2089"/>
                  <a:gd name="T100" fmla="*/ 100 w 1646"/>
                  <a:gd name="T101" fmla="*/ 393 h 2089"/>
                  <a:gd name="T102" fmla="*/ 74 w 1646"/>
                  <a:gd name="T103" fmla="*/ 483 h 2089"/>
                  <a:gd name="T104" fmla="*/ 136 w 1646"/>
                  <a:gd name="T105" fmla="*/ 542 h 2089"/>
                  <a:gd name="T106" fmla="*/ 192 w 1646"/>
                  <a:gd name="T107" fmla="*/ 599 h 2089"/>
                  <a:gd name="T108" fmla="*/ 142 w 1646"/>
                  <a:gd name="T109" fmla="*/ 624 h 2089"/>
                  <a:gd name="T110" fmla="*/ 62 w 1646"/>
                  <a:gd name="T111" fmla="*/ 640 h 2089"/>
                  <a:gd name="T112" fmla="*/ 49 w 1646"/>
                  <a:gd name="T113" fmla="*/ 696 h 2089"/>
                  <a:gd name="T114" fmla="*/ 227 w 1646"/>
                  <a:gd name="T115" fmla="*/ 694 h 2089"/>
                  <a:gd name="T116" fmla="*/ 405 w 1646"/>
                  <a:gd name="T117" fmla="*/ 696 h 2089"/>
                  <a:gd name="T118" fmla="*/ 448 w 1646"/>
                  <a:gd name="T119" fmla="*/ 646 h 20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46"/>
                  <a:gd name="T181" fmla="*/ 0 h 2089"/>
                  <a:gd name="T182" fmla="*/ 1646 w 1646"/>
                  <a:gd name="T183" fmla="*/ 2089 h 208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46" h="2089">
                    <a:moveTo>
                      <a:pt x="1342" y="1940"/>
                    </a:moveTo>
                    <a:lnTo>
                      <a:pt x="1324" y="1920"/>
                    </a:lnTo>
                    <a:lnTo>
                      <a:pt x="1305" y="1899"/>
                    </a:lnTo>
                    <a:lnTo>
                      <a:pt x="1282" y="1880"/>
                    </a:lnTo>
                    <a:lnTo>
                      <a:pt x="1258" y="1861"/>
                    </a:lnTo>
                    <a:lnTo>
                      <a:pt x="1231" y="1846"/>
                    </a:lnTo>
                    <a:lnTo>
                      <a:pt x="1201" y="1835"/>
                    </a:lnTo>
                    <a:lnTo>
                      <a:pt x="1169" y="1828"/>
                    </a:lnTo>
                    <a:lnTo>
                      <a:pt x="1134" y="1828"/>
                    </a:lnTo>
                    <a:lnTo>
                      <a:pt x="1115" y="1828"/>
                    </a:lnTo>
                    <a:lnTo>
                      <a:pt x="1096" y="1830"/>
                    </a:lnTo>
                    <a:lnTo>
                      <a:pt x="1079" y="1831"/>
                    </a:lnTo>
                    <a:lnTo>
                      <a:pt x="1060" y="1833"/>
                    </a:lnTo>
                    <a:lnTo>
                      <a:pt x="1042" y="1835"/>
                    </a:lnTo>
                    <a:lnTo>
                      <a:pt x="1025" y="1837"/>
                    </a:lnTo>
                    <a:lnTo>
                      <a:pt x="1007" y="1839"/>
                    </a:lnTo>
                    <a:lnTo>
                      <a:pt x="990" y="1842"/>
                    </a:lnTo>
                    <a:lnTo>
                      <a:pt x="974" y="1842"/>
                    </a:lnTo>
                    <a:lnTo>
                      <a:pt x="956" y="1842"/>
                    </a:lnTo>
                    <a:lnTo>
                      <a:pt x="941" y="1840"/>
                    </a:lnTo>
                    <a:lnTo>
                      <a:pt x="925" y="1837"/>
                    </a:lnTo>
                    <a:lnTo>
                      <a:pt x="910" y="1833"/>
                    </a:lnTo>
                    <a:lnTo>
                      <a:pt x="896" y="1826"/>
                    </a:lnTo>
                    <a:lnTo>
                      <a:pt x="881" y="1818"/>
                    </a:lnTo>
                    <a:lnTo>
                      <a:pt x="867" y="1807"/>
                    </a:lnTo>
                    <a:lnTo>
                      <a:pt x="881" y="1791"/>
                    </a:lnTo>
                    <a:lnTo>
                      <a:pt x="897" y="1779"/>
                    </a:lnTo>
                    <a:lnTo>
                      <a:pt x="914" y="1770"/>
                    </a:lnTo>
                    <a:lnTo>
                      <a:pt x="933" y="1761"/>
                    </a:lnTo>
                    <a:lnTo>
                      <a:pt x="954" y="1753"/>
                    </a:lnTo>
                    <a:lnTo>
                      <a:pt x="974" y="1746"/>
                    </a:lnTo>
                    <a:lnTo>
                      <a:pt x="994" y="1737"/>
                    </a:lnTo>
                    <a:lnTo>
                      <a:pt x="1013" y="1727"/>
                    </a:lnTo>
                    <a:lnTo>
                      <a:pt x="1059" y="1702"/>
                    </a:lnTo>
                    <a:lnTo>
                      <a:pt x="1098" y="1672"/>
                    </a:lnTo>
                    <a:lnTo>
                      <a:pt x="1130" y="1638"/>
                    </a:lnTo>
                    <a:lnTo>
                      <a:pt x="1154" y="1600"/>
                    </a:lnTo>
                    <a:lnTo>
                      <a:pt x="1173" y="1558"/>
                    </a:lnTo>
                    <a:lnTo>
                      <a:pt x="1188" y="1514"/>
                    </a:lnTo>
                    <a:lnTo>
                      <a:pt x="1197" y="1466"/>
                    </a:lnTo>
                    <a:lnTo>
                      <a:pt x="1204" y="1416"/>
                    </a:lnTo>
                    <a:lnTo>
                      <a:pt x="1224" y="1429"/>
                    </a:lnTo>
                    <a:lnTo>
                      <a:pt x="1243" y="1444"/>
                    </a:lnTo>
                    <a:lnTo>
                      <a:pt x="1261" y="1460"/>
                    </a:lnTo>
                    <a:lnTo>
                      <a:pt x="1277" y="1478"/>
                    </a:lnTo>
                    <a:lnTo>
                      <a:pt x="1290" y="1497"/>
                    </a:lnTo>
                    <a:lnTo>
                      <a:pt x="1300" y="1519"/>
                    </a:lnTo>
                    <a:lnTo>
                      <a:pt x="1305" y="1542"/>
                    </a:lnTo>
                    <a:lnTo>
                      <a:pt x="1305" y="1566"/>
                    </a:lnTo>
                    <a:lnTo>
                      <a:pt x="1313" y="1579"/>
                    </a:lnTo>
                    <a:lnTo>
                      <a:pt x="1325" y="1591"/>
                    </a:lnTo>
                    <a:lnTo>
                      <a:pt x="1339" y="1602"/>
                    </a:lnTo>
                    <a:lnTo>
                      <a:pt x="1354" y="1612"/>
                    </a:lnTo>
                    <a:lnTo>
                      <a:pt x="1366" y="1624"/>
                    </a:lnTo>
                    <a:lnTo>
                      <a:pt x="1374" y="1636"/>
                    </a:lnTo>
                    <a:lnTo>
                      <a:pt x="1375" y="1651"/>
                    </a:lnTo>
                    <a:lnTo>
                      <a:pt x="1367" y="1668"/>
                    </a:lnTo>
                    <a:lnTo>
                      <a:pt x="1373" y="1715"/>
                    </a:lnTo>
                    <a:lnTo>
                      <a:pt x="1374" y="1747"/>
                    </a:lnTo>
                    <a:lnTo>
                      <a:pt x="1370" y="1779"/>
                    </a:lnTo>
                    <a:lnTo>
                      <a:pt x="1360" y="1827"/>
                    </a:lnTo>
                    <a:lnTo>
                      <a:pt x="1360" y="1857"/>
                    </a:lnTo>
                    <a:lnTo>
                      <a:pt x="1356" y="1885"/>
                    </a:lnTo>
                    <a:lnTo>
                      <a:pt x="1350" y="1912"/>
                    </a:lnTo>
                    <a:lnTo>
                      <a:pt x="1342" y="1940"/>
                    </a:lnTo>
                    <a:lnTo>
                      <a:pt x="1646" y="2039"/>
                    </a:lnTo>
                    <a:lnTo>
                      <a:pt x="1646" y="2011"/>
                    </a:lnTo>
                    <a:lnTo>
                      <a:pt x="1645" y="1945"/>
                    </a:lnTo>
                    <a:lnTo>
                      <a:pt x="1643" y="1860"/>
                    </a:lnTo>
                    <a:lnTo>
                      <a:pt x="1641" y="1778"/>
                    </a:lnTo>
                    <a:lnTo>
                      <a:pt x="1630" y="1778"/>
                    </a:lnTo>
                    <a:lnTo>
                      <a:pt x="1627" y="1760"/>
                    </a:lnTo>
                    <a:lnTo>
                      <a:pt x="1623" y="1742"/>
                    </a:lnTo>
                    <a:lnTo>
                      <a:pt x="1618" y="1724"/>
                    </a:lnTo>
                    <a:lnTo>
                      <a:pt x="1611" y="1705"/>
                    </a:lnTo>
                    <a:lnTo>
                      <a:pt x="1606" y="1686"/>
                    </a:lnTo>
                    <a:lnTo>
                      <a:pt x="1603" y="1666"/>
                    </a:lnTo>
                    <a:lnTo>
                      <a:pt x="1603" y="1645"/>
                    </a:lnTo>
                    <a:lnTo>
                      <a:pt x="1607" y="1624"/>
                    </a:lnTo>
                    <a:lnTo>
                      <a:pt x="1595" y="1619"/>
                    </a:lnTo>
                    <a:lnTo>
                      <a:pt x="1580" y="1619"/>
                    </a:lnTo>
                    <a:lnTo>
                      <a:pt x="1567" y="1620"/>
                    </a:lnTo>
                    <a:lnTo>
                      <a:pt x="1552" y="1622"/>
                    </a:lnTo>
                    <a:lnTo>
                      <a:pt x="1538" y="1624"/>
                    </a:lnTo>
                    <a:lnTo>
                      <a:pt x="1525" y="1624"/>
                    </a:lnTo>
                    <a:lnTo>
                      <a:pt x="1511" y="1622"/>
                    </a:lnTo>
                    <a:lnTo>
                      <a:pt x="1501" y="1615"/>
                    </a:lnTo>
                    <a:lnTo>
                      <a:pt x="1501" y="1579"/>
                    </a:lnTo>
                    <a:lnTo>
                      <a:pt x="1505" y="1546"/>
                    </a:lnTo>
                    <a:lnTo>
                      <a:pt x="1511" y="1516"/>
                    </a:lnTo>
                    <a:lnTo>
                      <a:pt x="1519" y="1488"/>
                    </a:lnTo>
                    <a:lnTo>
                      <a:pt x="1530" y="1460"/>
                    </a:lnTo>
                    <a:lnTo>
                      <a:pt x="1541" y="1435"/>
                    </a:lnTo>
                    <a:lnTo>
                      <a:pt x="1550" y="1410"/>
                    </a:lnTo>
                    <a:lnTo>
                      <a:pt x="1561" y="1386"/>
                    </a:lnTo>
                    <a:lnTo>
                      <a:pt x="1569" y="1366"/>
                    </a:lnTo>
                    <a:lnTo>
                      <a:pt x="1569" y="1359"/>
                    </a:lnTo>
                    <a:lnTo>
                      <a:pt x="1568" y="1351"/>
                    </a:lnTo>
                    <a:lnTo>
                      <a:pt x="1571" y="1327"/>
                    </a:lnTo>
                    <a:lnTo>
                      <a:pt x="1565" y="1315"/>
                    </a:lnTo>
                    <a:lnTo>
                      <a:pt x="1560" y="1304"/>
                    </a:lnTo>
                    <a:lnTo>
                      <a:pt x="1554" y="1290"/>
                    </a:lnTo>
                    <a:lnTo>
                      <a:pt x="1549" y="1277"/>
                    </a:lnTo>
                    <a:lnTo>
                      <a:pt x="1544" y="1265"/>
                    </a:lnTo>
                    <a:lnTo>
                      <a:pt x="1538" y="1253"/>
                    </a:lnTo>
                    <a:lnTo>
                      <a:pt x="1534" y="1243"/>
                    </a:lnTo>
                    <a:lnTo>
                      <a:pt x="1530" y="1232"/>
                    </a:lnTo>
                    <a:lnTo>
                      <a:pt x="1317" y="1240"/>
                    </a:lnTo>
                    <a:lnTo>
                      <a:pt x="1296" y="1248"/>
                    </a:lnTo>
                    <a:lnTo>
                      <a:pt x="1280" y="1259"/>
                    </a:lnTo>
                    <a:lnTo>
                      <a:pt x="1269" y="1272"/>
                    </a:lnTo>
                    <a:lnTo>
                      <a:pt x="1261" y="1287"/>
                    </a:lnTo>
                    <a:lnTo>
                      <a:pt x="1253" y="1301"/>
                    </a:lnTo>
                    <a:lnTo>
                      <a:pt x="1242" y="1315"/>
                    </a:lnTo>
                    <a:lnTo>
                      <a:pt x="1226" y="1327"/>
                    </a:lnTo>
                    <a:lnTo>
                      <a:pt x="1204" y="1335"/>
                    </a:lnTo>
                    <a:lnTo>
                      <a:pt x="1189" y="1319"/>
                    </a:lnTo>
                    <a:lnTo>
                      <a:pt x="1188" y="1294"/>
                    </a:lnTo>
                    <a:lnTo>
                      <a:pt x="1189" y="1270"/>
                    </a:lnTo>
                    <a:lnTo>
                      <a:pt x="1177" y="1256"/>
                    </a:lnTo>
                    <a:lnTo>
                      <a:pt x="1181" y="1170"/>
                    </a:lnTo>
                    <a:lnTo>
                      <a:pt x="1196" y="1180"/>
                    </a:lnTo>
                    <a:lnTo>
                      <a:pt x="1211" y="1191"/>
                    </a:lnTo>
                    <a:lnTo>
                      <a:pt x="1226" y="1201"/>
                    </a:lnTo>
                    <a:lnTo>
                      <a:pt x="1242" y="1211"/>
                    </a:lnTo>
                    <a:lnTo>
                      <a:pt x="1259" y="1220"/>
                    </a:lnTo>
                    <a:lnTo>
                      <a:pt x="1277" y="1227"/>
                    </a:lnTo>
                    <a:lnTo>
                      <a:pt x="1297" y="1234"/>
                    </a:lnTo>
                    <a:lnTo>
                      <a:pt x="1317" y="1240"/>
                    </a:lnTo>
                    <a:lnTo>
                      <a:pt x="1530" y="1232"/>
                    </a:lnTo>
                    <a:lnTo>
                      <a:pt x="1510" y="1228"/>
                    </a:lnTo>
                    <a:lnTo>
                      <a:pt x="1488" y="1224"/>
                    </a:lnTo>
                    <a:lnTo>
                      <a:pt x="1468" y="1220"/>
                    </a:lnTo>
                    <a:lnTo>
                      <a:pt x="1447" y="1214"/>
                    </a:lnTo>
                    <a:lnTo>
                      <a:pt x="1426" y="1208"/>
                    </a:lnTo>
                    <a:lnTo>
                      <a:pt x="1406" y="1201"/>
                    </a:lnTo>
                    <a:lnTo>
                      <a:pt x="1386" y="1194"/>
                    </a:lnTo>
                    <a:lnTo>
                      <a:pt x="1367" y="1186"/>
                    </a:lnTo>
                    <a:lnTo>
                      <a:pt x="1348" y="1177"/>
                    </a:lnTo>
                    <a:lnTo>
                      <a:pt x="1331" y="1168"/>
                    </a:lnTo>
                    <a:lnTo>
                      <a:pt x="1315" y="1159"/>
                    </a:lnTo>
                    <a:lnTo>
                      <a:pt x="1300" y="1149"/>
                    </a:lnTo>
                    <a:lnTo>
                      <a:pt x="1286" y="1139"/>
                    </a:lnTo>
                    <a:lnTo>
                      <a:pt x="1274" y="1128"/>
                    </a:lnTo>
                    <a:lnTo>
                      <a:pt x="1265" y="1117"/>
                    </a:lnTo>
                    <a:lnTo>
                      <a:pt x="1257" y="1106"/>
                    </a:lnTo>
                    <a:lnTo>
                      <a:pt x="1250" y="1095"/>
                    </a:lnTo>
                    <a:lnTo>
                      <a:pt x="1242" y="1085"/>
                    </a:lnTo>
                    <a:lnTo>
                      <a:pt x="1232" y="1074"/>
                    </a:lnTo>
                    <a:lnTo>
                      <a:pt x="1222" y="1064"/>
                    </a:lnTo>
                    <a:lnTo>
                      <a:pt x="1210" y="1054"/>
                    </a:lnTo>
                    <a:lnTo>
                      <a:pt x="1197" y="1044"/>
                    </a:lnTo>
                    <a:lnTo>
                      <a:pt x="1184" y="1037"/>
                    </a:lnTo>
                    <a:lnTo>
                      <a:pt x="1172" y="1031"/>
                    </a:lnTo>
                    <a:lnTo>
                      <a:pt x="1172" y="994"/>
                    </a:lnTo>
                    <a:lnTo>
                      <a:pt x="1166" y="964"/>
                    </a:lnTo>
                    <a:lnTo>
                      <a:pt x="1157" y="935"/>
                    </a:lnTo>
                    <a:lnTo>
                      <a:pt x="1148" y="904"/>
                    </a:lnTo>
                    <a:lnTo>
                      <a:pt x="1138" y="892"/>
                    </a:lnTo>
                    <a:lnTo>
                      <a:pt x="1125" y="880"/>
                    </a:lnTo>
                    <a:lnTo>
                      <a:pt x="1111" y="866"/>
                    </a:lnTo>
                    <a:lnTo>
                      <a:pt x="1095" y="853"/>
                    </a:lnTo>
                    <a:lnTo>
                      <a:pt x="1080" y="838"/>
                    </a:lnTo>
                    <a:lnTo>
                      <a:pt x="1065" y="824"/>
                    </a:lnTo>
                    <a:lnTo>
                      <a:pt x="1052" y="811"/>
                    </a:lnTo>
                    <a:lnTo>
                      <a:pt x="1041" y="797"/>
                    </a:lnTo>
                    <a:lnTo>
                      <a:pt x="1055" y="796"/>
                    </a:lnTo>
                    <a:lnTo>
                      <a:pt x="1068" y="795"/>
                    </a:lnTo>
                    <a:lnTo>
                      <a:pt x="1082" y="795"/>
                    </a:lnTo>
                    <a:lnTo>
                      <a:pt x="1095" y="794"/>
                    </a:lnTo>
                    <a:lnTo>
                      <a:pt x="1108" y="793"/>
                    </a:lnTo>
                    <a:lnTo>
                      <a:pt x="1121" y="791"/>
                    </a:lnTo>
                    <a:lnTo>
                      <a:pt x="1134" y="789"/>
                    </a:lnTo>
                    <a:lnTo>
                      <a:pt x="1148" y="788"/>
                    </a:lnTo>
                    <a:lnTo>
                      <a:pt x="1160" y="787"/>
                    </a:lnTo>
                    <a:lnTo>
                      <a:pt x="1173" y="785"/>
                    </a:lnTo>
                    <a:lnTo>
                      <a:pt x="1187" y="784"/>
                    </a:lnTo>
                    <a:lnTo>
                      <a:pt x="1200" y="782"/>
                    </a:lnTo>
                    <a:lnTo>
                      <a:pt x="1215" y="780"/>
                    </a:lnTo>
                    <a:lnTo>
                      <a:pt x="1228" y="777"/>
                    </a:lnTo>
                    <a:lnTo>
                      <a:pt x="1243" y="775"/>
                    </a:lnTo>
                    <a:lnTo>
                      <a:pt x="1258" y="773"/>
                    </a:lnTo>
                    <a:lnTo>
                      <a:pt x="1273" y="764"/>
                    </a:lnTo>
                    <a:lnTo>
                      <a:pt x="1286" y="757"/>
                    </a:lnTo>
                    <a:lnTo>
                      <a:pt x="1298" y="749"/>
                    </a:lnTo>
                    <a:lnTo>
                      <a:pt x="1308" y="740"/>
                    </a:lnTo>
                    <a:lnTo>
                      <a:pt x="1316" y="731"/>
                    </a:lnTo>
                    <a:lnTo>
                      <a:pt x="1323" y="720"/>
                    </a:lnTo>
                    <a:lnTo>
                      <a:pt x="1328" y="707"/>
                    </a:lnTo>
                    <a:lnTo>
                      <a:pt x="1331" y="691"/>
                    </a:lnTo>
                    <a:lnTo>
                      <a:pt x="1336" y="685"/>
                    </a:lnTo>
                    <a:lnTo>
                      <a:pt x="1346" y="682"/>
                    </a:lnTo>
                    <a:lnTo>
                      <a:pt x="1356" y="682"/>
                    </a:lnTo>
                    <a:lnTo>
                      <a:pt x="1368" y="682"/>
                    </a:lnTo>
                    <a:lnTo>
                      <a:pt x="1381" y="683"/>
                    </a:lnTo>
                    <a:lnTo>
                      <a:pt x="1394" y="683"/>
                    </a:lnTo>
                    <a:lnTo>
                      <a:pt x="1408" y="681"/>
                    </a:lnTo>
                    <a:lnTo>
                      <a:pt x="1420" y="676"/>
                    </a:lnTo>
                    <a:lnTo>
                      <a:pt x="1441" y="670"/>
                    </a:lnTo>
                    <a:lnTo>
                      <a:pt x="1459" y="663"/>
                    </a:lnTo>
                    <a:lnTo>
                      <a:pt x="1475" y="657"/>
                    </a:lnTo>
                    <a:lnTo>
                      <a:pt x="1487" y="649"/>
                    </a:lnTo>
                    <a:lnTo>
                      <a:pt x="1498" y="639"/>
                    </a:lnTo>
                    <a:lnTo>
                      <a:pt x="1507" y="629"/>
                    </a:lnTo>
                    <a:lnTo>
                      <a:pt x="1515" y="616"/>
                    </a:lnTo>
                    <a:lnTo>
                      <a:pt x="1523" y="602"/>
                    </a:lnTo>
                    <a:lnTo>
                      <a:pt x="1530" y="581"/>
                    </a:lnTo>
                    <a:lnTo>
                      <a:pt x="1533" y="564"/>
                    </a:lnTo>
                    <a:lnTo>
                      <a:pt x="1531" y="549"/>
                    </a:lnTo>
                    <a:lnTo>
                      <a:pt x="1527" y="535"/>
                    </a:lnTo>
                    <a:lnTo>
                      <a:pt x="1519" y="523"/>
                    </a:lnTo>
                    <a:lnTo>
                      <a:pt x="1509" y="510"/>
                    </a:lnTo>
                    <a:lnTo>
                      <a:pt x="1494" y="496"/>
                    </a:lnTo>
                    <a:lnTo>
                      <a:pt x="1478" y="482"/>
                    </a:lnTo>
                    <a:lnTo>
                      <a:pt x="1513" y="467"/>
                    </a:lnTo>
                    <a:lnTo>
                      <a:pt x="1538" y="447"/>
                    </a:lnTo>
                    <a:lnTo>
                      <a:pt x="1553" y="424"/>
                    </a:lnTo>
                    <a:lnTo>
                      <a:pt x="1558" y="397"/>
                    </a:lnTo>
                    <a:lnTo>
                      <a:pt x="1552" y="369"/>
                    </a:lnTo>
                    <a:lnTo>
                      <a:pt x="1530" y="339"/>
                    </a:lnTo>
                    <a:lnTo>
                      <a:pt x="1495" y="307"/>
                    </a:lnTo>
                    <a:lnTo>
                      <a:pt x="1445" y="274"/>
                    </a:lnTo>
                    <a:lnTo>
                      <a:pt x="1449" y="271"/>
                    </a:lnTo>
                    <a:lnTo>
                      <a:pt x="1461" y="261"/>
                    </a:lnTo>
                    <a:lnTo>
                      <a:pt x="1476" y="247"/>
                    </a:lnTo>
                    <a:lnTo>
                      <a:pt x="1492" y="229"/>
                    </a:lnTo>
                    <a:lnTo>
                      <a:pt x="1505" y="207"/>
                    </a:lnTo>
                    <a:lnTo>
                      <a:pt x="1511" y="183"/>
                    </a:lnTo>
                    <a:lnTo>
                      <a:pt x="1507" y="159"/>
                    </a:lnTo>
                    <a:lnTo>
                      <a:pt x="1491" y="134"/>
                    </a:lnTo>
                    <a:lnTo>
                      <a:pt x="1482" y="126"/>
                    </a:lnTo>
                    <a:lnTo>
                      <a:pt x="1472" y="119"/>
                    </a:lnTo>
                    <a:lnTo>
                      <a:pt x="1463" y="113"/>
                    </a:lnTo>
                    <a:lnTo>
                      <a:pt x="1452" y="108"/>
                    </a:lnTo>
                    <a:lnTo>
                      <a:pt x="1441" y="103"/>
                    </a:lnTo>
                    <a:lnTo>
                      <a:pt x="1429" y="100"/>
                    </a:lnTo>
                    <a:lnTo>
                      <a:pt x="1416" y="98"/>
                    </a:lnTo>
                    <a:lnTo>
                      <a:pt x="1402" y="97"/>
                    </a:lnTo>
                    <a:lnTo>
                      <a:pt x="1387" y="96"/>
                    </a:lnTo>
                    <a:lnTo>
                      <a:pt x="1371" y="96"/>
                    </a:lnTo>
                    <a:lnTo>
                      <a:pt x="1355" y="97"/>
                    </a:lnTo>
                    <a:lnTo>
                      <a:pt x="1337" y="98"/>
                    </a:lnTo>
                    <a:lnTo>
                      <a:pt x="1317" y="99"/>
                    </a:lnTo>
                    <a:lnTo>
                      <a:pt x="1298" y="101"/>
                    </a:lnTo>
                    <a:lnTo>
                      <a:pt x="1277" y="104"/>
                    </a:lnTo>
                    <a:lnTo>
                      <a:pt x="1254" y="108"/>
                    </a:lnTo>
                    <a:lnTo>
                      <a:pt x="1259" y="92"/>
                    </a:lnTo>
                    <a:lnTo>
                      <a:pt x="1258" y="79"/>
                    </a:lnTo>
                    <a:lnTo>
                      <a:pt x="1251" y="67"/>
                    </a:lnTo>
                    <a:lnTo>
                      <a:pt x="1240" y="57"/>
                    </a:lnTo>
                    <a:lnTo>
                      <a:pt x="1226" y="48"/>
                    </a:lnTo>
                    <a:lnTo>
                      <a:pt x="1207" y="41"/>
                    </a:lnTo>
                    <a:lnTo>
                      <a:pt x="1185" y="36"/>
                    </a:lnTo>
                    <a:lnTo>
                      <a:pt x="1161" y="31"/>
                    </a:lnTo>
                    <a:lnTo>
                      <a:pt x="1134" y="29"/>
                    </a:lnTo>
                    <a:lnTo>
                      <a:pt x="1106" y="28"/>
                    </a:lnTo>
                    <a:lnTo>
                      <a:pt x="1077" y="29"/>
                    </a:lnTo>
                    <a:lnTo>
                      <a:pt x="1048" y="31"/>
                    </a:lnTo>
                    <a:lnTo>
                      <a:pt x="1018" y="35"/>
                    </a:lnTo>
                    <a:lnTo>
                      <a:pt x="990" y="40"/>
                    </a:lnTo>
                    <a:lnTo>
                      <a:pt x="963" y="47"/>
                    </a:lnTo>
                    <a:lnTo>
                      <a:pt x="937" y="55"/>
                    </a:lnTo>
                    <a:lnTo>
                      <a:pt x="923" y="42"/>
                    </a:lnTo>
                    <a:lnTo>
                      <a:pt x="904" y="31"/>
                    </a:lnTo>
                    <a:lnTo>
                      <a:pt x="882" y="23"/>
                    </a:lnTo>
                    <a:lnTo>
                      <a:pt x="859" y="15"/>
                    </a:lnTo>
                    <a:lnTo>
                      <a:pt x="832" y="9"/>
                    </a:lnTo>
                    <a:lnTo>
                      <a:pt x="804" y="4"/>
                    </a:lnTo>
                    <a:lnTo>
                      <a:pt x="774" y="1"/>
                    </a:lnTo>
                    <a:lnTo>
                      <a:pt x="743" y="0"/>
                    </a:lnTo>
                    <a:lnTo>
                      <a:pt x="711" y="1"/>
                    </a:lnTo>
                    <a:lnTo>
                      <a:pt x="677" y="4"/>
                    </a:lnTo>
                    <a:lnTo>
                      <a:pt x="644" y="9"/>
                    </a:lnTo>
                    <a:lnTo>
                      <a:pt x="610" y="15"/>
                    </a:lnTo>
                    <a:lnTo>
                      <a:pt x="575" y="24"/>
                    </a:lnTo>
                    <a:lnTo>
                      <a:pt x="541" y="35"/>
                    </a:lnTo>
                    <a:lnTo>
                      <a:pt x="509" y="48"/>
                    </a:lnTo>
                    <a:lnTo>
                      <a:pt x="477" y="63"/>
                    </a:lnTo>
                    <a:lnTo>
                      <a:pt x="439" y="54"/>
                    </a:lnTo>
                    <a:lnTo>
                      <a:pt x="403" y="48"/>
                    </a:lnTo>
                    <a:lnTo>
                      <a:pt x="367" y="43"/>
                    </a:lnTo>
                    <a:lnTo>
                      <a:pt x="332" y="41"/>
                    </a:lnTo>
                    <a:lnTo>
                      <a:pt x="299" y="41"/>
                    </a:lnTo>
                    <a:lnTo>
                      <a:pt x="268" y="42"/>
                    </a:lnTo>
                    <a:lnTo>
                      <a:pt x="237" y="45"/>
                    </a:lnTo>
                    <a:lnTo>
                      <a:pt x="209" y="49"/>
                    </a:lnTo>
                    <a:lnTo>
                      <a:pt x="180" y="53"/>
                    </a:lnTo>
                    <a:lnTo>
                      <a:pt x="156" y="60"/>
                    </a:lnTo>
                    <a:lnTo>
                      <a:pt x="132" y="66"/>
                    </a:lnTo>
                    <a:lnTo>
                      <a:pt x="110" y="73"/>
                    </a:lnTo>
                    <a:lnTo>
                      <a:pt x="91" y="80"/>
                    </a:lnTo>
                    <a:lnTo>
                      <a:pt x="75" y="88"/>
                    </a:lnTo>
                    <a:lnTo>
                      <a:pt x="60" y="96"/>
                    </a:lnTo>
                    <a:lnTo>
                      <a:pt x="48" y="103"/>
                    </a:lnTo>
                    <a:lnTo>
                      <a:pt x="20" y="138"/>
                    </a:lnTo>
                    <a:lnTo>
                      <a:pt x="5" y="171"/>
                    </a:lnTo>
                    <a:lnTo>
                      <a:pt x="0" y="198"/>
                    </a:lnTo>
                    <a:lnTo>
                      <a:pt x="4" y="221"/>
                    </a:lnTo>
                    <a:lnTo>
                      <a:pt x="15" y="238"/>
                    </a:lnTo>
                    <a:lnTo>
                      <a:pt x="28" y="250"/>
                    </a:lnTo>
                    <a:lnTo>
                      <a:pt x="43" y="256"/>
                    </a:lnTo>
                    <a:lnTo>
                      <a:pt x="56" y="255"/>
                    </a:lnTo>
                    <a:lnTo>
                      <a:pt x="52" y="251"/>
                    </a:lnTo>
                    <a:lnTo>
                      <a:pt x="43" y="239"/>
                    </a:lnTo>
                    <a:lnTo>
                      <a:pt x="35" y="216"/>
                    </a:lnTo>
                    <a:lnTo>
                      <a:pt x="31" y="177"/>
                    </a:lnTo>
                    <a:lnTo>
                      <a:pt x="33" y="165"/>
                    </a:lnTo>
                    <a:lnTo>
                      <a:pt x="41" y="152"/>
                    </a:lnTo>
                    <a:lnTo>
                      <a:pt x="54" y="140"/>
                    </a:lnTo>
                    <a:lnTo>
                      <a:pt x="70" y="127"/>
                    </a:lnTo>
                    <a:lnTo>
                      <a:pt x="91" y="115"/>
                    </a:lnTo>
                    <a:lnTo>
                      <a:pt x="116" y="103"/>
                    </a:lnTo>
                    <a:lnTo>
                      <a:pt x="143" y="92"/>
                    </a:lnTo>
                    <a:lnTo>
                      <a:pt x="173" y="84"/>
                    </a:lnTo>
                    <a:lnTo>
                      <a:pt x="207" y="76"/>
                    </a:lnTo>
                    <a:lnTo>
                      <a:pt x="242" y="70"/>
                    </a:lnTo>
                    <a:lnTo>
                      <a:pt x="280" y="66"/>
                    </a:lnTo>
                    <a:lnTo>
                      <a:pt x="319" y="65"/>
                    </a:lnTo>
                    <a:lnTo>
                      <a:pt x="359" y="67"/>
                    </a:lnTo>
                    <a:lnTo>
                      <a:pt x="401" y="72"/>
                    </a:lnTo>
                    <a:lnTo>
                      <a:pt x="444" y="80"/>
                    </a:lnTo>
                    <a:lnTo>
                      <a:pt x="486" y="92"/>
                    </a:lnTo>
                    <a:lnTo>
                      <a:pt x="495" y="87"/>
                    </a:lnTo>
                    <a:lnTo>
                      <a:pt x="508" y="80"/>
                    </a:lnTo>
                    <a:lnTo>
                      <a:pt x="522" y="73"/>
                    </a:lnTo>
                    <a:lnTo>
                      <a:pt x="541" y="65"/>
                    </a:lnTo>
                    <a:lnTo>
                      <a:pt x="563" y="58"/>
                    </a:lnTo>
                    <a:lnTo>
                      <a:pt x="586" y="51"/>
                    </a:lnTo>
                    <a:lnTo>
                      <a:pt x="611" y="43"/>
                    </a:lnTo>
                    <a:lnTo>
                      <a:pt x="638" y="38"/>
                    </a:lnTo>
                    <a:lnTo>
                      <a:pt x="667" y="33"/>
                    </a:lnTo>
                    <a:lnTo>
                      <a:pt x="696" y="29"/>
                    </a:lnTo>
                    <a:lnTo>
                      <a:pt x="727" y="27"/>
                    </a:lnTo>
                    <a:lnTo>
                      <a:pt x="757" y="27"/>
                    </a:lnTo>
                    <a:lnTo>
                      <a:pt x="788" y="30"/>
                    </a:lnTo>
                    <a:lnTo>
                      <a:pt x="819" y="35"/>
                    </a:lnTo>
                    <a:lnTo>
                      <a:pt x="850" y="42"/>
                    </a:lnTo>
                    <a:lnTo>
                      <a:pt x="879" y="53"/>
                    </a:lnTo>
                    <a:lnTo>
                      <a:pt x="888" y="60"/>
                    </a:lnTo>
                    <a:lnTo>
                      <a:pt x="890" y="74"/>
                    </a:lnTo>
                    <a:lnTo>
                      <a:pt x="886" y="87"/>
                    </a:lnTo>
                    <a:lnTo>
                      <a:pt x="878" y="95"/>
                    </a:lnTo>
                    <a:lnTo>
                      <a:pt x="889" y="101"/>
                    </a:lnTo>
                    <a:lnTo>
                      <a:pt x="929" y="85"/>
                    </a:lnTo>
                    <a:lnTo>
                      <a:pt x="967" y="72"/>
                    </a:lnTo>
                    <a:lnTo>
                      <a:pt x="1003" y="62"/>
                    </a:lnTo>
                    <a:lnTo>
                      <a:pt x="1038" y="54"/>
                    </a:lnTo>
                    <a:lnTo>
                      <a:pt x="1071" y="50"/>
                    </a:lnTo>
                    <a:lnTo>
                      <a:pt x="1100" y="48"/>
                    </a:lnTo>
                    <a:lnTo>
                      <a:pt x="1127" y="49"/>
                    </a:lnTo>
                    <a:lnTo>
                      <a:pt x="1152" y="51"/>
                    </a:lnTo>
                    <a:lnTo>
                      <a:pt x="1173" y="57"/>
                    </a:lnTo>
                    <a:lnTo>
                      <a:pt x="1189" y="63"/>
                    </a:lnTo>
                    <a:lnTo>
                      <a:pt x="1203" y="71"/>
                    </a:lnTo>
                    <a:lnTo>
                      <a:pt x="1212" y="80"/>
                    </a:lnTo>
                    <a:lnTo>
                      <a:pt x="1218" y="91"/>
                    </a:lnTo>
                    <a:lnTo>
                      <a:pt x="1219" y="103"/>
                    </a:lnTo>
                    <a:lnTo>
                      <a:pt x="1215" y="116"/>
                    </a:lnTo>
                    <a:lnTo>
                      <a:pt x="1205" y="131"/>
                    </a:lnTo>
                    <a:lnTo>
                      <a:pt x="1223" y="131"/>
                    </a:lnTo>
                    <a:lnTo>
                      <a:pt x="1240" y="129"/>
                    </a:lnTo>
                    <a:lnTo>
                      <a:pt x="1258" y="128"/>
                    </a:lnTo>
                    <a:lnTo>
                      <a:pt x="1277" y="126"/>
                    </a:lnTo>
                    <a:lnTo>
                      <a:pt x="1294" y="125"/>
                    </a:lnTo>
                    <a:lnTo>
                      <a:pt x="1313" y="124"/>
                    </a:lnTo>
                    <a:lnTo>
                      <a:pt x="1331" y="123"/>
                    </a:lnTo>
                    <a:lnTo>
                      <a:pt x="1348" y="122"/>
                    </a:lnTo>
                    <a:lnTo>
                      <a:pt x="1366" y="123"/>
                    </a:lnTo>
                    <a:lnTo>
                      <a:pt x="1382" y="124"/>
                    </a:lnTo>
                    <a:lnTo>
                      <a:pt x="1399" y="126"/>
                    </a:lnTo>
                    <a:lnTo>
                      <a:pt x="1414" y="129"/>
                    </a:lnTo>
                    <a:lnTo>
                      <a:pt x="1429" y="135"/>
                    </a:lnTo>
                    <a:lnTo>
                      <a:pt x="1443" y="141"/>
                    </a:lnTo>
                    <a:lnTo>
                      <a:pt x="1456" y="149"/>
                    </a:lnTo>
                    <a:lnTo>
                      <a:pt x="1468" y="160"/>
                    </a:lnTo>
                    <a:lnTo>
                      <a:pt x="1472" y="185"/>
                    </a:lnTo>
                    <a:lnTo>
                      <a:pt x="1468" y="206"/>
                    </a:lnTo>
                    <a:lnTo>
                      <a:pt x="1459" y="223"/>
                    </a:lnTo>
                    <a:lnTo>
                      <a:pt x="1445" y="238"/>
                    </a:lnTo>
                    <a:lnTo>
                      <a:pt x="1430" y="253"/>
                    </a:lnTo>
                    <a:lnTo>
                      <a:pt x="1416" y="265"/>
                    </a:lnTo>
                    <a:lnTo>
                      <a:pt x="1405" y="276"/>
                    </a:lnTo>
                    <a:lnTo>
                      <a:pt x="1397" y="288"/>
                    </a:lnTo>
                    <a:lnTo>
                      <a:pt x="1418" y="292"/>
                    </a:lnTo>
                    <a:lnTo>
                      <a:pt x="1441" y="300"/>
                    </a:lnTo>
                    <a:lnTo>
                      <a:pt x="1464" y="315"/>
                    </a:lnTo>
                    <a:lnTo>
                      <a:pt x="1487" y="334"/>
                    </a:lnTo>
                    <a:lnTo>
                      <a:pt x="1505" y="356"/>
                    </a:lnTo>
                    <a:lnTo>
                      <a:pt x="1519" y="380"/>
                    </a:lnTo>
                    <a:lnTo>
                      <a:pt x="1526" y="405"/>
                    </a:lnTo>
                    <a:lnTo>
                      <a:pt x="1523" y="430"/>
                    </a:lnTo>
                    <a:lnTo>
                      <a:pt x="1517" y="440"/>
                    </a:lnTo>
                    <a:lnTo>
                      <a:pt x="1505" y="451"/>
                    </a:lnTo>
                    <a:lnTo>
                      <a:pt x="1487" y="459"/>
                    </a:lnTo>
                    <a:lnTo>
                      <a:pt x="1467" y="467"/>
                    </a:lnTo>
                    <a:lnTo>
                      <a:pt x="1443" y="473"/>
                    </a:lnTo>
                    <a:lnTo>
                      <a:pt x="1417" y="474"/>
                    </a:lnTo>
                    <a:lnTo>
                      <a:pt x="1393" y="470"/>
                    </a:lnTo>
                    <a:lnTo>
                      <a:pt x="1368" y="462"/>
                    </a:lnTo>
                    <a:lnTo>
                      <a:pt x="1360" y="468"/>
                    </a:lnTo>
                    <a:lnTo>
                      <a:pt x="1351" y="475"/>
                    </a:lnTo>
                    <a:lnTo>
                      <a:pt x="1346" y="482"/>
                    </a:lnTo>
                    <a:lnTo>
                      <a:pt x="1350" y="494"/>
                    </a:lnTo>
                    <a:lnTo>
                      <a:pt x="1448" y="493"/>
                    </a:lnTo>
                    <a:lnTo>
                      <a:pt x="1461" y="498"/>
                    </a:lnTo>
                    <a:lnTo>
                      <a:pt x="1472" y="505"/>
                    </a:lnTo>
                    <a:lnTo>
                      <a:pt x="1482" y="513"/>
                    </a:lnTo>
                    <a:lnTo>
                      <a:pt x="1490" y="522"/>
                    </a:lnTo>
                    <a:lnTo>
                      <a:pt x="1496" y="531"/>
                    </a:lnTo>
                    <a:lnTo>
                      <a:pt x="1501" y="541"/>
                    </a:lnTo>
                    <a:lnTo>
                      <a:pt x="1503" y="550"/>
                    </a:lnTo>
                    <a:lnTo>
                      <a:pt x="1505" y="557"/>
                    </a:lnTo>
                    <a:lnTo>
                      <a:pt x="1503" y="575"/>
                    </a:lnTo>
                    <a:lnTo>
                      <a:pt x="1499" y="590"/>
                    </a:lnTo>
                    <a:lnTo>
                      <a:pt x="1491" y="604"/>
                    </a:lnTo>
                    <a:lnTo>
                      <a:pt x="1479" y="616"/>
                    </a:lnTo>
                    <a:lnTo>
                      <a:pt x="1465" y="627"/>
                    </a:lnTo>
                    <a:lnTo>
                      <a:pt x="1451" y="636"/>
                    </a:lnTo>
                    <a:lnTo>
                      <a:pt x="1433" y="644"/>
                    </a:lnTo>
                    <a:lnTo>
                      <a:pt x="1416" y="650"/>
                    </a:lnTo>
                    <a:lnTo>
                      <a:pt x="1397" y="653"/>
                    </a:lnTo>
                    <a:lnTo>
                      <a:pt x="1378" y="657"/>
                    </a:lnTo>
                    <a:lnTo>
                      <a:pt x="1359" y="658"/>
                    </a:lnTo>
                    <a:lnTo>
                      <a:pt x="1342" y="657"/>
                    </a:lnTo>
                    <a:lnTo>
                      <a:pt x="1325" y="653"/>
                    </a:lnTo>
                    <a:lnTo>
                      <a:pt x="1311" y="649"/>
                    </a:lnTo>
                    <a:lnTo>
                      <a:pt x="1298" y="642"/>
                    </a:lnTo>
                    <a:lnTo>
                      <a:pt x="1289" y="635"/>
                    </a:lnTo>
                    <a:lnTo>
                      <a:pt x="1267" y="641"/>
                    </a:lnTo>
                    <a:lnTo>
                      <a:pt x="1259" y="648"/>
                    </a:lnTo>
                    <a:lnTo>
                      <a:pt x="1263" y="655"/>
                    </a:lnTo>
                    <a:lnTo>
                      <a:pt x="1273" y="663"/>
                    </a:lnTo>
                    <a:lnTo>
                      <a:pt x="1286" y="671"/>
                    </a:lnTo>
                    <a:lnTo>
                      <a:pt x="1300" y="678"/>
                    </a:lnTo>
                    <a:lnTo>
                      <a:pt x="1311" y="687"/>
                    </a:lnTo>
                    <a:lnTo>
                      <a:pt x="1312" y="695"/>
                    </a:lnTo>
                    <a:lnTo>
                      <a:pt x="1309" y="707"/>
                    </a:lnTo>
                    <a:lnTo>
                      <a:pt x="1302" y="718"/>
                    </a:lnTo>
                    <a:lnTo>
                      <a:pt x="1292" y="727"/>
                    </a:lnTo>
                    <a:lnTo>
                      <a:pt x="1278" y="737"/>
                    </a:lnTo>
                    <a:lnTo>
                      <a:pt x="1263" y="745"/>
                    </a:lnTo>
                    <a:lnTo>
                      <a:pt x="1247" y="751"/>
                    </a:lnTo>
                    <a:lnTo>
                      <a:pt x="1231" y="757"/>
                    </a:lnTo>
                    <a:lnTo>
                      <a:pt x="1215" y="760"/>
                    </a:lnTo>
                    <a:lnTo>
                      <a:pt x="1200" y="761"/>
                    </a:lnTo>
                    <a:lnTo>
                      <a:pt x="1185" y="762"/>
                    </a:lnTo>
                    <a:lnTo>
                      <a:pt x="1170" y="764"/>
                    </a:lnTo>
                    <a:lnTo>
                      <a:pt x="1156" y="765"/>
                    </a:lnTo>
                    <a:lnTo>
                      <a:pt x="1141" y="768"/>
                    </a:lnTo>
                    <a:lnTo>
                      <a:pt x="1125" y="769"/>
                    </a:lnTo>
                    <a:lnTo>
                      <a:pt x="1110" y="770"/>
                    </a:lnTo>
                    <a:lnTo>
                      <a:pt x="1094" y="771"/>
                    </a:lnTo>
                    <a:lnTo>
                      <a:pt x="1077" y="772"/>
                    </a:lnTo>
                    <a:lnTo>
                      <a:pt x="1061" y="772"/>
                    </a:lnTo>
                    <a:lnTo>
                      <a:pt x="1045" y="773"/>
                    </a:lnTo>
                    <a:lnTo>
                      <a:pt x="1029" y="773"/>
                    </a:lnTo>
                    <a:lnTo>
                      <a:pt x="1013" y="772"/>
                    </a:lnTo>
                    <a:lnTo>
                      <a:pt x="995" y="772"/>
                    </a:lnTo>
                    <a:lnTo>
                      <a:pt x="979" y="771"/>
                    </a:lnTo>
                    <a:lnTo>
                      <a:pt x="962" y="769"/>
                    </a:lnTo>
                    <a:lnTo>
                      <a:pt x="962" y="760"/>
                    </a:lnTo>
                    <a:lnTo>
                      <a:pt x="1032" y="756"/>
                    </a:lnTo>
                    <a:lnTo>
                      <a:pt x="1032" y="744"/>
                    </a:lnTo>
                    <a:lnTo>
                      <a:pt x="1013" y="745"/>
                    </a:lnTo>
                    <a:lnTo>
                      <a:pt x="993" y="746"/>
                    </a:lnTo>
                    <a:lnTo>
                      <a:pt x="974" y="746"/>
                    </a:lnTo>
                    <a:lnTo>
                      <a:pt x="954" y="746"/>
                    </a:lnTo>
                    <a:lnTo>
                      <a:pt x="933" y="746"/>
                    </a:lnTo>
                    <a:lnTo>
                      <a:pt x="914" y="747"/>
                    </a:lnTo>
                    <a:lnTo>
                      <a:pt x="894" y="748"/>
                    </a:lnTo>
                    <a:lnTo>
                      <a:pt x="875" y="749"/>
                    </a:lnTo>
                    <a:lnTo>
                      <a:pt x="885" y="743"/>
                    </a:lnTo>
                    <a:lnTo>
                      <a:pt x="896" y="737"/>
                    </a:lnTo>
                    <a:lnTo>
                      <a:pt x="908" y="734"/>
                    </a:lnTo>
                    <a:lnTo>
                      <a:pt x="921" y="731"/>
                    </a:lnTo>
                    <a:lnTo>
                      <a:pt x="935" y="728"/>
                    </a:lnTo>
                    <a:lnTo>
                      <a:pt x="947" y="726"/>
                    </a:lnTo>
                    <a:lnTo>
                      <a:pt x="958" y="724"/>
                    </a:lnTo>
                    <a:lnTo>
                      <a:pt x="967" y="721"/>
                    </a:lnTo>
                    <a:lnTo>
                      <a:pt x="952" y="720"/>
                    </a:lnTo>
                    <a:lnTo>
                      <a:pt x="937" y="720"/>
                    </a:lnTo>
                    <a:lnTo>
                      <a:pt x="923" y="721"/>
                    </a:lnTo>
                    <a:lnTo>
                      <a:pt x="908" y="721"/>
                    </a:lnTo>
                    <a:lnTo>
                      <a:pt x="893" y="721"/>
                    </a:lnTo>
                    <a:lnTo>
                      <a:pt x="878" y="721"/>
                    </a:lnTo>
                    <a:lnTo>
                      <a:pt x="863" y="721"/>
                    </a:lnTo>
                    <a:lnTo>
                      <a:pt x="847" y="719"/>
                    </a:lnTo>
                    <a:lnTo>
                      <a:pt x="851" y="714"/>
                    </a:lnTo>
                    <a:lnTo>
                      <a:pt x="859" y="710"/>
                    </a:lnTo>
                    <a:lnTo>
                      <a:pt x="870" y="707"/>
                    </a:lnTo>
                    <a:lnTo>
                      <a:pt x="881" y="703"/>
                    </a:lnTo>
                    <a:lnTo>
                      <a:pt x="892" y="701"/>
                    </a:lnTo>
                    <a:lnTo>
                      <a:pt x="902" y="698"/>
                    </a:lnTo>
                    <a:lnTo>
                      <a:pt x="912" y="696"/>
                    </a:lnTo>
                    <a:lnTo>
                      <a:pt x="917" y="694"/>
                    </a:lnTo>
                    <a:lnTo>
                      <a:pt x="830" y="700"/>
                    </a:lnTo>
                    <a:lnTo>
                      <a:pt x="799" y="695"/>
                    </a:lnTo>
                    <a:lnTo>
                      <a:pt x="769" y="693"/>
                    </a:lnTo>
                    <a:lnTo>
                      <a:pt x="741" y="693"/>
                    </a:lnTo>
                    <a:lnTo>
                      <a:pt x="714" y="695"/>
                    </a:lnTo>
                    <a:lnTo>
                      <a:pt x="687" y="699"/>
                    </a:lnTo>
                    <a:lnTo>
                      <a:pt x="661" y="705"/>
                    </a:lnTo>
                    <a:lnTo>
                      <a:pt x="636" y="712"/>
                    </a:lnTo>
                    <a:lnTo>
                      <a:pt x="611" y="720"/>
                    </a:lnTo>
                    <a:lnTo>
                      <a:pt x="587" y="728"/>
                    </a:lnTo>
                    <a:lnTo>
                      <a:pt x="563" y="738"/>
                    </a:lnTo>
                    <a:lnTo>
                      <a:pt x="539" y="748"/>
                    </a:lnTo>
                    <a:lnTo>
                      <a:pt x="513" y="758"/>
                    </a:lnTo>
                    <a:lnTo>
                      <a:pt x="489" y="768"/>
                    </a:lnTo>
                    <a:lnTo>
                      <a:pt x="463" y="777"/>
                    </a:lnTo>
                    <a:lnTo>
                      <a:pt x="436" y="786"/>
                    </a:lnTo>
                    <a:lnTo>
                      <a:pt x="409" y="794"/>
                    </a:lnTo>
                    <a:lnTo>
                      <a:pt x="400" y="798"/>
                    </a:lnTo>
                    <a:lnTo>
                      <a:pt x="389" y="801"/>
                    </a:lnTo>
                    <a:lnTo>
                      <a:pt x="376" y="804"/>
                    </a:lnTo>
                    <a:lnTo>
                      <a:pt x="363" y="806"/>
                    </a:lnTo>
                    <a:lnTo>
                      <a:pt x="351" y="808"/>
                    </a:lnTo>
                    <a:lnTo>
                      <a:pt x="339" y="812"/>
                    </a:lnTo>
                    <a:lnTo>
                      <a:pt x="331" y="818"/>
                    </a:lnTo>
                    <a:lnTo>
                      <a:pt x="324" y="826"/>
                    </a:lnTo>
                    <a:lnTo>
                      <a:pt x="335" y="826"/>
                    </a:lnTo>
                    <a:lnTo>
                      <a:pt x="343" y="840"/>
                    </a:lnTo>
                    <a:lnTo>
                      <a:pt x="341" y="849"/>
                    </a:lnTo>
                    <a:lnTo>
                      <a:pt x="330" y="856"/>
                    </a:lnTo>
                    <a:lnTo>
                      <a:pt x="315" y="860"/>
                    </a:lnTo>
                    <a:lnTo>
                      <a:pt x="296" y="865"/>
                    </a:lnTo>
                    <a:lnTo>
                      <a:pt x="279" y="868"/>
                    </a:lnTo>
                    <a:lnTo>
                      <a:pt x="264" y="872"/>
                    </a:lnTo>
                    <a:lnTo>
                      <a:pt x="256" y="879"/>
                    </a:lnTo>
                    <a:lnTo>
                      <a:pt x="262" y="880"/>
                    </a:lnTo>
                    <a:lnTo>
                      <a:pt x="269" y="879"/>
                    </a:lnTo>
                    <a:lnTo>
                      <a:pt x="277" y="877"/>
                    </a:lnTo>
                    <a:lnTo>
                      <a:pt x="285" y="875"/>
                    </a:lnTo>
                    <a:lnTo>
                      <a:pt x="293" y="874"/>
                    </a:lnTo>
                    <a:lnTo>
                      <a:pt x="300" y="874"/>
                    </a:lnTo>
                    <a:lnTo>
                      <a:pt x="307" y="879"/>
                    </a:lnTo>
                    <a:lnTo>
                      <a:pt x="311" y="885"/>
                    </a:lnTo>
                    <a:lnTo>
                      <a:pt x="269" y="911"/>
                    </a:lnTo>
                    <a:lnTo>
                      <a:pt x="284" y="915"/>
                    </a:lnTo>
                    <a:lnTo>
                      <a:pt x="291" y="919"/>
                    </a:lnTo>
                    <a:lnTo>
                      <a:pt x="293" y="927"/>
                    </a:lnTo>
                    <a:lnTo>
                      <a:pt x="292" y="935"/>
                    </a:lnTo>
                    <a:lnTo>
                      <a:pt x="288" y="945"/>
                    </a:lnTo>
                    <a:lnTo>
                      <a:pt x="284" y="954"/>
                    </a:lnTo>
                    <a:lnTo>
                      <a:pt x="280" y="963"/>
                    </a:lnTo>
                    <a:lnTo>
                      <a:pt x="279" y="970"/>
                    </a:lnTo>
                    <a:lnTo>
                      <a:pt x="284" y="999"/>
                    </a:lnTo>
                    <a:lnTo>
                      <a:pt x="285" y="1025"/>
                    </a:lnTo>
                    <a:lnTo>
                      <a:pt x="285" y="1050"/>
                    </a:lnTo>
                    <a:lnTo>
                      <a:pt x="289" y="1079"/>
                    </a:lnTo>
                    <a:lnTo>
                      <a:pt x="285" y="1088"/>
                    </a:lnTo>
                    <a:lnTo>
                      <a:pt x="285" y="1095"/>
                    </a:lnTo>
                    <a:lnTo>
                      <a:pt x="288" y="1102"/>
                    </a:lnTo>
                    <a:lnTo>
                      <a:pt x="292" y="1110"/>
                    </a:lnTo>
                    <a:lnTo>
                      <a:pt x="295" y="1116"/>
                    </a:lnTo>
                    <a:lnTo>
                      <a:pt x="296" y="1123"/>
                    </a:lnTo>
                    <a:lnTo>
                      <a:pt x="293" y="1129"/>
                    </a:lnTo>
                    <a:lnTo>
                      <a:pt x="287" y="1136"/>
                    </a:lnTo>
                    <a:lnTo>
                      <a:pt x="293" y="1146"/>
                    </a:lnTo>
                    <a:lnTo>
                      <a:pt x="297" y="1161"/>
                    </a:lnTo>
                    <a:lnTo>
                      <a:pt x="299" y="1179"/>
                    </a:lnTo>
                    <a:lnTo>
                      <a:pt x="299" y="1198"/>
                    </a:lnTo>
                    <a:lnTo>
                      <a:pt x="240" y="1192"/>
                    </a:lnTo>
                    <a:lnTo>
                      <a:pt x="200" y="1208"/>
                    </a:lnTo>
                    <a:lnTo>
                      <a:pt x="178" y="1237"/>
                    </a:lnTo>
                    <a:lnTo>
                      <a:pt x="168" y="1276"/>
                    </a:lnTo>
                    <a:lnTo>
                      <a:pt x="168" y="1321"/>
                    </a:lnTo>
                    <a:lnTo>
                      <a:pt x="175" y="1363"/>
                    </a:lnTo>
                    <a:lnTo>
                      <a:pt x="184" y="1399"/>
                    </a:lnTo>
                    <a:lnTo>
                      <a:pt x="195" y="1423"/>
                    </a:lnTo>
                    <a:lnTo>
                      <a:pt x="209" y="1436"/>
                    </a:lnTo>
                    <a:lnTo>
                      <a:pt x="223" y="1451"/>
                    </a:lnTo>
                    <a:lnTo>
                      <a:pt x="238" y="1464"/>
                    </a:lnTo>
                    <a:lnTo>
                      <a:pt x="256" y="1477"/>
                    </a:lnTo>
                    <a:lnTo>
                      <a:pt x="276" y="1488"/>
                    </a:lnTo>
                    <a:lnTo>
                      <a:pt x="299" y="1496"/>
                    </a:lnTo>
                    <a:lnTo>
                      <a:pt x="324" y="1501"/>
                    </a:lnTo>
                    <a:lnTo>
                      <a:pt x="354" y="1501"/>
                    </a:lnTo>
                    <a:lnTo>
                      <a:pt x="361" y="1528"/>
                    </a:lnTo>
                    <a:lnTo>
                      <a:pt x="369" y="1554"/>
                    </a:lnTo>
                    <a:lnTo>
                      <a:pt x="380" y="1579"/>
                    </a:lnTo>
                    <a:lnTo>
                      <a:pt x="393" y="1603"/>
                    </a:lnTo>
                    <a:lnTo>
                      <a:pt x="408" y="1627"/>
                    </a:lnTo>
                    <a:lnTo>
                      <a:pt x="424" y="1649"/>
                    </a:lnTo>
                    <a:lnTo>
                      <a:pt x="443" y="1668"/>
                    </a:lnTo>
                    <a:lnTo>
                      <a:pt x="463" y="1687"/>
                    </a:lnTo>
                    <a:lnTo>
                      <a:pt x="482" y="1700"/>
                    </a:lnTo>
                    <a:lnTo>
                      <a:pt x="504" y="1711"/>
                    </a:lnTo>
                    <a:lnTo>
                      <a:pt x="525" y="1721"/>
                    </a:lnTo>
                    <a:lnTo>
                      <a:pt x="547" y="1730"/>
                    </a:lnTo>
                    <a:lnTo>
                      <a:pt x="563" y="1741"/>
                    </a:lnTo>
                    <a:lnTo>
                      <a:pt x="575" y="1755"/>
                    </a:lnTo>
                    <a:lnTo>
                      <a:pt x="580" y="1773"/>
                    </a:lnTo>
                    <a:lnTo>
                      <a:pt x="576" y="1797"/>
                    </a:lnTo>
                    <a:lnTo>
                      <a:pt x="571" y="1810"/>
                    </a:lnTo>
                    <a:lnTo>
                      <a:pt x="563" y="1822"/>
                    </a:lnTo>
                    <a:lnTo>
                      <a:pt x="552" y="1832"/>
                    </a:lnTo>
                    <a:lnTo>
                      <a:pt x="540" y="1840"/>
                    </a:lnTo>
                    <a:lnTo>
                      <a:pt x="526" y="1848"/>
                    </a:lnTo>
                    <a:lnTo>
                      <a:pt x="512" y="1855"/>
                    </a:lnTo>
                    <a:lnTo>
                      <a:pt x="495" y="1860"/>
                    </a:lnTo>
                    <a:lnTo>
                      <a:pt x="479" y="1864"/>
                    </a:lnTo>
                    <a:lnTo>
                      <a:pt x="462" y="1868"/>
                    </a:lnTo>
                    <a:lnTo>
                      <a:pt x="443" y="1870"/>
                    </a:lnTo>
                    <a:lnTo>
                      <a:pt x="425" y="1872"/>
                    </a:lnTo>
                    <a:lnTo>
                      <a:pt x="407" y="1874"/>
                    </a:lnTo>
                    <a:lnTo>
                      <a:pt x="389" y="1875"/>
                    </a:lnTo>
                    <a:lnTo>
                      <a:pt x="372" y="1877"/>
                    </a:lnTo>
                    <a:lnTo>
                      <a:pt x="355" y="1879"/>
                    </a:lnTo>
                    <a:lnTo>
                      <a:pt x="339" y="1880"/>
                    </a:lnTo>
                    <a:lnTo>
                      <a:pt x="311" y="1886"/>
                    </a:lnTo>
                    <a:lnTo>
                      <a:pt x="284" y="1892"/>
                    </a:lnTo>
                    <a:lnTo>
                      <a:pt x="258" y="1898"/>
                    </a:lnTo>
                    <a:lnTo>
                      <a:pt x="234" y="1904"/>
                    </a:lnTo>
                    <a:lnTo>
                      <a:pt x="210" y="1911"/>
                    </a:lnTo>
                    <a:lnTo>
                      <a:pt x="186" y="1920"/>
                    </a:lnTo>
                    <a:lnTo>
                      <a:pt x="163" y="1930"/>
                    </a:lnTo>
                    <a:lnTo>
                      <a:pt x="138" y="1942"/>
                    </a:lnTo>
                    <a:lnTo>
                      <a:pt x="125" y="1960"/>
                    </a:lnTo>
                    <a:lnTo>
                      <a:pt x="112" y="1978"/>
                    </a:lnTo>
                    <a:lnTo>
                      <a:pt x="98" y="1996"/>
                    </a:lnTo>
                    <a:lnTo>
                      <a:pt x="89" y="2014"/>
                    </a:lnTo>
                    <a:lnTo>
                      <a:pt x="82" y="2031"/>
                    </a:lnTo>
                    <a:lnTo>
                      <a:pt x="81" y="2050"/>
                    </a:lnTo>
                    <a:lnTo>
                      <a:pt x="87" y="2069"/>
                    </a:lnTo>
                    <a:lnTo>
                      <a:pt x="101" y="2089"/>
                    </a:lnTo>
                    <a:lnTo>
                      <a:pt x="148" y="2088"/>
                    </a:lnTo>
                    <a:lnTo>
                      <a:pt x="196" y="2087"/>
                    </a:lnTo>
                    <a:lnTo>
                      <a:pt x="244" y="2087"/>
                    </a:lnTo>
                    <a:lnTo>
                      <a:pt x="292" y="2085"/>
                    </a:lnTo>
                    <a:lnTo>
                      <a:pt x="339" y="2085"/>
                    </a:lnTo>
                    <a:lnTo>
                      <a:pt x="388" y="2085"/>
                    </a:lnTo>
                    <a:lnTo>
                      <a:pt x="436" y="2084"/>
                    </a:lnTo>
                    <a:lnTo>
                      <a:pt x="485" y="2084"/>
                    </a:lnTo>
                    <a:lnTo>
                      <a:pt x="533" y="2084"/>
                    </a:lnTo>
                    <a:lnTo>
                      <a:pt x="582" y="2084"/>
                    </a:lnTo>
                    <a:lnTo>
                      <a:pt x="630" y="2084"/>
                    </a:lnTo>
                    <a:lnTo>
                      <a:pt x="680" y="2084"/>
                    </a:lnTo>
                    <a:lnTo>
                      <a:pt x="729" y="2084"/>
                    </a:lnTo>
                    <a:lnTo>
                      <a:pt x="777" y="2085"/>
                    </a:lnTo>
                    <a:lnTo>
                      <a:pt x="826" y="2085"/>
                    </a:lnTo>
                    <a:lnTo>
                      <a:pt x="875" y="2085"/>
                    </a:lnTo>
                    <a:lnTo>
                      <a:pt x="924" y="2085"/>
                    </a:lnTo>
                    <a:lnTo>
                      <a:pt x="972" y="2087"/>
                    </a:lnTo>
                    <a:lnTo>
                      <a:pt x="1021" y="2087"/>
                    </a:lnTo>
                    <a:lnTo>
                      <a:pt x="1069" y="2087"/>
                    </a:lnTo>
                    <a:lnTo>
                      <a:pt x="1118" y="2087"/>
                    </a:lnTo>
                    <a:lnTo>
                      <a:pt x="1166" y="2088"/>
                    </a:lnTo>
                    <a:lnTo>
                      <a:pt x="1215" y="2088"/>
                    </a:lnTo>
                    <a:lnTo>
                      <a:pt x="1262" y="2088"/>
                    </a:lnTo>
                    <a:lnTo>
                      <a:pt x="1311" y="2088"/>
                    </a:lnTo>
                    <a:lnTo>
                      <a:pt x="1358" y="2088"/>
                    </a:lnTo>
                    <a:lnTo>
                      <a:pt x="1406" y="2088"/>
                    </a:lnTo>
                    <a:lnTo>
                      <a:pt x="1453" y="2088"/>
                    </a:lnTo>
                    <a:lnTo>
                      <a:pt x="1501" y="2088"/>
                    </a:lnTo>
                    <a:lnTo>
                      <a:pt x="1548" y="2088"/>
                    </a:lnTo>
                    <a:lnTo>
                      <a:pt x="1593" y="2087"/>
                    </a:lnTo>
                    <a:lnTo>
                      <a:pt x="1641" y="2087"/>
                    </a:lnTo>
                    <a:lnTo>
                      <a:pt x="1646" y="2039"/>
                    </a:lnTo>
                    <a:lnTo>
                      <a:pt x="1342" y="1940"/>
                    </a:lnTo>
                    <a:close/>
                  </a:path>
                </a:pathLst>
              </a:custGeom>
              <a:solidFill>
                <a:srgbClr val="000000"/>
              </a:solidFill>
              <a:ln w="9525">
                <a:noFill/>
                <a:round/>
                <a:headEnd/>
                <a:tailEnd/>
              </a:ln>
            </p:spPr>
            <p:txBody>
              <a:bodyPr/>
              <a:lstStyle/>
              <a:p>
                <a:endParaRPr lang="en-US"/>
              </a:p>
            </p:txBody>
          </p:sp>
          <p:sp>
            <p:nvSpPr>
              <p:cNvPr id="1051" name="Freeform 67"/>
              <p:cNvSpPr>
                <a:spLocks/>
              </p:cNvSpPr>
              <p:nvPr/>
            </p:nvSpPr>
            <p:spPr bwMode="gray">
              <a:xfrm>
                <a:off x="5114" y="2228"/>
                <a:ext cx="159" cy="168"/>
              </a:xfrm>
              <a:custGeom>
                <a:avLst/>
                <a:gdLst>
                  <a:gd name="T0" fmla="*/ 100 w 478"/>
                  <a:gd name="T1" fmla="*/ 143 h 505"/>
                  <a:gd name="T2" fmla="*/ 93 w 478"/>
                  <a:gd name="T3" fmla="*/ 133 h 505"/>
                  <a:gd name="T4" fmla="*/ 85 w 478"/>
                  <a:gd name="T5" fmla="*/ 126 h 505"/>
                  <a:gd name="T6" fmla="*/ 76 w 478"/>
                  <a:gd name="T7" fmla="*/ 119 h 505"/>
                  <a:gd name="T8" fmla="*/ 61 w 478"/>
                  <a:gd name="T9" fmla="*/ 114 h 505"/>
                  <a:gd name="T10" fmla="*/ 41 w 478"/>
                  <a:gd name="T11" fmla="*/ 110 h 505"/>
                  <a:gd name="T12" fmla="*/ 23 w 478"/>
                  <a:gd name="T13" fmla="*/ 103 h 505"/>
                  <a:gd name="T14" fmla="*/ 10 w 478"/>
                  <a:gd name="T15" fmla="*/ 94 h 505"/>
                  <a:gd name="T16" fmla="*/ 2 w 478"/>
                  <a:gd name="T17" fmla="*/ 79 h 505"/>
                  <a:gd name="T18" fmla="*/ 0 w 478"/>
                  <a:gd name="T19" fmla="*/ 62 h 505"/>
                  <a:gd name="T20" fmla="*/ 3 w 478"/>
                  <a:gd name="T21" fmla="*/ 45 h 505"/>
                  <a:gd name="T22" fmla="*/ 9 w 478"/>
                  <a:gd name="T23" fmla="*/ 31 h 505"/>
                  <a:gd name="T24" fmla="*/ 18 w 478"/>
                  <a:gd name="T25" fmla="*/ 17 h 505"/>
                  <a:gd name="T26" fmla="*/ 24 w 478"/>
                  <a:gd name="T27" fmla="*/ 5 h 505"/>
                  <a:gd name="T28" fmla="*/ 27 w 478"/>
                  <a:gd name="T29" fmla="*/ 1 h 505"/>
                  <a:gd name="T30" fmla="*/ 35 w 478"/>
                  <a:gd name="T31" fmla="*/ 3 h 505"/>
                  <a:gd name="T32" fmla="*/ 45 w 478"/>
                  <a:gd name="T33" fmla="*/ 4 h 505"/>
                  <a:gd name="T34" fmla="*/ 57 w 478"/>
                  <a:gd name="T35" fmla="*/ 5 h 505"/>
                  <a:gd name="T36" fmla="*/ 71 w 478"/>
                  <a:gd name="T37" fmla="*/ 6 h 505"/>
                  <a:gd name="T38" fmla="*/ 85 w 478"/>
                  <a:gd name="T39" fmla="*/ 8 h 505"/>
                  <a:gd name="T40" fmla="*/ 99 w 478"/>
                  <a:gd name="T41" fmla="*/ 12 h 505"/>
                  <a:gd name="T42" fmla="*/ 113 w 478"/>
                  <a:gd name="T43" fmla="*/ 18 h 505"/>
                  <a:gd name="T44" fmla="*/ 129 w 478"/>
                  <a:gd name="T45" fmla="*/ 32 h 505"/>
                  <a:gd name="T46" fmla="*/ 134 w 478"/>
                  <a:gd name="T47" fmla="*/ 56 h 505"/>
                  <a:gd name="T48" fmla="*/ 130 w 478"/>
                  <a:gd name="T49" fmla="*/ 84 h 505"/>
                  <a:gd name="T50" fmla="*/ 133 w 478"/>
                  <a:gd name="T51" fmla="*/ 111 h 505"/>
                  <a:gd name="T52" fmla="*/ 144 w 478"/>
                  <a:gd name="T53" fmla="*/ 127 h 505"/>
                  <a:gd name="T54" fmla="*/ 150 w 478"/>
                  <a:gd name="T55" fmla="*/ 134 h 505"/>
                  <a:gd name="T56" fmla="*/ 155 w 478"/>
                  <a:gd name="T57" fmla="*/ 140 h 505"/>
                  <a:gd name="T58" fmla="*/ 158 w 478"/>
                  <a:gd name="T59" fmla="*/ 146 h 505"/>
                  <a:gd name="T60" fmla="*/ 159 w 478"/>
                  <a:gd name="T61" fmla="*/ 153 h 505"/>
                  <a:gd name="T62" fmla="*/ 153 w 478"/>
                  <a:gd name="T63" fmla="*/ 160 h 505"/>
                  <a:gd name="T64" fmla="*/ 142 w 478"/>
                  <a:gd name="T65" fmla="*/ 165 h 505"/>
                  <a:gd name="T66" fmla="*/ 129 w 478"/>
                  <a:gd name="T67" fmla="*/ 168 h 505"/>
                  <a:gd name="T68" fmla="*/ 120 w 478"/>
                  <a:gd name="T69" fmla="*/ 166 h 505"/>
                  <a:gd name="T70" fmla="*/ 114 w 478"/>
                  <a:gd name="T71" fmla="*/ 162 h 505"/>
                  <a:gd name="T72" fmla="*/ 108 w 478"/>
                  <a:gd name="T73" fmla="*/ 157 h 505"/>
                  <a:gd name="T74" fmla="*/ 104 w 478"/>
                  <a:gd name="T75" fmla="*/ 151 h 50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78"/>
                  <a:gd name="T115" fmla="*/ 0 h 505"/>
                  <a:gd name="T116" fmla="*/ 478 w 478"/>
                  <a:gd name="T117" fmla="*/ 505 h 50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78" h="505">
                    <a:moveTo>
                      <a:pt x="313" y="446"/>
                    </a:moveTo>
                    <a:lnTo>
                      <a:pt x="302" y="429"/>
                    </a:lnTo>
                    <a:lnTo>
                      <a:pt x="291" y="415"/>
                    </a:lnTo>
                    <a:lnTo>
                      <a:pt x="280" y="401"/>
                    </a:lnTo>
                    <a:lnTo>
                      <a:pt x="269" y="391"/>
                    </a:lnTo>
                    <a:lnTo>
                      <a:pt x="256" y="380"/>
                    </a:lnTo>
                    <a:lnTo>
                      <a:pt x="243" y="369"/>
                    </a:lnTo>
                    <a:lnTo>
                      <a:pt x="228" y="357"/>
                    </a:lnTo>
                    <a:lnTo>
                      <a:pt x="209" y="345"/>
                    </a:lnTo>
                    <a:lnTo>
                      <a:pt x="182" y="342"/>
                    </a:lnTo>
                    <a:lnTo>
                      <a:pt x="154" y="336"/>
                    </a:lnTo>
                    <a:lnTo>
                      <a:pt x="124" y="330"/>
                    </a:lnTo>
                    <a:lnTo>
                      <a:pt x="97" y="321"/>
                    </a:lnTo>
                    <a:lnTo>
                      <a:pt x="70" y="311"/>
                    </a:lnTo>
                    <a:lnTo>
                      <a:pt x="49" y="297"/>
                    </a:lnTo>
                    <a:lnTo>
                      <a:pt x="31" y="282"/>
                    </a:lnTo>
                    <a:lnTo>
                      <a:pt x="20" y="262"/>
                    </a:lnTo>
                    <a:lnTo>
                      <a:pt x="7" y="236"/>
                    </a:lnTo>
                    <a:lnTo>
                      <a:pt x="1" y="211"/>
                    </a:lnTo>
                    <a:lnTo>
                      <a:pt x="0" y="185"/>
                    </a:lnTo>
                    <a:lnTo>
                      <a:pt x="4" y="154"/>
                    </a:lnTo>
                    <a:lnTo>
                      <a:pt x="8" y="136"/>
                    </a:lnTo>
                    <a:lnTo>
                      <a:pt x="18" y="116"/>
                    </a:lnTo>
                    <a:lnTo>
                      <a:pt x="28" y="94"/>
                    </a:lnTo>
                    <a:lnTo>
                      <a:pt x="40" y="73"/>
                    </a:lnTo>
                    <a:lnTo>
                      <a:pt x="53" y="52"/>
                    </a:lnTo>
                    <a:lnTo>
                      <a:pt x="63" y="31"/>
                    </a:lnTo>
                    <a:lnTo>
                      <a:pt x="71" y="14"/>
                    </a:lnTo>
                    <a:lnTo>
                      <a:pt x="75" y="0"/>
                    </a:lnTo>
                    <a:lnTo>
                      <a:pt x="82" y="4"/>
                    </a:lnTo>
                    <a:lnTo>
                      <a:pt x="92" y="7"/>
                    </a:lnTo>
                    <a:lnTo>
                      <a:pt x="104" y="9"/>
                    </a:lnTo>
                    <a:lnTo>
                      <a:pt x="119" y="10"/>
                    </a:lnTo>
                    <a:lnTo>
                      <a:pt x="135" y="12"/>
                    </a:lnTo>
                    <a:lnTo>
                      <a:pt x="152" y="13"/>
                    </a:lnTo>
                    <a:lnTo>
                      <a:pt x="171" y="14"/>
                    </a:lnTo>
                    <a:lnTo>
                      <a:pt x="193" y="15"/>
                    </a:lnTo>
                    <a:lnTo>
                      <a:pt x="213" y="17"/>
                    </a:lnTo>
                    <a:lnTo>
                      <a:pt x="234" y="19"/>
                    </a:lnTo>
                    <a:lnTo>
                      <a:pt x="256" y="24"/>
                    </a:lnTo>
                    <a:lnTo>
                      <a:pt x="278" y="29"/>
                    </a:lnTo>
                    <a:lnTo>
                      <a:pt x="299" y="36"/>
                    </a:lnTo>
                    <a:lnTo>
                      <a:pt x="319" y="44"/>
                    </a:lnTo>
                    <a:lnTo>
                      <a:pt x="340" y="55"/>
                    </a:lnTo>
                    <a:lnTo>
                      <a:pt x="357" y="68"/>
                    </a:lnTo>
                    <a:lnTo>
                      <a:pt x="389" y="95"/>
                    </a:lnTo>
                    <a:lnTo>
                      <a:pt x="403" y="129"/>
                    </a:lnTo>
                    <a:lnTo>
                      <a:pt x="403" y="168"/>
                    </a:lnTo>
                    <a:lnTo>
                      <a:pt x="397" y="211"/>
                    </a:lnTo>
                    <a:lnTo>
                      <a:pt x="391" y="253"/>
                    </a:lnTo>
                    <a:lnTo>
                      <a:pt x="389" y="296"/>
                    </a:lnTo>
                    <a:lnTo>
                      <a:pt x="399" y="335"/>
                    </a:lnTo>
                    <a:lnTo>
                      <a:pt x="424" y="369"/>
                    </a:lnTo>
                    <a:lnTo>
                      <a:pt x="432" y="381"/>
                    </a:lnTo>
                    <a:lnTo>
                      <a:pt x="441" y="392"/>
                    </a:lnTo>
                    <a:lnTo>
                      <a:pt x="450" y="403"/>
                    </a:lnTo>
                    <a:lnTo>
                      <a:pt x="458" y="411"/>
                    </a:lnTo>
                    <a:lnTo>
                      <a:pt x="465" y="421"/>
                    </a:lnTo>
                    <a:lnTo>
                      <a:pt x="472" y="430"/>
                    </a:lnTo>
                    <a:lnTo>
                      <a:pt x="476" y="440"/>
                    </a:lnTo>
                    <a:lnTo>
                      <a:pt x="478" y="450"/>
                    </a:lnTo>
                    <a:lnTo>
                      <a:pt x="477" y="461"/>
                    </a:lnTo>
                    <a:lnTo>
                      <a:pt x="470" y="471"/>
                    </a:lnTo>
                    <a:lnTo>
                      <a:pt x="459" y="482"/>
                    </a:lnTo>
                    <a:lnTo>
                      <a:pt x="445" y="491"/>
                    </a:lnTo>
                    <a:lnTo>
                      <a:pt x="427" y="497"/>
                    </a:lnTo>
                    <a:lnTo>
                      <a:pt x="408" y="503"/>
                    </a:lnTo>
                    <a:lnTo>
                      <a:pt x="389" y="505"/>
                    </a:lnTo>
                    <a:lnTo>
                      <a:pt x="369" y="505"/>
                    </a:lnTo>
                    <a:lnTo>
                      <a:pt x="361" y="499"/>
                    </a:lnTo>
                    <a:lnTo>
                      <a:pt x="352" y="494"/>
                    </a:lnTo>
                    <a:lnTo>
                      <a:pt x="342" y="486"/>
                    </a:lnTo>
                    <a:lnTo>
                      <a:pt x="333" y="479"/>
                    </a:lnTo>
                    <a:lnTo>
                      <a:pt x="325" y="471"/>
                    </a:lnTo>
                    <a:lnTo>
                      <a:pt x="318" y="462"/>
                    </a:lnTo>
                    <a:lnTo>
                      <a:pt x="314" y="454"/>
                    </a:lnTo>
                    <a:lnTo>
                      <a:pt x="313" y="446"/>
                    </a:lnTo>
                    <a:close/>
                  </a:path>
                </a:pathLst>
              </a:custGeom>
              <a:solidFill>
                <a:srgbClr val="000000"/>
              </a:solidFill>
              <a:ln w="9525">
                <a:noFill/>
                <a:round/>
                <a:headEnd/>
                <a:tailEnd/>
              </a:ln>
            </p:spPr>
            <p:txBody>
              <a:bodyPr/>
              <a:lstStyle/>
              <a:p>
                <a:endParaRPr lang="en-US"/>
              </a:p>
            </p:txBody>
          </p:sp>
          <p:sp>
            <p:nvSpPr>
              <p:cNvPr id="1052" name="Freeform 68"/>
              <p:cNvSpPr>
                <a:spLocks/>
              </p:cNvSpPr>
              <p:nvPr/>
            </p:nvSpPr>
            <p:spPr bwMode="gray">
              <a:xfrm>
                <a:off x="5110" y="2355"/>
                <a:ext cx="29" cy="18"/>
              </a:xfrm>
              <a:custGeom>
                <a:avLst/>
                <a:gdLst>
                  <a:gd name="T0" fmla="*/ 8 w 88"/>
                  <a:gd name="T1" fmla="*/ 8 h 55"/>
                  <a:gd name="T2" fmla="*/ 9 w 88"/>
                  <a:gd name="T3" fmla="*/ 9 h 55"/>
                  <a:gd name="T4" fmla="*/ 11 w 88"/>
                  <a:gd name="T5" fmla="*/ 8 h 55"/>
                  <a:gd name="T6" fmla="*/ 13 w 88"/>
                  <a:gd name="T7" fmla="*/ 7 h 55"/>
                  <a:gd name="T8" fmla="*/ 15 w 88"/>
                  <a:gd name="T9" fmla="*/ 5 h 55"/>
                  <a:gd name="T10" fmla="*/ 18 w 88"/>
                  <a:gd name="T11" fmla="*/ 3 h 55"/>
                  <a:gd name="T12" fmla="*/ 20 w 88"/>
                  <a:gd name="T13" fmla="*/ 2 h 55"/>
                  <a:gd name="T14" fmla="*/ 23 w 88"/>
                  <a:gd name="T15" fmla="*/ 0 h 55"/>
                  <a:gd name="T16" fmla="*/ 26 w 88"/>
                  <a:gd name="T17" fmla="*/ 0 h 55"/>
                  <a:gd name="T18" fmla="*/ 29 w 88"/>
                  <a:gd name="T19" fmla="*/ 0 h 55"/>
                  <a:gd name="T20" fmla="*/ 28 w 88"/>
                  <a:gd name="T21" fmla="*/ 4 h 55"/>
                  <a:gd name="T22" fmla="*/ 25 w 88"/>
                  <a:gd name="T23" fmla="*/ 6 h 55"/>
                  <a:gd name="T24" fmla="*/ 22 w 88"/>
                  <a:gd name="T25" fmla="*/ 9 h 55"/>
                  <a:gd name="T26" fmla="*/ 18 w 88"/>
                  <a:gd name="T27" fmla="*/ 10 h 55"/>
                  <a:gd name="T28" fmla="*/ 14 w 88"/>
                  <a:gd name="T29" fmla="*/ 12 h 55"/>
                  <a:gd name="T30" fmla="*/ 10 w 88"/>
                  <a:gd name="T31" fmla="*/ 13 h 55"/>
                  <a:gd name="T32" fmla="*/ 6 w 88"/>
                  <a:gd name="T33" fmla="*/ 16 h 55"/>
                  <a:gd name="T34" fmla="*/ 3 w 88"/>
                  <a:gd name="T35" fmla="*/ 18 h 55"/>
                  <a:gd name="T36" fmla="*/ 0 w 88"/>
                  <a:gd name="T37" fmla="*/ 16 h 55"/>
                  <a:gd name="T38" fmla="*/ 8 w 88"/>
                  <a:gd name="T39" fmla="*/ 8 h 5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8"/>
                  <a:gd name="T61" fmla="*/ 0 h 55"/>
                  <a:gd name="T62" fmla="*/ 88 w 88"/>
                  <a:gd name="T63" fmla="*/ 55 h 5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8" h="55">
                    <a:moveTo>
                      <a:pt x="24" y="25"/>
                    </a:moveTo>
                    <a:lnTo>
                      <a:pt x="27" y="28"/>
                    </a:lnTo>
                    <a:lnTo>
                      <a:pt x="34" y="25"/>
                    </a:lnTo>
                    <a:lnTo>
                      <a:pt x="39" y="20"/>
                    </a:lnTo>
                    <a:lnTo>
                      <a:pt x="46" y="15"/>
                    </a:lnTo>
                    <a:lnTo>
                      <a:pt x="54" y="10"/>
                    </a:lnTo>
                    <a:lnTo>
                      <a:pt x="61" y="5"/>
                    </a:lnTo>
                    <a:lnTo>
                      <a:pt x="69" y="1"/>
                    </a:lnTo>
                    <a:lnTo>
                      <a:pt x="78" y="0"/>
                    </a:lnTo>
                    <a:lnTo>
                      <a:pt x="88" y="1"/>
                    </a:lnTo>
                    <a:lnTo>
                      <a:pt x="84" y="12"/>
                    </a:lnTo>
                    <a:lnTo>
                      <a:pt x="77" y="19"/>
                    </a:lnTo>
                    <a:lnTo>
                      <a:pt x="68" y="26"/>
                    </a:lnTo>
                    <a:lnTo>
                      <a:pt x="55" y="31"/>
                    </a:lnTo>
                    <a:lnTo>
                      <a:pt x="43" y="37"/>
                    </a:lnTo>
                    <a:lnTo>
                      <a:pt x="31" y="41"/>
                    </a:lnTo>
                    <a:lnTo>
                      <a:pt x="19" y="48"/>
                    </a:lnTo>
                    <a:lnTo>
                      <a:pt x="10" y="55"/>
                    </a:lnTo>
                    <a:lnTo>
                      <a:pt x="0" y="48"/>
                    </a:lnTo>
                    <a:lnTo>
                      <a:pt x="24" y="25"/>
                    </a:lnTo>
                    <a:close/>
                  </a:path>
                </a:pathLst>
              </a:custGeom>
              <a:solidFill>
                <a:srgbClr val="000000"/>
              </a:solidFill>
              <a:ln w="9525">
                <a:noFill/>
                <a:round/>
                <a:headEnd/>
                <a:tailEnd/>
              </a:ln>
            </p:spPr>
            <p:txBody>
              <a:bodyPr/>
              <a:lstStyle/>
              <a:p>
                <a:endParaRPr lang="en-US"/>
              </a:p>
            </p:txBody>
          </p:sp>
          <p:sp>
            <p:nvSpPr>
              <p:cNvPr id="1053" name="Freeform 69"/>
              <p:cNvSpPr>
                <a:spLocks/>
              </p:cNvSpPr>
              <p:nvPr/>
            </p:nvSpPr>
            <p:spPr bwMode="gray">
              <a:xfrm>
                <a:off x="5236" y="2372"/>
                <a:ext cx="26" cy="17"/>
              </a:xfrm>
              <a:custGeom>
                <a:avLst/>
                <a:gdLst>
                  <a:gd name="T0" fmla="*/ 9 w 78"/>
                  <a:gd name="T1" fmla="*/ 13 h 52"/>
                  <a:gd name="T2" fmla="*/ 0 w 78"/>
                  <a:gd name="T3" fmla="*/ 11 h 52"/>
                  <a:gd name="T4" fmla="*/ 18 w 78"/>
                  <a:gd name="T5" fmla="*/ 0 h 52"/>
                  <a:gd name="T6" fmla="*/ 20 w 78"/>
                  <a:gd name="T7" fmla="*/ 2 h 52"/>
                  <a:gd name="T8" fmla="*/ 21 w 78"/>
                  <a:gd name="T9" fmla="*/ 4 h 52"/>
                  <a:gd name="T10" fmla="*/ 23 w 78"/>
                  <a:gd name="T11" fmla="*/ 6 h 52"/>
                  <a:gd name="T12" fmla="*/ 25 w 78"/>
                  <a:gd name="T13" fmla="*/ 7 h 52"/>
                  <a:gd name="T14" fmla="*/ 26 w 78"/>
                  <a:gd name="T15" fmla="*/ 9 h 52"/>
                  <a:gd name="T16" fmla="*/ 26 w 78"/>
                  <a:gd name="T17" fmla="*/ 11 h 52"/>
                  <a:gd name="T18" fmla="*/ 25 w 78"/>
                  <a:gd name="T19" fmla="*/ 12 h 52"/>
                  <a:gd name="T20" fmla="*/ 21 w 78"/>
                  <a:gd name="T21" fmla="*/ 14 h 52"/>
                  <a:gd name="T22" fmla="*/ 19 w 78"/>
                  <a:gd name="T23" fmla="*/ 15 h 52"/>
                  <a:gd name="T24" fmla="*/ 17 w 78"/>
                  <a:gd name="T25" fmla="*/ 15 h 52"/>
                  <a:gd name="T26" fmla="*/ 15 w 78"/>
                  <a:gd name="T27" fmla="*/ 16 h 52"/>
                  <a:gd name="T28" fmla="*/ 13 w 78"/>
                  <a:gd name="T29" fmla="*/ 17 h 52"/>
                  <a:gd name="T30" fmla="*/ 10 w 78"/>
                  <a:gd name="T31" fmla="*/ 17 h 52"/>
                  <a:gd name="T32" fmla="*/ 8 w 78"/>
                  <a:gd name="T33" fmla="*/ 17 h 52"/>
                  <a:gd name="T34" fmla="*/ 7 w 78"/>
                  <a:gd name="T35" fmla="*/ 17 h 52"/>
                  <a:gd name="T36" fmla="*/ 5 w 78"/>
                  <a:gd name="T37" fmla="*/ 16 h 52"/>
                  <a:gd name="T38" fmla="*/ 9 w 78"/>
                  <a:gd name="T39" fmla="*/ 13 h 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52"/>
                  <a:gd name="T62" fmla="*/ 78 w 78"/>
                  <a:gd name="T63" fmla="*/ 52 h 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52">
                    <a:moveTo>
                      <a:pt x="28" y="39"/>
                    </a:moveTo>
                    <a:lnTo>
                      <a:pt x="0" y="35"/>
                    </a:lnTo>
                    <a:lnTo>
                      <a:pt x="55" y="0"/>
                    </a:lnTo>
                    <a:lnTo>
                      <a:pt x="59" y="5"/>
                    </a:lnTo>
                    <a:lnTo>
                      <a:pt x="64" y="12"/>
                    </a:lnTo>
                    <a:lnTo>
                      <a:pt x="70" y="17"/>
                    </a:lnTo>
                    <a:lnTo>
                      <a:pt x="75" y="22"/>
                    </a:lnTo>
                    <a:lnTo>
                      <a:pt x="78" y="27"/>
                    </a:lnTo>
                    <a:lnTo>
                      <a:pt x="78" y="33"/>
                    </a:lnTo>
                    <a:lnTo>
                      <a:pt x="74" y="37"/>
                    </a:lnTo>
                    <a:lnTo>
                      <a:pt x="63" y="42"/>
                    </a:lnTo>
                    <a:lnTo>
                      <a:pt x="56" y="45"/>
                    </a:lnTo>
                    <a:lnTo>
                      <a:pt x="51" y="47"/>
                    </a:lnTo>
                    <a:lnTo>
                      <a:pt x="44" y="49"/>
                    </a:lnTo>
                    <a:lnTo>
                      <a:pt x="38" y="51"/>
                    </a:lnTo>
                    <a:lnTo>
                      <a:pt x="31" y="52"/>
                    </a:lnTo>
                    <a:lnTo>
                      <a:pt x="25" y="52"/>
                    </a:lnTo>
                    <a:lnTo>
                      <a:pt x="20" y="51"/>
                    </a:lnTo>
                    <a:lnTo>
                      <a:pt x="15" y="49"/>
                    </a:lnTo>
                    <a:lnTo>
                      <a:pt x="28" y="39"/>
                    </a:lnTo>
                    <a:close/>
                  </a:path>
                </a:pathLst>
              </a:custGeom>
              <a:solidFill>
                <a:srgbClr val="FFFFFF"/>
              </a:solidFill>
              <a:ln w="9525">
                <a:noFill/>
                <a:round/>
                <a:headEnd/>
                <a:tailEnd/>
              </a:ln>
            </p:spPr>
            <p:txBody>
              <a:bodyPr/>
              <a:lstStyle/>
              <a:p>
                <a:endParaRPr lang="en-US"/>
              </a:p>
            </p:txBody>
          </p:sp>
          <p:sp>
            <p:nvSpPr>
              <p:cNvPr id="1054" name="Freeform 70"/>
              <p:cNvSpPr>
                <a:spLocks/>
              </p:cNvSpPr>
              <p:nvPr/>
            </p:nvSpPr>
            <p:spPr bwMode="gray">
              <a:xfrm>
                <a:off x="5071" y="2339"/>
                <a:ext cx="39" cy="15"/>
              </a:xfrm>
              <a:custGeom>
                <a:avLst/>
                <a:gdLst>
                  <a:gd name="T0" fmla="*/ 0 w 116"/>
                  <a:gd name="T1" fmla="*/ 15 h 43"/>
                  <a:gd name="T2" fmla="*/ 3 w 116"/>
                  <a:gd name="T3" fmla="*/ 13 h 43"/>
                  <a:gd name="T4" fmla="*/ 8 w 116"/>
                  <a:gd name="T5" fmla="*/ 11 h 43"/>
                  <a:gd name="T6" fmla="*/ 12 w 116"/>
                  <a:gd name="T7" fmla="*/ 9 h 43"/>
                  <a:gd name="T8" fmla="*/ 18 w 116"/>
                  <a:gd name="T9" fmla="*/ 7 h 43"/>
                  <a:gd name="T10" fmla="*/ 23 w 116"/>
                  <a:gd name="T11" fmla="*/ 5 h 43"/>
                  <a:gd name="T12" fmla="*/ 29 w 116"/>
                  <a:gd name="T13" fmla="*/ 3 h 43"/>
                  <a:gd name="T14" fmla="*/ 34 w 116"/>
                  <a:gd name="T15" fmla="*/ 1 h 43"/>
                  <a:gd name="T16" fmla="*/ 39 w 116"/>
                  <a:gd name="T17" fmla="*/ 0 h 43"/>
                  <a:gd name="T18" fmla="*/ 37 w 116"/>
                  <a:gd name="T19" fmla="*/ 4 h 43"/>
                  <a:gd name="T20" fmla="*/ 33 w 116"/>
                  <a:gd name="T21" fmla="*/ 7 h 43"/>
                  <a:gd name="T22" fmla="*/ 28 w 116"/>
                  <a:gd name="T23" fmla="*/ 9 h 43"/>
                  <a:gd name="T24" fmla="*/ 22 w 116"/>
                  <a:gd name="T25" fmla="*/ 12 h 43"/>
                  <a:gd name="T26" fmla="*/ 16 w 116"/>
                  <a:gd name="T27" fmla="*/ 13 h 43"/>
                  <a:gd name="T28" fmla="*/ 10 w 116"/>
                  <a:gd name="T29" fmla="*/ 14 h 43"/>
                  <a:gd name="T30" fmla="*/ 5 w 116"/>
                  <a:gd name="T31" fmla="*/ 15 h 43"/>
                  <a:gd name="T32" fmla="*/ 0 w 116"/>
                  <a:gd name="T33" fmla="*/ 15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6"/>
                  <a:gd name="T52" fmla="*/ 0 h 43"/>
                  <a:gd name="T53" fmla="*/ 116 w 116"/>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6" h="43">
                    <a:moveTo>
                      <a:pt x="0" y="43"/>
                    </a:moveTo>
                    <a:lnTo>
                      <a:pt x="9" y="36"/>
                    </a:lnTo>
                    <a:lnTo>
                      <a:pt x="23" y="31"/>
                    </a:lnTo>
                    <a:lnTo>
                      <a:pt x="36" y="25"/>
                    </a:lnTo>
                    <a:lnTo>
                      <a:pt x="53" y="20"/>
                    </a:lnTo>
                    <a:lnTo>
                      <a:pt x="69" y="14"/>
                    </a:lnTo>
                    <a:lnTo>
                      <a:pt x="85" y="9"/>
                    </a:lnTo>
                    <a:lnTo>
                      <a:pt x="101" y="4"/>
                    </a:lnTo>
                    <a:lnTo>
                      <a:pt x="116" y="0"/>
                    </a:lnTo>
                    <a:lnTo>
                      <a:pt x="109" y="11"/>
                    </a:lnTo>
                    <a:lnTo>
                      <a:pt x="97" y="20"/>
                    </a:lnTo>
                    <a:lnTo>
                      <a:pt x="84" y="27"/>
                    </a:lnTo>
                    <a:lnTo>
                      <a:pt x="66" y="34"/>
                    </a:lnTo>
                    <a:lnTo>
                      <a:pt x="49" y="38"/>
                    </a:lnTo>
                    <a:lnTo>
                      <a:pt x="31" y="41"/>
                    </a:lnTo>
                    <a:lnTo>
                      <a:pt x="15" y="43"/>
                    </a:lnTo>
                    <a:lnTo>
                      <a:pt x="0" y="43"/>
                    </a:lnTo>
                    <a:close/>
                  </a:path>
                </a:pathLst>
              </a:custGeom>
              <a:solidFill>
                <a:srgbClr val="000000"/>
              </a:solidFill>
              <a:ln w="9525">
                <a:noFill/>
                <a:round/>
                <a:headEnd/>
                <a:tailEnd/>
              </a:ln>
            </p:spPr>
            <p:txBody>
              <a:bodyPr/>
              <a:lstStyle/>
              <a:p>
                <a:endParaRPr lang="en-US"/>
              </a:p>
            </p:txBody>
          </p:sp>
          <p:sp>
            <p:nvSpPr>
              <p:cNvPr id="1055" name="Freeform 71"/>
              <p:cNvSpPr>
                <a:spLocks/>
              </p:cNvSpPr>
              <p:nvPr/>
            </p:nvSpPr>
            <p:spPr bwMode="gray">
              <a:xfrm>
                <a:off x="5230" y="2366"/>
                <a:ext cx="24" cy="13"/>
              </a:xfrm>
              <a:custGeom>
                <a:avLst/>
                <a:gdLst>
                  <a:gd name="T0" fmla="*/ 0 w 70"/>
                  <a:gd name="T1" fmla="*/ 13 h 39"/>
                  <a:gd name="T2" fmla="*/ 1 w 70"/>
                  <a:gd name="T3" fmla="*/ 11 h 39"/>
                  <a:gd name="T4" fmla="*/ 4 w 70"/>
                  <a:gd name="T5" fmla="*/ 9 h 39"/>
                  <a:gd name="T6" fmla="*/ 7 w 70"/>
                  <a:gd name="T7" fmla="*/ 7 h 39"/>
                  <a:gd name="T8" fmla="*/ 10 w 70"/>
                  <a:gd name="T9" fmla="*/ 6 h 39"/>
                  <a:gd name="T10" fmla="*/ 14 w 70"/>
                  <a:gd name="T11" fmla="*/ 4 h 39"/>
                  <a:gd name="T12" fmla="*/ 17 w 70"/>
                  <a:gd name="T13" fmla="*/ 3 h 39"/>
                  <a:gd name="T14" fmla="*/ 21 w 70"/>
                  <a:gd name="T15" fmla="*/ 1 h 39"/>
                  <a:gd name="T16" fmla="*/ 24 w 70"/>
                  <a:gd name="T17" fmla="*/ 0 h 39"/>
                  <a:gd name="T18" fmla="*/ 22 w 70"/>
                  <a:gd name="T19" fmla="*/ 2 h 39"/>
                  <a:gd name="T20" fmla="*/ 20 w 70"/>
                  <a:gd name="T21" fmla="*/ 4 h 39"/>
                  <a:gd name="T22" fmla="*/ 17 w 70"/>
                  <a:gd name="T23" fmla="*/ 7 h 39"/>
                  <a:gd name="T24" fmla="*/ 14 w 70"/>
                  <a:gd name="T25" fmla="*/ 9 h 39"/>
                  <a:gd name="T26" fmla="*/ 11 w 70"/>
                  <a:gd name="T27" fmla="*/ 11 h 39"/>
                  <a:gd name="T28" fmla="*/ 8 w 70"/>
                  <a:gd name="T29" fmla="*/ 12 h 39"/>
                  <a:gd name="T30" fmla="*/ 4 w 70"/>
                  <a:gd name="T31" fmla="*/ 13 h 39"/>
                  <a:gd name="T32" fmla="*/ 0 w 70"/>
                  <a:gd name="T33" fmla="*/ 13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39"/>
                  <a:gd name="T53" fmla="*/ 70 w 70"/>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39">
                    <a:moveTo>
                      <a:pt x="0" y="38"/>
                    </a:moveTo>
                    <a:lnTo>
                      <a:pt x="4" y="32"/>
                    </a:lnTo>
                    <a:lnTo>
                      <a:pt x="11" y="27"/>
                    </a:lnTo>
                    <a:lnTo>
                      <a:pt x="21" y="21"/>
                    </a:lnTo>
                    <a:lnTo>
                      <a:pt x="30" y="17"/>
                    </a:lnTo>
                    <a:lnTo>
                      <a:pt x="41" y="13"/>
                    </a:lnTo>
                    <a:lnTo>
                      <a:pt x="51" y="8"/>
                    </a:lnTo>
                    <a:lnTo>
                      <a:pt x="62" y="4"/>
                    </a:lnTo>
                    <a:lnTo>
                      <a:pt x="70" y="0"/>
                    </a:lnTo>
                    <a:lnTo>
                      <a:pt x="65" y="6"/>
                    </a:lnTo>
                    <a:lnTo>
                      <a:pt x="57" y="13"/>
                    </a:lnTo>
                    <a:lnTo>
                      <a:pt x="50" y="20"/>
                    </a:lnTo>
                    <a:lnTo>
                      <a:pt x="42" y="27"/>
                    </a:lnTo>
                    <a:lnTo>
                      <a:pt x="33" y="32"/>
                    </a:lnTo>
                    <a:lnTo>
                      <a:pt x="22" y="37"/>
                    </a:lnTo>
                    <a:lnTo>
                      <a:pt x="11" y="39"/>
                    </a:lnTo>
                    <a:lnTo>
                      <a:pt x="0" y="38"/>
                    </a:lnTo>
                    <a:close/>
                  </a:path>
                </a:pathLst>
              </a:custGeom>
              <a:solidFill>
                <a:srgbClr val="FFFFFF"/>
              </a:solidFill>
              <a:ln w="9525">
                <a:noFill/>
                <a:round/>
                <a:headEnd/>
                <a:tailEnd/>
              </a:ln>
            </p:spPr>
            <p:txBody>
              <a:bodyPr/>
              <a:lstStyle/>
              <a:p>
                <a:endParaRPr lang="en-US"/>
              </a:p>
            </p:txBody>
          </p:sp>
          <p:sp>
            <p:nvSpPr>
              <p:cNvPr id="1056" name="Freeform 72"/>
              <p:cNvSpPr>
                <a:spLocks/>
              </p:cNvSpPr>
              <p:nvPr/>
            </p:nvSpPr>
            <p:spPr bwMode="gray">
              <a:xfrm>
                <a:off x="5221" y="2360"/>
                <a:ext cx="25" cy="13"/>
              </a:xfrm>
              <a:custGeom>
                <a:avLst/>
                <a:gdLst>
                  <a:gd name="T0" fmla="*/ 0 w 73"/>
                  <a:gd name="T1" fmla="*/ 9 h 39"/>
                  <a:gd name="T2" fmla="*/ 2 w 73"/>
                  <a:gd name="T3" fmla="*/ 8 h 39"/>
                  <a:gd name="T4" fmla="*/ 5 w 73"/>
                  <a:gd name="T5" fmla="*/ 7 h 39"/>
                  <a:gd name="T6" fmla="*/ 8 w 73"/>
                  <a:gd name="T7" fmla="*/ 6 h 39"/>
                  <a:gd name="T8" fmla="*/ 12 w 73"/>
                  <a:gd name="T9" fmla="*/ 5 h 39"/>
                  <a:gd name="T10" fmla="*/ 15 w 73"/>
                  <a:gd name="T11" fmla="*/ 4 h 39"/>
                  <a:gd name="T12" fmla="*/ 19 w 73"/>
                  <a:gd name="T13" fmla="*/ 3 h 39"/>
                  <a:gd name="T14" fmla="*/ 22 w 73"/>
                  <a:gd name="T15" fmla="*/ 2 h 39"/>
                  <a:gd name="T16" fmla="*/ 25 w 73"/>
                  <a:gd name="T17" fmla="*/ 0 h 39"/>
                  <a:gd name="T18" fmla="*/ 22 w 73"/>
                  <a:gd name="T19" fmla="*/ 3 h 39"/>
                  <a:gd name="T20" fmla="*/ 20 w 73"/>
                  <a:gd name="T21" fmla="*/ 6 h 39"/>
                  <a:gd name="T22" fmla="*/ 16 w 73"/>
                  <a:gd name="T23" fmla="*/ 9 h 39"/>
                  <a:gd name="T24" fmla="*/ 13 w 73"/>
                  <a:gd name="T25" fmla="*/ 11 h 39"/>
                  <a:gd name="T26" fmla="*/ 10 w 73"/>
                  <a:gd name="T27" fmla="*/ 13 h 39"/>
                  <a:gd name="T28" fmla="*/ 7 w 73"/>
                  <a:gd name="T29" fmla="*/ 13 h 39"/>
                  <a:gd name="T30" fmla="*/ 3 w 73"/>
                  <a:gd name="T31" fmla="*/ 12 h 39"/>
                  <a:gd name="T32" fmla="*/ 0 w 73"/>
                  <a:gd name="T33" fmla="*/ 9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3"/>
                  <a:gd name="T52" fmla="*/ 0 h 39"/>
                  <a:gd name="T53" fmla="*/ 73 w 73"/>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3" h="39">
                    <a:moveTo>
                      <a:pt x="0" y="26"/>
                    </a:moveTo>
                    <a:lnTo>
                      <a:pt x="6" y="23"/>
                    </a:lnTo>
                    <a:lnTo>
                      <a:pt x="14" y="21"/>
                    </a:lnTo>
                    <a:lnTo>
                      <a:pt x="23" y="19"/>
                    </a:lnTo>
                    <a:lnTo>
                      <a:pt x="34" y="16"/>
                    </a:lnTo>
                    <a:lnTo>
                      <a:pt x="45" y="13"/>
                    </a:lnTo>
                    <a:lnTo>
                      <a:pt x="56" y="10"/>
                    </a:lnTo>
                    <a:lnTo>
                      <a:pt x="65" y="5"/>
                    </a:lnTo>
                    <a:lnTo>
                      <a:pt x="73" y="0"/>
                    </a:lnTo>
                    <a:lnTo>
                      <a:pt x="65" y="9"/>
                    </a:lnTo>
                    <a:lnTo>
                      <a:pt x="57" y="19"/>
                    </a:lnTo>
                    <a:lnTo>
                      <a:pt x="48" y="27"/>
                    </a:lnTo>
                    <a:lnTo>
                      <a:pt x="39" y="34"/>
                    </a:lnTo>
                    <a:lnTo>
                      <a:pt x="29" y="38"/>
                    </a:lnTo>
                    <a:lnTo>
                      <a:pt x="19" y="39"/>
                    </a:lnTo>
                    <a:lnTo>
                      <a:pt x="10" y="35"/>
                    </a:lnTo>
                    <a:lnTo>
                      <a:pt x="0" y="26"/>
                    </a:lnTo>
                    <a:close/>
                  </a:path>
                </a:pathLst>
              </a:custGeom>
              <a:solidFill>
                <a:srgbClr val="FFFFFF"/>
              </a:solidFill>
              <a:ln w="9525">
                <a:noFill/>
                <a:round/>
                <a:headEnd/>
                <a:tailEnd/>
              </a:ln>
            </p:spPr>
            <p:txBody>
              <a:bodyPr/>
              <a:lstStyle/>
              <a:p>
                <a:endParaRPr lang="en-US"/>
              </a:p>
            </p:txBody>
          </p:sp>
          <p:sp>
            <p:nvSpPr>
              <p:cNvPr id="1057" name="Freeform 73"/>
              <p:cNvSpPr>
                <a:spLocks/>
              </p:cNvSpPr>
              <p:nvPr/>
            </p:nvSpPr>
            <p:spPr bwMode="gray">
              <a:xfrm>
                <a:off x="5124" y="2239"/>
                <a:ext cx="120" cy="122"/>
              </a:xfrm>
              <a:custGeom>
                <a:avLst/>
                <a:gdLst>
                  <a:gd name="T0" fmla="*/ 54 w 360"/>
                  <a:gd name="T1" fmla="*/ 94 h 366"/>
                  <a:gd name="T2" fmla="*/ 49 w 360"/>
                  <a:gd name="T3" fmla="*/ 93 h 366"/>
                  <a:gd name="T4" fmla="*/ 42 w 360"/>
                  <a:gd name="T5" fmla="*/ 93 h 366"/>
                  <a:gd name="T6" fmla="*/ 36 w 360"/>
                  <a:gd name="T7" fmla="*/ 91 h 366"/>
                  <a:gd name="T8" fmla="*/ 30 w 360"/>
                  <a:gd name="T9" fmla="*/ 90 h 366"/>
                  <a:gd name="T10" fmla="*/ 24 w 360"/>
                  <a:gd name="T11" fmla="*/ 88 h 366"/>
                  <a:gd name="T12" fmla="*/ 19 w 360"/>
                  <a:gd name="T13" fmla="*/ 85 h 366"/>
                  <a:gd name="T14" fmla="*/ 14 w 360"/>
                  <a:gd name="T15" fmla="*/ 82 h 366"/>
                  <a:gd name="T16" fmla="*/ 10 w 360"/>
                  <a:gd name="T17" fmla="*/ 79 h 366"/>
                  <a:gd name="T18" fmla="*/ 3 w 360"/>
                  <a:gd name="T19" fmla="*/ 69 h 366"/>
                  <a:gd name="T20" fmla="*/ 0 w 360"/>
                  <a:gd name="T21" fmla="*/ 58 h 366"/>
                  <a:gd name="T22" fmla="*/ 1 w 360"/>
                  <a:gd name="T23" fmla="*/ 47 h 366"/>
                  <a:gd name="T24" fmla="*/ 3 w 360"/>
                  <a:gd name="T25" fmla="*/ 37 h 366"/>
                  <a:gd name="T26" fmla="*/ 7 w 360"/>
                  <a:gd name="T27" fmla="*/ 28 h 366"/>
                  <a:gd name="T28" fmla="*/ 10 w 360"/>
                  <a:gd name="T29" fmla="*/ 20 h 366"/>
                  <a:gd name="T30" fmla="*/ 13 w 360"/>
                  <a:gd name="T31" fmla="*/ 16 h 366"/>
                  <a:gd name="T32" fmla="*/ 14 w 360"/>
                  <a:gd name="T33" fmla="*/ 14 h 366"/>
                  <a:gd name="T34" fmla="*/ 19 w 360"/>
                  <a:gd name="T35" fmla="*/ 8 h 366"/>
                  <a:gd name="T36" fmla="*/ 25 w 360"/>
                  <a:gd name="T37" fmla="*/ 5 h 366"/>
                  <a:gd name="T38" fmla="*/ 32 w 360"/>
                  <a:gd name="T39" fmla="*/ 2 h 366"/>
                  <a:gd name="T40" fmla="*/ 40 w 360"/>
                  <a:gd name="T41" fmla="*/ 1 h 366"/>
                  <a:gd name="T42" fmla="*/ 48 w 360"/>
                  <a:gd name="T43" fmla="*/ 0 h 366"/>
                  <a:gd name="T44" fmla="*/ 56 w 360"/>
                  <a:gd name="T45" fmla="*/ 1 h 366"/>
                  <a:gd name="T46" fmla="*/ 66 w 360"/>
                  <a:gd name="T47" fmla="*/ 2 h 366"/>
                  <a:gd name="T48" fmla="*/ 75 w 360"/>
                  <a:gd name="T49" fmla="*/ 4 h 366"/>
                  <a:gd name="T50" fmla="*/ 82 w 360"/>
                  <a:gd name="T51" fmla="*/ 7 h 366"/>
                  <a:gd name="T52" fmla="*/ 89 w 360"/>
                  <a:gd name="T53" fmla="*/ 10 h 366"/>
                  <a:gd name="T54" fmla="*/ 94 w 360"/>
                  <a:gd name="T55" fmla="*/ 14 h 366"/>
                  <a:gd name="T56" fmla="*/ 100 w 360"/>
                  <a:gd name="T57" fmla="*/ 18 h 366"/>
                  <a:gd name="T58" fmla="*/ 104 w 360"/>
                  <a:gd name="T59" fmla="*/ 23 h 366"/>
                  <a:gd name="T60" fmla="*/ 108 w 360"/>
                  <a:gd name="T61" fmla="*/ 28 h 366"/>
                  <a:gd name="T62" fmla="*/ 110 w 360"/>
                  <a:gd name="T63" fmla="*/ 34 h 366"/>
                  <a:gd name="T64" fmla="*/ 111 w 360"/>
                  <a:gd name="T65" fmla="*/ 39 h 366"/>
                  <a:gd name="T66" fmla="*/ 112 w 360"/>
                  <a:gd name="T67" fmla="*/ 50 h 366"/>
                  <a:gd name="T68" fmla="*/ 110 w 360"/>
                  <a:gd name="T69" fmla="*/ 67 h 366"/>
                  <a:gd name="T70" fmla="*/ 108 w 360"/>
                  <a:gd name="T71" fmla="*/ 83 h 366"/>
                  <a:gd name="T72" fmla="*/ 107 w 360"/>
                  <a:gd name="T73" fmla="*/ 90 h 366"/>
                  <a:gd name="T74" fmla="*/ 108 w 360"/>
                  <a:gd name="T75" fmla="*/ 92 h 366"/>
                  <a:gd name="T76" fmla="*/ 111 w 360"/>
                  <a:gd name="T77" fmla="*/ 95 h 366"/>
                  <a:gd name="T78" fmla="*/ 114 w 360"/>
                  <a:gd name="T79" fmla="*/ 99 h 366"/>
                  <a:gd name="T80" fmla="*/ 117 w 360"/>
                  <a:gd name="T81" fmla="*/ 103 h 366"/>
                  <a:gd name="T82" fmla="*/ 120 w 360"/>
                  <a:gd name="T83" fmla="*/ 107 h 366"/>
                  <a:gd name="T84" fmla="*/ 120 w 360"/>
                  <a:gd name="T85" fmla="*/ 111 h 366"/>
                  <a:gd name="T86" fmla="*/ 119 w 360"/>
                  <a:gd name="T87" fmla="*/ 115 h 366"/>
                  <a:gd name="T88" fmla="*/ 114 w 360"/>
                  <a:gd name="T89" fmla="*/ 117 h 366"/>
                  <a:gd name="T90" fmla="*/ 110 w 360"/>
                  <a:gd name="T91" fmla="*/ 118 h 366"/>
                  <a:gd name="T92" fmla="*/ 107 w 360"/>
                  <a:gd name="T93" fmla="*/ 120 h 366"/>
                  <a:gd name="T94" fmla="*/ 103 w 360"/>
                  <a:gd name="T95" fmla="*/ 121 h 366"/>
                  <a:gd name="T96" fmla="*/ 100 w 360"/>
                  <a:gd name="T97" fmla="*/ 122 h 366"/>
                  <a:gd name="T98" fmla="*/ 97 w 360"/>
                  <a:gd name="T99" fmla="*/ 122 h 366"/>
                  <a:gd name="T100" fmla="*/ 94 w 360"/>
                  <a:gd name="T101" fmla="*/ 122 h 366"/>
                  <a:gd name="T102" fmla="*/ 90 w 360"/>
                  <a:gd name="T103" fmla="*/ 120 h 366"/>
                  <a:gd name="T104" fmla="*/ 87 w 360"/>
                  <a:gd name="T105" fmla="*/ 117 h 366"/>
                  <a:gd name="T106" fmla="*/ 85 w 360"/>
                  <a:gd name="T107" fmla="*/ 113 h 366"/>
                  <a:gd name="T108" fmla="*/ 82 w 360"/>
                  <a:gd name="T109" fmla="*/ 109 h 366"/>
                  <a:gd name="T110" fmla="*/ 78 w 360"/>
                  <a:gd name="T111" fmla="*/ 105 h 366"/>
                  <a:gd name="T112" fmla="*/ 73 w 360"/>
                  <a:gd name="T113" fmla="*/ 102 h 366"/>
                  <a:gd name="T114" fmla="*/ 68 w 360"/>
                  <a:gd name="T115" fmla="*/ 99 h 366"/>
                  <a:gd name="T116" fmla="*/ 63 w 360"/>
                  <a:gd name="T117" fmla="*/ 97 h 366"/>
                  <a:gd name="T118" fmla="*/ 58 w 360"/>
                  <a:gd name="T119" fmla="*/ 95 h 366"/>
                  <a:gd name="T120" fmla="*/ 54 w 360"/>
                  <a:gd name="T121" fmla="*/ 94 h 3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0"/>
                  <a:gd name="T184" fmla="*/ 0 h 366"/>
                  <a:gd name="T185" fmla="*/ 360 w 360"/>
                  <a:gd name="T186" fmla="*/ 366 h 3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0" h="366">
                    <a:moveTo>
                      <a:pt x="162" y="283"/>
                    </a:moveTo>
                    <a:lnTo>
                      <a:pt x="146" y="280"/>
                    </a:lnTo>
                    <a:lnTo>
                      <a:pt x="127" y="278"/>
                    </a:lnTo>
                    <a:lnTo>
                      <a:pt x="109" y="274"/>
                    </a:lnTo>
                    <a:lnTo>
                      <a:pt x="91" y="269"/>
                    </a:lnTo>
                    <a:lnTo>
                      <a:pt x="72" y="263"/>
                    </a:lnTo>
                    <a:lnTo>
                      <a:pt x="56" y="255"/>
                    </a:lnTo>
                    <a:lnTo>
                      <a:pt x="41" y="247"/>
                    </a:lnTo>
                    <a:lnTo>
                      <a:pt x="29" y="237"/>
                    </a:lnTo>
                    <a:lnTo>
                      <a:pt x="8" y="206"/>
                    </a:lnTo>
                    <a:lnTo>
                      <a:pt x="0" y="175"/>
                    </a:lnTo>
                    <a:lnTo>
                      <a:pt x="2" y="142"/>
                    </a:lnTo>
                    <a:lnTo>
                      <a:pt x="10" y="112"/>
                    </a:lnTo>
                    <a:lnTo>
                      <a:pt x="21" y="83"/>
                    </a:lnTo>
                    <a:lnTo>
                      <a:pt x="31" y="61"/>
                    </a:lnTo>
                    <a:lnTo>
                      <a:pt x="39" y="47"/>
                    </a:lnTo>
                    <a:lnTo>
                      <a:pt x="43" y="42"/>
                    </a:lnTo>
                    <a:lnTo>
                      <a:pt x="58" y="25"/>
                    </a:lnTo>
                    <a:lnTo>
                      <a:pt x="76" y="14"/>
                    </a:lnTo>
                    <a:lnTo>
                      <a:pt x="96" y="6"/>
                    </a:lnTo>
                    <a:lnTo>
                      <a:pt x="119" y="2"/>
                    </a:lnTo>
                    <a:lnTo>
                      <a:pt x="143" y="0"/>
                    </a:lnTo>
                    <a:lnTo>
                      <a:pt x="169" y="3"/>
                    </a:lnTo>
                    <a:lnTo>
                      <a:pt x="197" y="7"/>
                    </a:lnTo>
                    <a:lnTo>
                      <a:pt x="225" y="12"/>
                    </a:lnTo>
                    <a:lnTo>
                      <a:pt x="246" y="21"/>
                    </a:lnTo>
                    <a:lnTo>
                      <a:pt x="266" y="31"/>
                    </a:lnTo>
                    <a:lnTo>
                      <a:pt x="283" y="42"/>
                    </a:lnTo>
                    <a:lnTo>
                      <a:pt x="299" y="55"/>
                    </a:lnTo>
                    <a:lnTo>
                      <a:pt x="313" y="69"/>
                    </a:lnTo>
                    <a:lnTo>
                      <a:pt x="324" y="84"/>
                    </a:lnTo>
                    <a:lnTo>
                      <a:pt x="330" y="101"/>
                    </a:lnTo>
                    <a:lnTo>
                      <a:pt x="334" y="118"/>
                    </a:lnTo>
                    <a:lnTo>
                      <a:pt x="336" y="150"/>
                    </a:lnTo>
                    <a:lnTo>
                      <a:pt x="330" y="201"/>
                    </a:lnTo>
                    <a:lnTo>
                      <a:pt x="325" y="250"/>
                    </a:lnTo>
                    <a:lnTo>
                      <a:pt x="322" y="271"/>
                    </a:lnTo>
                    <a:lnTo>
                      <a:pt x="325" y="277"/>
                    </a:lnTo>
                    <a:lnTo>
                      <a:pt x="333" y="286"/>
                    </a:lnTo>
                    <a:lnTo>
                      <a:pt x="343" y="297"/>
                    </a:lnTo>
                    <a:lnTo>
                      <a:pt x="352" y="308"/>
                    </a:lnTo>
                    <a:lnTo>
                      <a:pt x="359" y="321"/>
                    </a:lnTo>
                    <a:lnTo>
                      <a:pt x="360" y="333"/>
                    </a:lnTo>
                    <a:lnTo>
                      <a:pt x="356" y="344"/>
                    </a:lnTo>
                    <a:lnTo>
                      <a:pt x="341" y="352"/>
                    </a:lnTo>
                    <a:lnTo>
                      <a:pt x="330" y="355"/>
                    </a:lnTo>
                    <a:lnTo>
                      <a:pt x="321" y="360"/>
                    </a:lnTo>
                    <a:lnTo>
                      <a:pt x="310" y="363"/>
                    </a:lnTo>
                    <a:lnTo>
                      <a:pt x="301" y="365"/>
                    </a:lnTo>
                    <a:lnTo>
                      <a:pt x="290" y="366"/>
                    </a:lnTo>
                    <a:lnTo>
                      <a:pt x="281" y="365"/>
                    </a:lnTo>
                    <a:lnTo>
                      <a:pt x="270" y="360"/>
                    </a:lnTo>
                    <a:lnTo>
                      <a:pt x="260" y="351"/>
                    </a:lnTo>
                    <a:lnTo>
                      <a:pt x="255" y="338"/>
                    </a:lnTo>
                    <a:lnTo>
                      <a:pt x="246" y="326"/>
                    </a:lnTo>
                    <a:lnTo>
                      <a:pt x="233" y="315"/>
                    </a:lnTo>
                    <a:lnTo>
                      <a:pt x="220" y="305"/>
                    </a:lnTo>
                    <a:lnTo>
                      <a:pt x="205" y="298"/>
                    </a:lnTo>
                    <a:lnTo>
                      <a:pt x="190" y="291"/>
                    </a:lnTo>
                    <a:lnTo>
                      <a:pt x="175" y="286"/>
                    </a:lnTo>
                    <a:lnTo>
                      <a:pt x="162" y="283"/>
                    </a:lnTo>
                    <a:close/>
                  </a:path>
                </a:pathLst>
              </a:custGeom>
              <a:solidFill>
                <a:srgbClr val="FFFFFF"/>
              </a:solidFill>
              <a:ln w="9525">
                <a:noFill/>
                <a:round/>
                <a:headEnd/>
                <a:tailEnd/>
              </a:ln>
            </p:spPr>
            <p:txBody>
              <a:bodyPr/>
              <a:lstStyle/>
              <a:p>
                <a:endParaRPr lang="en-US"/>
              </a:p>
            </p:txBody>
          </p:sp>
          <p:sp>
            <p:nvSpPr>
              <p:cNvPr id="1058" name="Freeform 74"/>
              <p:cNvSpPr>
                <a:spLocks/>
              </p:cNvSpPr>
              <p:nvPr/>
            </p:nvSpPr>
            <p:spPr bwMode="gray">
              <a:xfrm>
                <a:off x="4939" y="2254"/>
                <a:ext cx="130" cy="191"/>
              </a:xfrm>
              <a:custGeom>
                <a:avLst/>
                <a:gdLst>
                  <a:gd name="T0" fmla="*/ 63 w 391"/>
                  <a:gd name="T1" fmla="*/ 7 h 573"/>
                  <a:gd name="T2" fmla="*/ 46 w 391"/>
                  <a:gd name="T3" fmla="*/ 13 h 573"/>
                  <a:gd name="T4" fmla="*/ 31 w 391"/>
                  <a:gd name="T5" fmla="*/ 23 h 573"/>
                  <a:gd name="T6" fmla="*/ 19 w 391"/>
                  <a:gd name="T7" fmla="*/ 33 h 573"/>
                  <a:gd name="T8" fmla="*/ 13 w 391"/>
                  <a:gd name="T9" fmla="*/ 41 h 573"/>
                  <a:gd name="T10" fmla="*/ 13 w 391"/>
                  <a:gd name="T11" fmla="*/ 53 h 573"/>
                  <a:gd name="T12" fmla="*/ 20 w 391"/>
                  <a:gd name="T13" fmla="*/ 65 h 573"/>
                  <a:gd name="T14" fmla="*/ 34 w 391"/>
                  <a:gd name="T15" fmla="*/ 76 h 573"/>
                  <a:gd name="T16" fmla="*/ 46 w 391"/>
                  <a:gd name="T17" fmla="*/ 80 h 573"/>
                  <a:gd name="T18" fmla="*/ 51 w 391"/>
                  <a:gd name="T19" fmla="*/ 81 h 573"/>
                  <a:gd name="T20" fmla="*/ 54 w 391"/>
                  <a:gd name="T21" fmla="*/ 81 h 573"/>
                  <a:gd name="T22" fmla="*/ 56 w 391"/>
                  <a:gd name="T23" fmla="*/ 82 h 573"/>
                  <a:gd name="T24" fmla="*/ 53 w 391"/>
                  <a:gd name="T25" fmla="*/ 86 h 573"/>
                  <a:gd name="T26" fmla="*/ 46 w 391"/>
                  <a:gd name="T27" fmla="*/ 92 h 573"/>
                  <a:gd name="T28" fmla="*/ 41 w 391"/>
                  <a:gd name="T29" fmla="*/ 100 h 573"/>
                  <a:gd name="T30" fmla="*/ 37 w 391"/>
                  <a:gd name="T31" fmla="*/ 108 h 573"/>
                  <a:gd name="T32" fmla="*/ 35 w 391"/>
                  <a:gd name="T33" fmla="*/ 120 h 573"/>
                  <a:gd name="T34" fmla="*/ 39 w 391"/>
                  <a:gd name="T35" fmla="*/ 134 h 573"/>
                  <a:gd name="T36" fmla="*/ 49 w 391"/>
                  <a:gd name="T37" fmla="*/ 145 h 573"/>
                  <a:gd name="T38" fmla="*/ 68 w 391"/>
                  <a:gd name="T39" fmla="*/ 150 h 573"/>
                  <a:gd name="T40" fmla="*/ 84 w 391"/>
                  <a:gd name="T41" fmla="*/ 150 h 573"/>
                  <a:gd name="T42" fmla="*/ 89 w 391"/>
                  <a:gd name="T43" fmla="*/ 146 h 573"/>
                  <a:gd name="T44" fmla="*/ 94 w 391"/>
                  <a:gd name="T45" fmla="*/ 143 h 573"/>
                  <a:gd name="T46" fmla="*/ 99 w 391"/>
                  <a:gd name="T47" fmla="*/ 142 h 573"/>
                  <a:gd name="T48" fmla="*/ 102 w 391"/>
                  <a:gd name="T49" fmla="*/ 148 h 573"/>
                  <a:gd name="T50" fmla="*/ 93 w 391"/>
                  <a:gd name="T51" fmla="*/ 155 h 573"/>
                  <a:gd name="T52" fmla="*/ 82 w 391"/>
                  <a:gd name="T53" fmla="*/ 160 h 573"/>
                  <a:gd name="T54" fmla="*/ 80 w 391"/>
                  <a:gd name="T55" fmla="*/ 168 h 573"/>
                  <a:gd name="T56" fmla="*/ 89 w 391"/>
                  <a:gd name="T57" fmla="*/ 178 h 573"/>
                  <a:gd name="T58" fmla="*/ 98 w 391"/>
                  <a:gd name="T59" fmla="*/ 182 h 573"/>
                  <a:gd name="T60" fmla="*/ 110 w 391"/>
                  <a:gd name="T61" fmla="*/ 183 h 573"/>
                  <a:gd name="T62" fmla="*/ 124 w 391"/>
                  <a:gd name="T63" fmla="*/ 183 h 573"/>
                  <a:gd name="T64" fmla="*/ 125 w 391"/>
                  <a:gd name="T65" fmla="*/ 186 h 573"/>
                  <a:gd name="T66" fmla="*/ 116 w 391"/>
                  <a:gd name="T67" fmla="*/ 190 h 573"/>
                  <a:gd name="T68" fmla="*/ 106 w 391"/>
                  <a:gd name="T69" fmla="*/ 191 h 573"/>
                  <a:gd name="T70" fmla="*/ 94 w 391"/>
                  <a:gd name="T71" fmla="*/ 189 h 573"/>
                  <a:gd name="T72" fmla="*/ 85 w 391"/>
                  <a:gd name="T73" fmla="*/ 187 h 573"/>
                  <a:gd name="T74" fmla="*/ 79 w 391"/>
                  <a:gd name="T75" fmla="*/ 183 h 573"/>
                  <a:gd name="T76" fmla="*/ 72 w 391"/>
                  <a:gd name="T77" fmla="*/ 176 h 573"/>
                  <a:gd name="T78" fmla="*/ 69 w 391"/>
                  <a:gd name="T79" fmla="*/ 165 h 573"/>
                  <a:gd name="T80" fmla="*/ 66 w 391"/>
                  <a:gd name="T81" fmla="*/ 159 h 573"/>
                  <a:gd name="T82" fmla="*/ 56 w 391"/>
                  <a:gd name="T83" fmla="*/ 157 h 573"/>
                  <a:gd name="T84" fmla="*/ 44 w 391"/>
                  <a:gd name="T85" fmla="*/ 152 h 573"/>
                  <a:gd name="T86" fmla="*/ 33 w 391"/>
                  <a:gd name="T87" fmla="*/ 145 h 573"/>
                  <a:gd name="T88" fmla="*/ 25 w 391"/>
                  <a:gd name="T89" fmla="*/ 135 h 573"/>
                  <a:gd name="T90" fmla="*/ 20 w 391"/>
                  <a:gd name="T91" fmla="*/ 122 h 573"/>
                  <a:gd name="T92" fmla="*/ 22 w 391"/>
                  <a:gd name="T93" fmla="*/ 108 h 573"/>
                  <a:gd name="T94" fmla="*/ 30 w 391"/>
                  <a:gd name="T95" fmla="*/ 93 h 573"/>
                  <a:gd name="T96" fmla="*/ 32 w 391"/>
                  <a:gd name="T97" fmla="*/ 83 h 573"/>
                  <a:gd name="T98" fmla="*/ 20 w 391"/>
                  <a:gd name="T99" fmla="*/ 77 h 573"/>
                  <a:gd name="T100" fmla="*/ 9 w 391"/>
                  <a:gd name="T101" fmla="*/ 69 h 573"/>
                  <a:gd name="T102" fmla="*/ 2 w 391"/>
                  <a:gd name="T103" fmla="*/ 57 h 573"/>
                  <a:gd name="T104" fmla="*/ 0 w 391"/>
                  <a:gd name="T105" fmla="*/ 46 h 573"/>
                  <a:gd name="T106" fmla="*/ 2 w 391"/>
                  <a:gd name="T107" fmla="*/ 38 h 573"/>
                  <a:gd name="T108" fmla="*/ 8 w 391"/>
                  <a:gd name="T109" fmla="*/ 30 h 573"/>
                  <a:gd name="T110" fmla="*/ 17 w 391"/>
                  <a:gd name="T111" fmla="*/ 22 h 573"/>
                  <a:gd name="T112" fmla="*/ 27 w 391"/>
                  <a:gd name="T113" fmla="*/ 15 h 573"/>
                  <a:gd name="T114" fmla="*/ 40 w 391"/>
                  <a:gd name="T115" fmla="*/ 9 h 573"/>
                  <a:gd name="T116" fmla="*/ 53 w 391"/>
                  <a:gd name="T117" fmla="*/ 4 h 573"/>
                  <a:gd name="T118" fmla="*/ 66 w 391"/>
                  <a:gd name="T119" fmla="*/ 1 h 573"/>
                  <a:gd name="T120" fmla="*/ 72 w 391"/>
                  <a:gd name="T121" fmla="*/ 6 h 57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1"/>
                  <a:gd name="T184" fmla="*/ 0 h 573"/>
                  <a:gd name="T185" fmla="*/ 391 w 391"/>
                  <a:gd name="T186" fmla="*/ 573 h 57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1" h="573">
                    <a:moveTo>
                      <a:pt x="217" y="18"/>
                    </a:moveTo>
                    <a:lnTo>
                      <a:pt x="190" y="22"/>
                    </a:lnTo>
                    <a:lnTo>
                      <a:pt x="163" y="30"/>
                    </a:lnTo>
                    <a:lnTo>
                      <a:pt x="137" y="40"/>
                    </a:lnTo>
                    <a:lnTo>
                      <a:pt x="113" y="55"/>
                    </a:lnTo>
                    <a:lnTo>
                      <a:pt x="92" y="69"/>
                    </a:lnTo>
                    <a:lnTo>
                      <a:pt x="71" y="84"/>
                    </a:lnTo>
                    <a:lnTo>
                      <a:pt x="57" y="98"/>
                    </a:lnTo>
                    <a:lnTo>
                      <a:pt x="46" y="111"/>
                    </a:lnTo>
                    <a:lnTo>
                      <a:pt x="39" y="124"/>
                    </a:lnTo>
                    <a:lnTo>
                      <a:pt x="38" y="141"/>
                    </a:lnTo>
                    <a:lnTo>
                      <a:pt x="40" y="158"/>
                    </a:lnTo>
                    <a:lnTo>
                      <a:pt x="48" y="177"/>
                    </a:lnTo>
                    <a:lnTo>
                      <a:pt x="61" y="195"/>
                    </a:lnTo>
                    <a:lnTo>
                      <a:pt x="78" y="211"/>
                    </a:lnTo>
                    <a:lnTo>
                      <a:pt x="101" y="227"/>
                    </a:lnTo>
                    <a:lnTo>
                      <a:pt x="128" y="238"/>
                    </a:lnTo>
                    <a:lnTo>
                      <a:pt x="139" y="241"/>
                    </a:lnTo>
                    <a:lnTo>
                      <a:pt x="147" y="243"/>
                    </a:lnTo>
                    <a:lnTo>
                      <a:pt x="154" y="243"/>
                    </a:lnTo>
                    <a:lnTo>
                      <a:pt x="159" y="243"/>
                    </a:lnTo>
                    <a:lnTo>
                      <a:pt x="163" y="243"/>
                    </a:lnTo>
                    <a:lnTo>
                      <a:pt x="166" y="244"/>
                    </a:lnTo>
                    <a:lnTo>
                      <a:pt x="168" y="247"/>
                    </a:lnTo>
                    <a:lnTo>
                      <a:pt x="168" y="254"/>
                    </a:lnTo>
                    <a:lnTo>
                      <a:pt x="158" y="258"/>
                    </a:lnTo>
                    <a:lnTo>
                      <a:pt x="148" y="266"/>
                    </a:lnTo>
                    <a:lnTo>
                      <a:pt x="139" y="276"/>
                    </a:lnTo>
                    <a:lnTo>
                      <a:pt x="131" y="287"/>
                    </a:lnTo>
                    <a:lnTo>
                      <a:pt x="123" y="300"/>
                    </a:lnTo>
                    <a:lnTo>
                      <a:pt x="116" y="313"/>
                    </a:lnTo>
                    <a:lnTo>
                      <a:pt x="112" y="325"/>
                    </a:lnTo>
                    <a:lnTo>
                      <a:pt x="108" y="337"/>
                    </a:lnTo>
                    <a:lnTo>
                      <a:pt x="106" y="360"/>
                    </a:lnTo>
                    <a:lnTo>
                      <a:pt x="109" y="381"/>
                    </a:lnTo>
                    <a:lnTo>
                      <a:pt x="116" y="402"/>
                    </a:lnTo>
                    <a:lnTo>
                      <a:pt x="128" y="419"/>
                    </a:lnTo>
                    <a:lnTo>
                      <a:pt x="147" y="434"/>
                    </a:lnTo>
                    <a:lnTo>
                      <a:pt x="172" y="445"/>
                    </a:lnTo>
                    <a:lnTo>
                      <a:pt x="206" y="451"/>
                    </a:lnTo>
                    <a:lnTo>
                      <a:pt x="248" y="451"/>
                    </a:lnTo>
                    <a:lnTo>
                      <a:pt x="253" y="449"/>
                    </a:lnTo>
                    <a:lnTo>
                      <a:pt x="260" y="445"/>
                    </a:lnTo>
                    <a:lnTo>
                      <a:pt x="267" y="439"/>
                    </a:lnTo>
                    <a:lnTo>
                      <a:pt x="275" y="434"/>
                    </a:lnTo>
                    <a:lnTo>
                      <a:pt x="283" y="429"/>
                    </a:lnTo>
                    <a:lnTo>
                      <a:pt x="291" y="426"/>
                    </a:lnTo>
                    <a:lnTo>
                      <a:pt x="299" y="427"/>
                    </a:lnTo>
                    <a:lnTo>
                      <a:pt x="307" y="431"/>
                    </a:lnTo>
                    <a:lnTo>
                      <a:pt x="306" y="445"/>
                    </a:lnTo>
                    <a:lnTo>
                      <a:pt x="296" y="455"/>
                    </a:lnTo>
                    <a:lnTo>
                      <a:pt x="280" y="464"/>
                    </a:lnTo>
                    <a:lnTo>
                      <a:pt x="263" y="472"/>
                    </a:lnTo>
                    <a:lnTo>
                      <a:pt x="248" y="480"/>
                    </a:lnTo>
                    <a:lnTo>
                      <a:pt x="240" y="490"/>
                    </a:lnTo>
                    <a:lnTo>
                      <a:pt x="241" y="504"/>
                    </a:lnTo>
                    <a:lnTo>
                      <a:pt x="256" y="522"/>
                    </a:lnTo>
                    <a:lnTo>
                      <a:pt x="267" y="534"/>
                    </a:lnTo>
                    <a:lnTo>
                      <a:pt x="280" y="541"/>
                    </a:lnTo>
                    <a:lnTo>
                      <a:pt x="296" y="546"/>
                    </a:lnTo>
                    <a:lnTo>
                      <a:pt x="314" y="548"/>
                    </a:lnTo>
                    <a:lnTo>
                      <a:pt x="331" y="549"/>
                    </a:lnTo>
                    <a:lnTo>
                      <a:pt x="352" y="549"/>
                    </a:lnTo>
                    <a:lnTo>
                      <a:pt x="372" y="549"/>
                    </a:lnTo>
                    <a:lnTo>
                      <a:pt x="391" y="549"/>
                    </a:lnTo>
                    <a:lnTo>
                      <a:pt x="377" y="559"/>
                    </a:lnTo>
                    <a:lnTo>
                      <a:pt x="364" y="567"/>
                    </a:lnTo>
                    <a:lnTo>
                      <a:pt x="350" y="571"/>
                    </a:lnTo>
                    <a:lnTo>
                      <a:pt x="334" y="573"/>
                    </a:lnTo>
                    <a:lnTo>
                      <a:pt x="319" y="573"/>
                    </a:lnTo>
                    <a:lnTo>
                      <a:pt x="302" y="571"/>
                    </a:lnTo>
                    <a:lnTo>
                      <a:pt x="284" y="568"/>
                    </a:lnTo>
                    <a:lnTo>
                      <a:pt x="265" y="563"/>
                    </a:lnTo>
                    <a:lnTo>
                      <a:pt x="257" y="561"/>
                    </a:lnTo>
                    <a:lnTo>
                      <a:pt x="248" y="557"/>
                    </a:lnTo>
                    <a:lnTo>
                      <a:pt x="237" y="550"/>
                    </a:lnTo>
                    <a:lnTo>
                      <a:pt x="226" y="540"/>
                    </a:lnTo>
                    <a:lnTo>
                      <a:pt x="218" y="528"/>
                    </a:lnTo>
                    <a:lnTo>
                      <a:pt x="211" y="514"/>
                    </a:lnTo>
                    <a:lnTo>
                      <a:pt x="209" y="496"/>
                    </a:lnTo>
                    <a:lnTo>
                      <a:pt x="211" y="475"/>
                    </a:lnTo>
                    <a:lnTo>
                      <a:pt x="198" y="476"/>
                    </a:lnTo>
                    <a:lnTo>
                      <a:pt x="183" y="475"/>
                    </a:lnTo>
                    <a:lnTo>
                      <a:pt x="167" y="471"/>
                    </a:lnTo>
                    <a:lnTo>
                      <a:pt x="149" y="465"/>
                    </a:lnTo>
                    <a:lnTo>
                      <a:pt x="132" y="457"/>
                    </a:lnTo>
                    <a:lnTo>
                      <a:pt x="116" y="447"/>
                    </a:lnTo>
                    <a:lnTo>
                      <a:pt x="100" y="434"/>
                    </a:lnTo>
                    <a:lnTo>
                      <a:pt x="86" y="419"/>
                    </a:lnTo>
                    <a:lnTo>
                      <a:pt x="74" y="404"/>
                    </a:lnTo>
                    <a:lnTo>
                      <a:pt x="66" y="387"/>
                    </a:lnTo>
                    <a:lnTo>
                      <a:pt x="61" y="367"/>
                    </a:lnTo>
                    <a:lnTo>
                      <a:pt x="61" y="347"/>
                    </a:lnTo>
                    <a:lnTo>
                      <a:pt x="65" y="325"/>
                    </a:lnTo>
                    <a:lnTo>
                      <a:pt x="74" y="302"/>
                    </a:lnTo>
                    <a:lnTo>
                      <a:pt x="90" y="278"/>
                    </a:lnTo>
                    <a:lnTo>
                      <a:pt x="113" y="253"/>
                    </a:lnTo>
                    <a:lnTo>
                      <a:pt x="96" y="248"/>
                    </a:lnTo>
                    <a:lnTo>
                      <a:pt x="78" y="242"/>
                    </a:lnTo>
                    <a:lnTo>
                      <a:pt x="61" y="232"/>
                    </a:lnTo>
                    <a:lnTo>
                      <a:pt x="43" y="220"/>
                    </a:lnTo>
                    <a:lnTo>
                      <a:pt x="28" y="206"/>
                    </a:lnTo>
                    <a:lnTo>
                      <a:pt x="16" y="189"/>
                    </a:lnTo>
                    <a:lnTo>
                      <a:pt x="7" y="170"/>
                    </a:lnTo>
                    <a:lnTo>
                      <a:pt x="0" y="148"/>
                    </a:lnTo>
                    <a:lnTo>
                      <a:pt x="0" y="137"/>
                    </a:lnTo>
                    <a:lnTo>
                      <a:pt x="1" y="125"/>
                    </a:lnTo>
                    <a:lnTo>
                      <a:pt x="7" y="113"/>
                    </a:lnTo>
                    <a:lnTo>
                      <a:pt x="15" y="101"/>
                    </a:lnTo>
                    <a:lnTo>
                      <a:pt x="24" y="91"/>
                    </a:lnTo>
                    <a:lnTo>
                      <a:pt x="36" y="79"/>
                    </a:lnTo>
                    <a:lnTo>
                      <a:pt x="50" y="67"/>
                    </a:lnTo>
                    <a:lnTo>
                      <a:pt x="66" y="56"/>
                    </a:lnTo>
                    <a:lnTo>
                      <a:pt x="82" y="46"/>
                    </a:lnTo>
                    <a:lnTo>
                      <a:pt x="100" y="36"/>
                    </a:lnTo>
                    <a:lnTo>
                      <a:pt x="119" y="27"/>
                    </a:lnTo>
                    <a:lnTo>
                      <a:pt x="139" y="20"/>
                    </a:lnTo>
                    <a:lnTo>
                      <a:pt x="158" y="13"/>
                    </a:lnTo>
                    <a:lnTo>
                      <a:pt x="178" y="7"/>
                    </a:lnTo>
                    <a:lnTo>
                      <a:pt x="198" y="3"/>
                    </a:lnTo>
                    <a:lnTo>
                      <a:pt x="218" y="0"/>
                    </a:lnTo>
                    <a:lnTo>
                      <a:pt x="217" y="18"/>
                    </a:lnTo>
                    <a:close/>
                  </a:path>
                </a:pathLst>
              </a:custGeom>
              <a:solidFill>
                <a:srgbClr val="000000"/>
              </a:solidFill>
              <a:ln w="9525">
                <a:noFill/>
                <a:round/>
                <a:headEnd/>
                <a:tailEnd/>
              </a:ln>
            </p:spPr>
            <p:txBody>
              <a:bodyPr/>
              <a:lstStyle/>
              <a:p>
                <a:endParaRPr lang="en-US"/>
              </a:p>
            </p:txBody>
          </p:sp>
          <p:sp>
            <p:nvSpPr>
              <p:cNvPr id="1059" name="Freeform 75"/>
              <p:cNvSpPr>
                <a:spLocks/>
              </p:cNvSpPr>
              <p:nvPr/>
            </p:nvSpPr>
            <p:spPr bwMode="gray">
              <a:xfrm>
                <a:off x="5036" y="2319"/>
                <a:ext cx="45" cy="9"/>
              </a:xfrm>
              <a:custGeom>
                <a:avLst/>
                <a:gdLst>
                  <a:gd name="T0" fmla="*/ 1 w 135"/>
                  <a:gd name="T1" fmla="*/ 2 h 26"/>
                  <a:gd name="T2" fmla="*/ 7 w 135"/>
                  <a:gd name="T3" fmla="*/ 1 h 26"/>
                  <a:gd name="T4" fmla="*/ 12 w 135"/>
                  <a:gd name="T5" fmla="*/ 1 h 26"/>
                  <a:gd name="T6" fmla="*/ 17 w 135"/>
                  <a:gd name="T7" fmla="*/ 1 h 26"/>
                  <a:gd name="T8" fmla="*/ 23 w 135"/>
                  <a:gd name="T9" fmla="*/ 1 h 26"/>
                  <a:gd name="T10" fmla="*/ 29 w 135"/>
                  <a:gd name="T11" fmla="*/ 1 h 26"/>
                  <a:gd name="T12" fmla="*/ 35 w 135"/>
                  <a:gd name="T13" fmla="*/ 1 h 26"/>
                  <a:gd name="T14" fmla="*/ 40 w 135"/>
                  <a:gd name="T15" fmla="*/ 0 h 26"/>
                  <a:gd name="T16" fmla="*/ 45 w 135"/>
                  <a:gd name="T17" fmla="*/ 0 h 26"/>
                  <a:gd name="T18" fmla="*/ 41 w 135"/>
                  <a:gd name="T19" fmla="*/ 3 h 26"/>
                  <a:gd name="T20" fmla="*/ 36 w 135"/>
                  <a:gd name="T21" fmla="*/ 6 h 26"/>
                  <a:gd name="T22" fmla="*/ 30 w 135"/>
                  <a:gd name="T23" fmla="*/ 8 h 26"/>
                  <a:gd name="T24" fmla="*/ 23 w 135"/>
                  <a:gd name="T25" fmla="*/ 9 h 26"/>
                  <a:gd name="T26" fmla="*/ 17 w 135"/>
                  <a:gd name="T27" fmla="*/ 9 h 26"/>
                  <a:gd name="T28" fmla="*/ 11 w 135"/>
                  <a:gd name="T29" fmla="*/ 9 h 26"/>
                  <a:gd name="T30" fmla="*/ 5 w 135"/>
                  <a:gd name="T31" fmla="*/ 8 h 26"/>
                  <a:gd name="T32" fmla="*/ 0 w 135"/>
                  <a:gd name="T33" fmla="*/ 8 h 26"/>
                  <a:gd name="T34" fmla="*/ 1 w 135"/>
                  <a:gd name="T35" fmla="*/ 2 h 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5"/>
                  <a:gd name="T55" fmla="*/ 0 h 26"/>
                  <a:gd name="T56" fmla="*/ 135 w 135"/>
                  <a:gd name="T57" fmla="*/ 26 h 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5" h="26">
                    <a:moveTo>
                      <a:pt x="4" y="5"/>
                    </a:moveTo>
                    <a:lnTo>
                      <a:pt x="20" y="3"/>
                    </a:lnTo>
                    <a:lnTo>
                      <a:pt x="36" y="2"/>
                    </a:lnTo>
                    <a:lnTo>
                      <a:pt x="52" y="2"/>
                    </a:lnTo>
                    <a:lnTo>
                      <a:pt x="70" y="2"/>
                    </a:lnTo>
                    <a:lnTo>
                      <a:pt x="86" y="2"/>
                    </a:lnTo>
                    <a:lnTo>
                      <a:pt x="104" y="2"/>
                    </a:lnTo>
                    <a:lnTo>
                      <a:pt x="119" y="1"/>
                    </a:lnTo>
                    <a:lnTo>
                      <a:pt x="135" y="0"/>
                    </a:lnTo>
                    <a:lnTo>
                      <a:pt x="123" y="10"/>
                    </a:lnTo>
                    <a:lnTo>
                      <a:pt x="108" y="17"/>
                    </a:lnTo>
                    <a:lnTo>
                      <a:pt x="90" y="22"/>
                    </a:lnTo>
                    <a:lnTo>
                      <a:pt x="70" y="25"/>
                    </a:lnTo>
                    <a:lnTo>
                      <a:pt x="51" y="26"/>
                    </a:lnTo>
                    <a:lnTo>
                      <a:pt x="32" y="25"/>
                    </a:lnTo>
                    <a:lnTo>
                      <a:pt x="15" y="24"/>
                    </a:lnTo>
                    <a:lnTo>
                      <a:pt x="0" y="22"/>
                    </a:lnTo>
                    <a:lnTo>
                      <a:pt x="4" y="5"/>
                    </a:lnTo>
                    <a:close/>
                  </a:path>
                </a:pathLst>
              </a:custGeom>
              <a:solidFill>
                <a:srgbClr val="000000"/>
              </a:solidFill>
              <a:ln w="9525">
                <a:noFill/>
                <a:round/>
                <a:headEnd/>
                <a:tailEnd/>
              </a:ln>
            </p:spPr>
            <p:txBody>
              <a:bodyPr/>
              <a:lstStyle/>
              <a:p>
                <a:endParaRPr lang="en-US"/>
              </a:p>
            </p:txBody>
          </p:sp>
          <p:sp>
            <p:nvSpPr>
              <p:cNvPr id="1060" name="Freeform 76"/>
              <p:cNvSpPr>
                <a:spLocks/>
              </p:cNvSpPr>
              <p:nvPr/>
            </p:nvSpPr>
            <p:spPr bwMode="gray">
              <a:xfrm>
                <a:off x="5036" y="2279"/>
                <a:ext cx="40" cy="13"/>
              </a:xfrm>
              <a:custGeom>
                <a:avLst/>
                <a:gdLst>
                  <a:gd name="T0" fmla="*/ 3 w 119"/>
                  <a:gd name="T1" fmla="*/ 0 h 37"/>
                  <a:gd name="T2" fmla="*/ 40 w 119"/>
                  <a:gd name="T3" fmla="*/ 7 h 37"/>
                  <a:gd name="T4" fmla="*/ 36 w 119"/>
                  <a:gd name="T5" fmla="*/ 11 h 37"/>
                  <a:gd name="T6" fmla="*/ 32 w 119"/>
                  <a:gd name="T7" fmla="*/ 13 h 37"/>
                  <a:gd name="T8" fmla="*/ 27 w 119"/>
                  <a:gd name="T9" fmla="*/ 13 h 37"/>
                  <a:gd name="T10" fmla="*/ 22 w 119"/>
                  <a:gd name="T11" fmla="*/ 12 h 37"/>
                  <a:gd name="T12" fmla="*/ 16 w 119"/>
                  <a:gd name="T13" fmla="*/ 11 h 37"/>
                  <a:gd name="T14" fmla="*/ 11 w 119"/>
                  <a:gd name="T15" fmla="*/ 9 h 37"/>
                  <a:gd name="T16" fmla="*/ 5 w 119"/>
                  <a:gd name="T17" fmla="*/ 8 h 37"/>
                  <a:gd name="T18" fmla="*/ 0 w 119"/>
                  <a:gd name="T19" fmla="*/ 7 h 37"/>
                  <a:gd name="T20" fmla="*/ 3 w 119"/>
                  <a:gd name="T21" fmla="*/ 0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9"/>
                  <a:gd name="T34" fmla="*/ 0 h 37"/>
                  <a:gd name="T35" fmla="*/ 119 w 119"/>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9" h="37">
                    <a:moveTo>
                      <a:pt x="8" y="0"/>
                    </a:moveTo>
                    <a:lnTo>
                      <a:pt x="119" y="21"/>
                    </a:lnTo>
                    <a:lnTo>
                      <a:pt x="108" y="31"/>
                    </a:lnTo>
                    <a:lnTo>
                      <a:pt x="95" y="36"/>
                    </a:lnTo>
                    <a:lnTo>
                      <a:pt x="81" y="37"/>
                    </a:lnTo>
                    <a:lnTo>
                      <a:pt x="65" y="35"/>
                    </a:lnTo>
                    <a:lnTo>
                      <a:pt x="49" y="31"/>
                    </a:lnTo>
                    <a:lnTo>
                      <a:pt x="33" y="26"/>
                    </a:lnTo>
                    <a:lnTo>
                      <a:pt x="16" y="22"/>
                    </a:lnTo>
                    <a:lnTo>
                      <a:pt x="0" y="19"/>
                    </a:lnTo>
                    <a:lnTo>
                      <a:pt x="8" y="0"/>
                    </a:lnTo>
                    <a:close/>
                  </a:path>
                </a:pathLst>
              </a:custGeom>
              <a:solidFill>
                <a:srgbClr val="000000"/>
              </a:solidFill>
              <a:ln w="9525">
                <a:noFill/>
                <a:round/>
                <a:headEnd/>
                <a:tailEnd/>
              </a:ln>
            </p:spPr>
            <p:txBody>
              <a:bodyPr/>
              <a:lstStyle/>
              <a:p>
                <a:endParaRPr lang="en-US"/>
              </a:p>
            </p:txBody>
          </p:sp>
          <p:sp>
            <p:nvSpPr>
              <p:cNvPr id="1061" name="Freeform 77"/>
              <p:cNvSpPr>
                <a:spLocks/>
              </p:cNvSpPr>
              <p:nvPr/>
            </p:nvSpPr>
            <p:spPr bwMode="gray">
              <a:xfrm>
                <a:off x="5283" y="2318"/>
                <a:ext cx="49" cy="13"/>
              </a:xfrm>
              <a:custGeom>
                <a:avLst/>
                <a:gdLst>
                  <a:gd name="T0" fmla="*/ 1 w 148"/>
                  <a:gd name="T1" fmla="*/ 0 h 39"/>
                  <a:gd name="T2" fmla="*/ 7 w 148"/>
                  <a:gd name="T3" fmla="*/ 0 h 39"/>
                  <a:gd name="T4" fmla="*/ 13 w 148"/>
                  <a:gd name="T5" fmla="*/ 1 h 39"/>
                  <a:gd name="T6" fmla="*/ 20 w 148"/>
                  <a:gd name="T7" fmla="*/ 2 h 39"/>
                  <a:gd name="T8" fmla="*/ 27 w 148"/>
                  <a:gd name="T9" fmla="*/ 3 h 39"/>
                  <a:gd name="T10" fmla="*/ 33 w 148"/>
                  <a:gd name="T11" fmla="*/ 4 h 39"/>
                  <a:gd name="T12" fmla="*/ 40 w 148"/>
                  <a:gd name="T13" fmla="*/ 5 h 39"/>
                  <a:gd name="T14" fmla="*/ 45 w 148"/>
                  <a:gd name="T15" fmla="*/ 6 h 39"/>
                  <a:gd name="T16" fmla="*/ 49 w 148"/>
                  <a:gd name="T17" fmla="*/ 8 h 39"/>
                  <a:gd name="T18" fmla="*/ 49 w 148"/>
                  <a:gd name="T19" fmla="*/ 10 h 39"/>
                  <a:gd name="T20" fmla="*/ 48 w 148"/>
                  <a:gd name="T21" fmla="*/ 12 h 39"/>
                  <a:gd name="T22" fmla="*/ 46 w 148"/>
                  <a:gd name="T23" fmla="*/ 13 h 39"/>
                  <a:gd name="T24" fmla="*/ 44 w 148"/>
                  <a:gd name="T25" fmla="*/ 13 h 39"/>
                  <a:gd name="T26" fmla="*/ 0 w 148"/>
                  <a:gd name="T27" fmla="*/ 3 h 39"/>
                  <a:gd name="T28" fmla="*/ 1 w 148"/>
                  <a:gd name="T29" fmla="*/ 0 h 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8"/>
                  <a:gd name="T46" fmla="*/ 0 h 39"/>
                  <a:gd name="T47" fmla="*/ 148 w 148"/>
                  <a:gd name="T48" fmla="*/ 39 h 3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8" h="39">
                    <a:moveTo>
                      <a:pt x="3" y="0"/>
                    </a:moveTo>
                    <a:lnTo>
                      <a:pt x="21" y="1"/>
                    </a:lnTo>
                    <a:lnTo>
                      <a:pt x="40" y="3"/>
                    </a:lnTo>
                    <a:lnTo>
                      <a:pt x="61" y="5"/>
                    </a:lnTo>
                    <a:lnTo>
                      <a:pt x="82" y="9"/>
                    </a:lnTo>
                    <a:lnTo>
                      <a:pt x="101" y="12"/>
                    </a:lnTo>
                    <a:lnTo>
                      <a:pt x="120" y="16"/>
                    </a:lnTo>
                    <a:lnTo>
                      <a:pt x="135" y="19"/>
                    </a:lnTo>
                    <a:lnTo>
                      <a:pt x="148" y="24"/>
                    </a:lnTo>
                    <a:lnTo>
                      <a:pt x="147" y="30"/>
                    </a:lnTo>
                    <a:lnTo>
                      <a:pt x="145" y="35"/>
                    </a:lnTo>
                    <a:lnTo>
                      <a:pt x="140" y="38"/>
                    </a:lnTo>
                    <a:lnTo>
                      <a:pt x="133" y="39"/>
                    </a:lnTo>
                    <a:lnTo>
                      <a:pt x="0" y="9"/>
                    </a:lnTo>
                    <a:lnTo>
                      <a:pt x="3" y="0"/>
                    </a:lnTo>
                    <a:close/>
                  </a:path>
                </a:pathLst>
              </a:custGeom>
              <a:solidFill>
                <a:srgbClr val="000000"/>
              </a:solidFill>
              <a:ln w="9525">
                <a:noFill/>
                <a:round/>
                <a:headEnd/>
                <a:tailEnd/>
              </a:ln>
            </p:spPr>
            <p:txBody>
              <a:bodyPr/>
              <a:lstStyle/>
              <a:p>
                <a:endParaRPr lang="en-US"/>
              </a:p>
            </p:txBody>
          </p:sp>
          <p:sp>
            <p:nvSpPr>
              <p:cNvPr id="1062" name="Freeform 78"/>
              <p:cNvSpPr>
                <a:spLocks/>
              </p:cNvSpPr>
              <p:nvPr/>
            </p:nvSpPr>
            <p:spPr bwMode="gray">
              <a:xfrm>
                <a:off x="5297" y="2293"/>
                <a:ext cx="48" cy="7"/>
              </a:xfrm>
              <a:custGeom>
                <a:avLst/>
                <a:gdLst>
                  <a:gd name="T0" fmla="*/ 1 w 143"/>
                  <a:gd name="T1" fmla="*/ 0 h 21"/>
                  <a:gd name="T2" fmla="*/ 8 w 143"/>
                  <a:gd name="T3" fmla="*/ 1 h 21"/>
                  <a:gd name="T4" fmla="*/ 14 w 143"/>
                  <a:gd name="T5" fmla="*/ 1 h 21"/>
                  <a:gd name="T6" fmla="*/ 22 w 143"/>
                  <a:gd name="T7" fmla="*/ 1 h 21"/>
                  <a:gd name="T8" fmla="*/ 29 w 143"/>
                  <a:gd name="T9" fmla="*/ 1 h 21"/>
                  <a:gd name="T10" fmla="*/ 35 w 143"/>
                  <a:gd name="T11" fmla="*/ 1 h 21"/>
                  <a:gd name="T12" fmla="*/ 40 w 143"/>
                  <a:gd name="T13" fmla="*/ 1 h 21"/>
                  <a:gd name="T14" fmla="*/ 45 w 143"/>
                  <a:gd name="T15" fmla="*/ 1 h 21"/>
                  <a:gd name="T16" fmla="*/ 48 w 143"/>
                  <a:gd name="T17" fmla="*/ 2 h 21"/>
                  <a:gd name="T18" fmla="*/ 44 w 143"/>
                  <a:gd name="T19" fmla="*/ 4 h 21"/>
                  <a:gd name="T20" fmla="*/ 39 w 143"/>
                  <a:gd name="T21" fmla="*/ 6 h 21"/>
                  <a:gd name="T22" fmla="*/ 34 w 143"/>
                  <a:gd name="T23" fmla="*/ 7 h 21"/>
                  <a:gd name="T24" fmla="*/ 27 w 143"/>
                  <a:gd name="T25" fmla="*/ 7 h 21"/>
                  <a:gd name="T26" fmla="*/ 20 w 143"/>
                  <a:gd name="T27" fmla="*/ 7 h 21"/>
                  <a:gd name="T28" fmla="*/ 13 w 143"/>
                  <a:gd name="T29" fmla="*/ 6 h 21"/>
                  <a:gd name="T30" fmla="*/ 6 w 143"/>
                  <a:gd name="T31" fmla="*/ 6 h 21"/>
                  <a:gd name="T32" fmla="*/ 0 w 143"/>
                  <a:gd name="T33" fmla="*/ 5 h 21"/>
                  <a:gd name="T34" fmla="*/ 1 w 143"/>
                  <a:gd name="T35" fmla="*/ 0 h 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3"/>
                  <a:gd name="T55" fmla="*/ 0 h 21"/>
                  <a:gd name="T56" fmla="*/ 143 w 143"/>
                  <a:gd name="T57" fmla="*/ 21 h 2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3" h="21">
                    <a:moveTo>
                      <a:pt x="4" y="0"/>
                    </a:moveTo>
                    <a:lnTo>
                      <a:pt x="23" y="2"/>
                    </a:lnTo>
                    <a:lnTo>
                      <a:pt x="43" y="3"/>
                    </a:lnTo>
                    <a:lnTo>
                      <a:pt x="65" y="4"/>
                    </a:lnTo>
                    <a:lnTo>
                      <a:pt x="85" y="4"/>
                    </a:lnTo>
                    <a:lnTo>
                      <a:pt x="104" y="4"/>
                    </a:lnTo>
                    <a:lnTo>
                      <a:pt x="120" y="4"/>
                    </a:lnTo>
                    <a:lnTo>
                      <a:pt x="133" y="4"/>
                    </a:lnTo>
                    <a:lnTo>
                      <a:pt x="143" y="5"/>
                    </a:lnTo>
                    <a:lnTo>
                      <a:pt x="132" y="13"/>
                    </a:lnTo>
                    <a:lnTo>
                      <a:pt x="117" y="18"/>
                    </a:lnTo>
                    <a:lnTo>
                      <a:pt x="100" y="20"/>
                    </a:lnTo>
                    <a:lnTo>
                      <a:pt x="81" y="21"/>
                    </a:lnTo>
                    <a:lnTo>
                      <a:pt x="59" y="21"/>
                    </a:lnTo>
                    <a:lnTo>
                      <a:pt x="39" y="19"/>
                    </a:lnTo>
                    <a:lnTo>
                      <a:pt x="19" y="17"/>
                    </a:lnTo>
                    <a:lnTo>
                      <a:pt x="0" y="14"/>
                    </a:lnTo>
                    <a:lnTo>
                      <a:pt x="4" y="0"/>
                    </a:lnTo>
                    <a:close/>
                  </a:path>
                </a:pathLst>
              </a:custGeom>
              <a:solidFill>
                <a:srgbClr val="000000"/>
              </a:solidFill>
              <a:ln w="9525">
                <a:noFill/>
                <a:round/>
                <a:headEnd/>
                <a:tailEnd/>
              </a:ln>
            </p:spPr>
            <p:txBody>
              <a:bodyPr/>
              <a:lstStyle/>
              <a:p>
                <a:endParaRPr lang="en-US"/>
              </a:p>
            </p:txBody>
          </p:sp>
          <p:sp>
            <p:nvSpPr>
              <p:cNvPr id="1063" name="Freeform 79"/>
              <p:cNvSpPr>
                <a:spLocks/>
              </p:cNvSpPr>
              <p:nvPr/>
            </p:nvSpPr>
            <p:spPr bwMode="gray">
              <a:xfrm>
                <a:off x="5036" y="2234"/>
                <a:ext cx="47" cy="22"/>
              </a:xfrm>
              <a:custGeom>
                <a:avLst/>
                <a:gdLst>
                  <a:gd name="T0" fmla="*/ 1 w 141"/>
                  <a:gd name="T1" fmla="*/ 0 h 66"/>
                  <a:gd name="T2" fmla="*/ 7 w 141"/>
                  <a:gd name="T3" fmla="*/ 2 h 66"/>
                  <a:gd name="T4" fmla="*/ 14 w 141"/>
                  <a:gd name="T5" fmla="*/ 4 h 66"/>
                  <a:gd name="T6" fmla="*/ 20 w 141"/>
                  <a:gd name="T7" fmla="*/ 7 h 66"/>
                  <a:gd name="T8" fmla="*/ 27 w 141"/>
                  <a:gd name="T9" fmla="*/ 9 h 66"/>
                  <a:gd name="T10" fmla="*/ 33 w 141"/>
                  <a:gd name="T11" fmla="*/ 12 h 66"/>
                  <a:gd name="T12" fmla="*/ 39 w 141"/>
                  <a:gd name="T13" fmla="*/ 15 h 66"/>
                  <a:gd name="T14" fmla="*/ 44 w 141"/>
                  <a:gd name="T15" fmla="*/ 18 h 66"/>
                  <a:gd name="T16" fmla="*/ 47 w 141"/>
                  <a:gd name="T17" fmla="*/ 22 h 66"/>
                  <a:gd name="T18" fmla="*/ 0 w 141"/>
                  <a:gd name="T19" fmla="*/ 4 h 66"/>
                  <a:gd name="T20" fmla="*/ 1 w 141"/>
                  <a:gd name="T21" fmla="*/ 0 h 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1"/>
                  <a:gd name="T34" fmla="*/ 0 h 66"/>
                  <a:gd name="T35" fmla="*/ 141 w 141"/>
                  <a:gd name="T36" fmla="*/ 66 h 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1" h="66">
                    <a:moveTo>
                      <a:pt x="4" y="0"/>
                    </a:moveTo>
                    <a:lnTo>
                      <a:pt x="22" y="7"/>
                    </a:lnTo>
                    <a:lnTo>
                      <a:pt x="42" y="13"/>
                    </a:lnTo>
                    <a:lnTo>
                      <a:pt x="61" y="21"/>
                    </a:lnTo>
                    <a:lnTo>
                      <a:pt x="81" y="28"/>
                    </a:lnTo>
                    <a:lnTo>
                      <a:pt x="100" y="35"/>
                    </a:lnTo>
                    <a:lnTo>
                      <a:pt x="116" y="44"/>
                    </a:lnTo>
                    <a:lnTo>
                      <a:pt x="131" y="55"/>
                    </a:lnTo>
                    <a:lnTo>
                      <a:pt x="141" y="66"/>
                    </a:lnTo>
                    <a:lnTo>
                      <a:pt x="0" y="13"/>
                    </a:lnTo>
                    <a:lnTo>
                      <a:pt x="4" y="0"/>
                    </a:lnTo>
                    <a:close/>
                  </a:path>
                </a:pathLst>
              </a:custGeom>
              <a:solidFill>
                <a:srgbClr val="000000"/>
              </a:solidFill>
              <a:ln w="9525">
                <a:noFill/>
                <a:round/>
                <a:headEnd/>
                <a:tailEnd/>
              </a:ln>
            </p:spPr>
            <p:txBody>
              <a:bodyPr/>
              <a:lstStyle/>
              <a:p>
                <a:endParaRPr lang="en-US"/>
              </a:p>
            </p:txBody>
          </p:sp>
          <p:sp>
            <p:nvSpPr>
              <p:cNvPr id="1064" name="Freeform 80"/>
              <p:cNvSpPr>
                <a:spLocks/>
              </p:cNvSpPr>
              <p:nvPr/>
            </p:nvSpPr>
            <p:spPr bwMode="gray">
              <a:xfrm>
                <a:off x="5300" y="2258"/>
                <a:ext cx="41" cy="17"/>
              </a:xfrm>
              <a:custGeom>
                <a:avLst/>
                <a:gdLst>
                  <a:gd name="T0" fmla="*/ 0 w 124"/>
                  <a:gd name="T1" fmla="*/ 16 h 51"/>
                  <a:gd name="T2" fmla="*/ 5 w 124"/>
                  <a:gd name="T3" fmla="*/ 14 h 51"/>
                  <a:gd name="T4" fmla="*/ 10 w 124"/>
                  <a:gd name="T5" fmla="*/ 12 h 51"/>
                  <a:gd name="T6" fmla="*/ 15 w 124"/>
                  <a:gd name="T7" fmla="*/ 9 h 51"/>
                  <a:gd name="T8" fmla="*/ 19 w 124"/>
                  <a:gd name="T9" fmla="*/ 7 h 51"/>
                  <a:gd name="T10" fmla="*/ 23 w 124"/>
                  <a:gd name="T11" fmla="*/ 5 h 51"/>
                  <a:gd name="T12" fmla="*/ 28 w 124"/>
                  <a:gd name="T13" fmla="*/ 3 h 51"/>
                  <a:gd name="T14" fmla="*/ 34 w 124"/>
                  <a:gd name="T15" fmla="*/ 1 h 51"/>
                  <a:gd name="T16" fmla="*/ 41 w 124"/>
                  <a:gd name="T17" fmla="*/ 0 h 51"/>
                  <a:gd name="T18" fmla="*/ 39 w 124"/>
                  <a:gd name="T19" fmla="*/ 2 h 51"/>
                  <a:gd name="T20" fmla="*/ 35 w 124"/>
                  <a:gd name="T21" fmla="*/ 5 h 51"/>
                  <a:gd name="T22" fmla="*/ 31 w 124"/>
                  <a:gd name="T23" fmla="*/ 7 h 51"/>
                  <a:gd name="T24" fmla="*/ 26 w 124"/>
                  <a:gd name="T25" fmla="*/ 9 h 51"/>
                  <a:gd name="T26" fmla="*/ 21 w 124"/>
                  <a:gd name="T27" fmla="*/ 12 h 51"/>
                  <a:gd name="T28" fmla="*/ 15 w 124"/>
                  <a:gd name="T29" fmla="*/ 14 h 51"/>
                  <a:gd name="T30" fmla="*/ 8 w 124"/>
                  <a:gd name="T31" fmla="*/ 16 h 51"/>
                  <a:gd name="T32" fmla="*/ 2 w 124"/>
                  <a:gd name="T33" fmla="*/ 17 h 51"/>
                  <a:gd name="T34" fmla="*/ 3 w 124"/>
                  <a:gd name="T35" fmla="*/ 16 h 51"/>
                  <a:gd name="T36" fmla="*/ 0 w 124"/>
                  <a:gd name="T37" fmla="*/ 16 h 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51"/>
                  <a:gd name="T59" fmla="*/ 124 w 124"/>
                  <a:gd name="T60" fmla="*/ 51 h 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51">
                    <a:moveTo>
                      <a:pt x="0" y="47"/>
                    </a:moveTo>
                    <a:lnTo>
                      <a:pt x="16" y="41"/>
                    </a:lnTo>
                    <a:lnTo>
                      <a:pt x="31" y="35"/>
                    </a:lnTo>
                    <a:lnTo>
                      <a:pt x="44" y="28"/>
                    </a:lnTo>
                    <a:lnTo>
                      <a:pt x="58" y="22"/>
                    </a:lnTo>
                    <a:lnTo>
                      <a:pt x="71" y="15"/>
                    </a:lnTo>
                    <a:lnTo>
                      <a:pt x="86" y="9"/>
                    </a:lnTo>
                    <a:lnTo>
                      <a:pt x="104" y="3"/>
                    </a:lnTo>
                    <a:lnTo>
                      <a:pt x="124" y="0"/>
                    </a:lnTo>
                    <a:lnTo>
                      <a:pt x="117" y="7"/>
                    </a:lnTo>
                    <a:lnTo>
                      <a:pt x="106" y="14"/>
                    </a:lnTo>
                    <a:lnTo>
                      <a:pt x="94" y="22"/>
                    </a:lnTo>
                    <a:lnTo>
                      <a:pt x="79" y="28"/>
                    </a:lnTo>
                    <a:lnTo>
                      <a:pt x="63" y="35"/>
                    </a:lnTo>
                    <a:lnTo>
                      <a:pt x="46" y="41"/>
                    </a:lnTo>
                    <a:lnTo>
                      <a:pt x="25" y="47"/>
                    </a:lnTo>
                    <a:lnTo>
                      <a:pt x="7" y="51"/>
                    </a:lnTo>
                    <a:lnTo>
                      <a:pt x="8" y="48"/>
                    </a:lnTo>
                    <a:lnTo>
                      <a:pt x="0" y="47"/>
                    </a:lnTo>
                    <a:close/>
                  </a:path>
                </a:pathLst>
              </a:custGeom>
              <a:solidFill>
                <a:srgbClr val="000000"/>
              </a:solidFill>
              <a:ln w="9525">
                <a:noFill/>
                <a:round/>
                <a:headEnd/>
                <a:tailEnd/>
              </a:ln>
            </p:spPr>
            <p:txBody>
              <a:bodyPr/>
              <a:lstStyle/>
              <a:p>
                <a:endParaRPr lang="en-US"/>
              </a:p>
            </p:txBody>
          </p:sp>
          <p:sp>
            <p:nvSpPr>
              <p:cNvPr id="1065" name="Freeform 81"/>
              <p:cNvSpPr>
                <a:spLocks/>
              </p:cNvSpPr>
              <p:nvPr/>
            </p:nvSpPr>
            <p:spPr bwMode="gray">
              <a:xfrm>
                <a:off x="5076" y="2213"/>
                <a:ext cx="26" cy="23"/>
              </a:xfrm>
              <a:custGeom>
                <a:avLst/>
                <a:gdLst>
                  <a:gd name="T0" fmla="*/ 0 w 77"/>
                  <a:gd name="T1" fmla="*/ 0 h 68"/>
                  <a:gd name="T2" fmla="*/ 4 w 77"/>
                  <a:gd name="T3" fmla="*/ 2 h 68"/>
                  <a:gd name="T4" fmla="*/ 8 w 77"/>
                  <a:gd name="T5" fmla="*/ 5 h 68"/>
                  <a:gd name="T6" fmla="*/ 13 w 77"/>
                  <a:gd name="T7" fmla="*/ 7 h 68"/>
                  <a:gd name="T8" fmla="*/ 18 w 77"/>
                  <a:gd name="T9" fmla="*/ 9 h 68"/>
                  <a:gd name="T10" fmla="*/ 22 w 77"/>
                  <a:gd name="T11" fmla="*/ 12 h 68"/>
                  <a:gd name="T12" fmla="*/ 25 w 77"/>
                  <a:gd name="T13" fmla="*/ 15 h 68"/>
                  <a:gd name="T14" fmla="*/ 26 w 77"/>
                  <a:gd name="T15" fmla="*/ 19 h 68"/>
                  <a:gd name="T16" fmla="*/ 26 w 77"/>
                  <a:gd name="T17" fmla="*/ 23 h 68"/>
                  <a:gd name="T18" fmla="*/ 22 w 77"/>
                  <a:gd name="T19" fmla="*/ 21 h 68"/>
                  <a:gd name="T20" fmla="*/ 18 w 77"/>
                  <a:gd name="T21" fmla="*/ 18 h 68"/>
                  <a:gd name="T22" fmla="*/ 14 w 77"/>
                  <a:gd name="T23" fmla="*/ 16 h 68"/>
                  <a:gd name="T24" fmla="*/ 10 w 77"/>
                  <a:gd name="T25" fmla="*/ 13 h 68"/>
                  <a:gd name="T26" fmla="*/ 6 w 77"/>
                  <a:gd name="T27" fmla="*/ 9 h 68"/>
                  <a:gd name="T28" fmla="*/ 4 w 77"/>
                  <a:gd name="T29" fmla="*/ 6 h 68"/>
                  <a:gd name="T30" fmla="*/ 1 w 77"/>
                  <a:gd name="T31" fmla="*/ 3 h 68"/>
                  <a:gd name="T32" fmla="*/ 0 w 77"/>
                  <a:gd name="T33" fmla="*/ 0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7"/>
                  <a:gd name="T52" fmla="*/ 0 h 68"/>
                  <a:gd name="T53" fmla="*/ 77 w 77"/>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7" h="68">
                    <a:moveTo>
                      <a:pt x="0" y="0"/>
                    </a:moveTo>
                    <a:lnTo>
                      <a:pt x="12" y="7"/>
                    </a:lnTo>
                    <a:lnTo>
                      <a:pt x="25" y="14"/>
                    </a:lnTo>
                    <a:lnTo>
                      <a:pt x="39" y="21"/>
                    </a:lnTo>
                    <a:lnTo>
                      <a:pt x="52" y="27"/>
                    </a:lnTo>
                    <a:lnTo>
                      <a:pt x="65" y="36"/>
                    </a:lnTo>
                    <a:lnTo>
                      <a:pt x="73" y="45"/>
                    </a:lnTo>
                    <a:lnTo>
                      <a:pt x="77" y="56"/>
                    </a:lnTo>
                    <a:lnTo>
                      <a:pt x="77" y="68"/>
                    </a:lnTo>
                    <a:lnTo>
                      <a:pt x="65" y="61"/>
                    </a:lnTo>
                    <a:lnTo>
                      <a:pt x="52" y="53"/>
                    </a:lnTo>
                    <a:lnTo>
                      <a:pt x="40" y="46"/>
                    </a:lnTo>
                    <a:lnTo>
                      <a:pt x="29" y="37"/>
                    </a:lnTo>
                    <a:lnTo>
                      <a:pt x="19" y="28"/>
                    </a:lnTo>
                    <a:lnTo>
                      <a:pt x="11" y="19"/>
                    </a:lnTo>
                    <a:lnTo>
                      <a:pt x="4" y="10"/>
                    </a:lnTo>
                    <a:lnTo>
                      <a:pt x="0" y="0"/>
                    </a:lnTo>
                    <a:close/>
                  </a:path>
                </a:pathLst>
              </a:custGeom>
              <a:solidFill>
                <a:srgbClr val="000000"/>
              </a:solidFill>
              <a:ln w="9525">
                <a:noFill/>
                <a:round/>
                <a:headEnd/>
                <a:tailEnd/>
              </a:ln>
            </p:spPr>
            <p:txBody>
              <a:bodyPr/>
              <a:lstStyle/>
              <a:p>
                <a:endParaRPr lang="en-US"/>
              </a:p>
            </p:txBody>
          </p:sp>
          <p:sp>
            <p:nvSpPr>
              <p:cNvPr id="1066" name="Freeform 82"/>
              <p:cNvSpPr>
                <a:spLocks/>
              </p:cNvSpPr>
              <p:nvPr/>
            </p:nvSpPr>
            <p:spPr bwMode="gray">
              <a:xfrm>
                <a:off x="5285" y="2240"/>
                <a:ext cx="25" cy="16"/>
              </a:xfrm>
              <a:custGeom>
                <a:avLst/>
                <a:gdLst>
                  <a:gd name="T0" fmla="*/ 0 w 75"/>
                  <a:gd name="T1" fmla="*/ 15 h 49"/>
                  <a:gd name="T2" fmla="*/ 3 w 75"/>
                  <a:gd name="T3" fmla="*/ 13 h 49"/>
                  <a:gd name="T4" fmla="*/ 5 w 75"/>
                  <a:gd name="T5" fmla="*/ 10 h 49"/>
                  <a:gd name="T6" fmla="*/ 8 w 75"/>
                  <a:gd name="T7" fmla="*/ 8 h 49"/>
                  <a:gd name="T8" fmla="*/ 11 w 75"/>
                  <a:gd name="T9" fmla="*/ 6 h 49"/>
                  <a:gd name="T10" fmla="*/ 15 w 75"/>
                  <a:gd name="T11" fmla="*/ 4 h 49"/>
                  <a:gd name="T12" fmla="*/ 18 w 75"/>
                  <a:gd name="T13" fmla="*/ 2 h 49"/>
                  <a:gd name="T14" fmla="*/ 21 w 75"/>
                  <a:gd name="T15" fmla="*/ 0 h 49"/>
                  <a:gd name="T16" fmla="*/ 25 w 75"/>
                  <a:gd name="T17" fmla="*/ 0 h 49"/>
                  <a:gd name="T18" fmla="*/ 22 w 75"/>
                  <a:gd name="T19" fmla="*/ 2 h 49"/>
                  <a:gd name="T20" fmla="*/ 19 w 75"/>
                  <a:gd name="T21" fmla="*/ 5 h 49"/>
                  <a:gd name="T22" fmla="*/ 16 w 75"/>
                  <a:gd name="T23" fmla="*/ 7 h 49"/>
                  <a:gd name="T24" fmla="*/ 13 w 75"/>
                  <a:gd name="T25" fmla="*/ 10 h 49"/>
                  <a:gd name="T26" fmla="*/ 10 w 75"/>
                  <a:gd name="T27" fmla="*/ 13 h 49"/>
                  <a:gd name="T28" fmla="*/ 7 w 75"/>
                  <a:gd name="T29" fmla="*/ 15 h 49"/>
                  <a:gd name="T30" fmla="*/ 3 w 75"/>
                  <a:gd name="T31" fmla="*/ 16 h 49"/>
                  <a:gd name="T32" fmla="*/ 0 w 75"/>
                  <a:gd name="T33" fmla="*/ 15 h 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5"/>
                  <a:gd name="T52" fmla="*/ 0 h 49"/>
                  <a:gd name="T53" fmla="*/ 75 w 75"/>
                  <a:gd name="T54" fmla="*/ 49 h 4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5" h="49">
                    <a:moveTo>
                      <a:pt x="0" y="46"/>
                    </a:moveTo>
                    <a:lnTo>
                      <a:pt x="8" y="40"/>
                    </a:lnTo>
                    <a:lnTo>
                      <a:pt x="16" y="32"/>
                    </a:lnTo>
                    <a:lnTo>
                      <a:pt x="24" y="25"/>
                    </a:lnTo>
                    <a:lnTo>
                      <a:pt x="33" y="17"/>
                    </a:lnTo>
                    <a:lnTo>
                      <a:pt x="44" y="11"/>
                    </a:lnTo>
                    <a:lnTo>
                      <a:pt x="54" y="5"/>
                    </a:lnTo>
                    <a:lnTo>
                      <a:pt x="64" y="1"/>
                    </a:lnTo>
                    <a:lnTo>
                      <a:pt x="75" y="0"/>
                    </a:lnTo>
                    <a:lnTo>
                      <a:pt x="66" y="5"/>
                    </a:lnTo>
                    <a:lnTo>
                      <a:pt x="56" y="14"/>
                    </a:lnTo>
                    <a:lnTo>
                      <a:pt x="48" y="22"/>
                    </a:lnTo>
                    <a:lnTo>
                      <a:pt x="40" y="32"/>
                    </a:lnTo>
                    <a:lnTo>
                      <a:pt x="31" y="40"/>
                    </a:lnTo>
                    <a:lnTo>
                      <a:pt x="21" y="46"/>
                    </a:lnTo>
                    <a:lnTo>
                      <a:pt x="10" y="49"/>
                    </a:lnTo>
                    <a:lnTo>
                      <a:pt x="0" y="46"/>
                    </a:lnTo>
                    <a:close/>
                  </a:path>
                </a:pathLst>
              </a:custGeom>
              <a:solidFill>
                <a:srgbClr val="000000"/>
              </a:solidFill>
              <a:ln w="9525">
                <a:noFill/>
                <a:round/>
                <a:headEnd/>
                <a:tailEnd/>
              </a:ln>
            </p:spPr>
            <p:txBody>
              <a:bodyPr/>
              <a:lstStyle/>
              <a:p>
                <a:endParaRPr lang="en-US"/>
              </a:p>
            </p:txBody>
          </p:sp>
          <p:sp>
            <p:nvSpPr>
              <p:cNvPr id="1067" name="Freeform 83"/>
              <p:cNvSpPr>
                <a:spLocks/>
              </p:cNvSpPr>
              <p:nvPr/>
            </p:nvSpPr>
            <p:spPr bwMode="gray">
              <a:xfrm>
                <a:off x="5272" y="2218"/>
                <a:ext cx="24" cy="26"/>
              </a:xfrm>
              <a:custGeom>
                <a:avLst/>
                <a:gdLst>
                  <a:gd name="T0" fmla="*/ 23 w 70"/>
                  <a:gd name="T1" fmla="*/ 0 h 77"/>
                  <a:gd name="T2" fmla="*/ 24 w 70"/>
                  <a:gd name="T3" fmla="*/ 0 h 77"/>
                  <a:gd name="T4" fmla="*/ 9 w 70"/>
                  <a:gd name="T5" fmla="*/ 20 h 77"/>
                  <a:gd name="T6" fmla="*/ 0 w 70"/>
                  <a:gd name="T7" fmla="*/ 26 h 77"/>
                  <a:gd name="T8" fmla="*/ 0 w 70"/>
                  <a:gd name="T9" fmla="*/ 22 h 77"/>
                  <a:gd name="T10" fmla="*/ 2 w 70"/>
                  <a:gd name="T11" fmla="*/ 18 h 77"/>
                  <a:gd name="T12" fmla="*/ 4 w 70"/>
                  <a:gd name="T13" fmla="*/ 13 h 77"/>
                  <a:gd name="T14" fmla="*/ 8 w 70"/>
                  <a:gd name="T15" fmla="*/ 8 h 77"/>
                  <a:gd name="T16" fmla="*/ 11 w 70"/>
                  <a:gd name="T17" fmla="*/ 4 h 77"/>
                  <a:gd name="T18" fmla="*/ 15 w 70"/>
                  <a:gd name="T19" fmla="*/ 2 h 77"/>
                  <a:gd name="T20" fmla="*/ 19 w 70"/>
                  <a:gd name="T21" fmla="*/ 0 h 77"/>
                  <a:gd name="T22" fmla="*/ 23 w 70"/>
                  <a:gd name="T23" fmla="*/ 0 h 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0"/>
                  <a:gd name="T37" fmla="*/ 0 h 77"/>
                  <a:gd name="T38" fmla="*/ 70 w 70"/>
                  <a:gd name="T39" fmla="*/ 77 h 7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0" h="77">
                    <a:moveTo>
                      <a:pt x="66" y="0"/>
                    </a:moveTo>
                    <a:lnTo>
                      <a:pt x="70" y="0"/>
                    </a:lnTo>
                    <a:lnTo>
                      <a:pt x="27" y="58"/>
                    </a:lnTo>
                    <a:lnTo>
                      <a:pt x="0" y="77"/>
                    </a:lnTo>
                    <a:lnTo>
                      <a:pt x="1" y="66"/>
                    </a:lnTo>
                    <a:lnTo>
                      <a:pt x="5" y="54"/>
                    </a:lnTo>
                    <a:lnTo>
                      <a:pt x="13" y="39"/>
                    </a:lnTo>
                    <a:lnTo>
                      <a:pt x="22" y="25"/>
                    </a:lnTo>
                    <a:lnTo>
                      <a:pt x="33" y="13"/>
                    </a:lnTo>
                    <a:lnTo>
                      <a:pt x="45" y="5"/>
                    </a:lnTo>
                    <a:lnTo>
                      <a:pt x="56" y="0"/>
                    </a:lnTo>
                    <a:lnTo>
                      <a:pt x="66" y="0"/>
                    </a:lnTo>
                    <a:close/>
                  </a:path>
                </a:pathLst>
              </a:custGeom>
              <a:solidFill>
                <a:srgbClr val="000000"/>
              </a:solidFill>
              <a:ln w="9525">
                <a:noFill/>
                <a:round/>
                <a:headEnd/>
                <a:tailEnd/>
              </a:ln>
            </p:spPr>
            <p:txBody>
              <a:bodyPr/>
              <a:lstStyle/>
              <a:p>
                <a:endParaRPr lang="en-US"/>
              </a:p>
            </p:txBody>
          </p:sp>
          <p:sp>
            <p:nvSpPr>
              <p:cNvPr id="1068" name="Freeform 84"/>
              <p:cNvSpPr>
                <a:spLocks/>
              </p:cNvSpPr>
              <p:nvPr/>
            </p:nvSpPr>
            <p:spPr bwMode="gray">
              <a:xfrm>
                <a:off x="5079" y="2426"/>
                <a:ext cx="275" cy="352"/>
              </a:xfrm>
              <a:custGeom>
                <a:avLst/>
                <a:gdLst>
                  <a:gd name="T0" fmla="*/ 103 w 826"/>
                  <a:gd name="T1" fmla="*/ 10 h 1058"/>
                  <a:gd name="T2" fmla="*/ 124 w 826"/>
                  <a:gd name="T3" fmla="*/ 8 h 1058"/>
                  <a:gd name="T4" fmla="*/ 129 w 826"/>
                  <a:gd name="T5" fmla="*/ 15 h 1058"/>
                  <a:gd name="T6" fmla="*/ 137 w 826"/>
                  <a:gd name="T7" fmla="*/ 14 h 1058"/>
                  <a:gd name="T8" fmla="*/ 147 w 826"/>
                  <a:gd name="T9" fmla="*/ 14 h 1058"/>
                  <a:gd name="T10" fmla="*/ 156 w 826"/>
                  <a:gd name="T11" fmla="*/ 19 h 1058"/>
                  <a:gd name="T12" fmla="*/ 174 w 826"/>
                  <a:gd name="T13" fmla="*/ 17 h 1058"/>
                  <a:gd name="T14" fmla="*/ 193 w 826"/>
                  <a:gd name="T15" fmla="*/ 14 h 1058"/>
                  <a:gd name="T16" fmla="*/ 212 w 826"/>
                  <a:gd name="T17" fmla="*/ 13 h 1058"/>
                  <a:gd name="T18" fmla="*/ 228 w 826"/>
                  <a:gd name="T19" fmla="*/ 18 h 1058"/>
                  <a:gd name="T20" fmla="*/ 240 w 826"/>
                  <a:gd name="T21" fmla="*/ 31 h 1058"/>
                  <a:gd name="T22" fmla="*/ 249 w 826"/>
                  <a:gd name="T23" fmla="*/ 45 h 1058"/>
                  <a:gd name="T24" fmla="*/ 256 w 826"/>
                  <a:gd name="T25" fmla="*/ 61 h 1058"/>
                  <a:gd name="T26" fmla="*/ 265 w 826"/>
                  <a:gd name="T27" fmla="*/ 103 h 1058"/>
                  <a:gd name="T28" fmla="*/ 266 w 826"/>
                  <a:gd name="T29" fmla="*/ 137 h 1058"/>
                  <a:gd name="T30" fmla="*/ 269 w 826"/>
                  <a:gd name="T31" fmla="*/ 161 h 1058"/>
                  <a:gd name="T32" fmla="*/ 275 w 826"/>
                  <a:gd name="T33" fmla="*/ 230 h 1058"/>
                  <a:gd name="T34" fmla="*/ 264 w 826"/>
                  <a:gd name="T35" fmla="*/ 261 h 1058"/>
                  <a:gd name="T36" fmla="*/ 250 w 826"/>
                  <a:gd name="T37" fmla="*/ 284 h 1058"/>
                  <a:gd name="T38" fmla="*/ 227 w 826"/>
                  <a:gd name="T39" fmla="*/ 304 h 1058"/>
                  <a:gd name="T40" fmla="*/ 200 w 826"/>
                  <a:gd name="T41" fmla="*/ 320 h 1058"/>
                  <a:gd name="T42" fmla="*/ 172 w 826"/>
                  <a:gd name="T43" fmla="*/ 336 h 1058"/>
                  <a:gd name="T44" fmla="*/ 145 w 826"/>
                  <a:gd name="T45" fmla="*/ 352 h 1058"/>
                  <a:gd name="T46" fmla="*/ 110 w 826"/>
                  <a:gd name="T47" fmla="*/ 333 h 1058"/>
                  <a:gd name="T48" fmla="*/ 74 w 826"/>
                  <a:gd name="T49" fmla="*/ 315 h 1058"/>
                  <a:gd name="T50" fmla="*/ 44 w 826"/>
                  <a:gd name="T51" fmla="*/ 295 h 1058"/>
                  <a:gd name="T52" fmla="*/ 21 w 826"/>
                  <a:gd name="T53" fmla="*/ 271 h 1058"/>
                  <a:gd name="T54" fmla="*/ 10 w 826"/>
                  <a:gd name="T55" fmla="*/ 240 h 1058"/>
                  <a:gd name="T56" fmla="*/ 5 w 826"/>
                  <a:gd name="T57" fmla="*/ 180 h 1058"/>
                  <a:gd name="T58" fmla="*/ 6 w 826"/>
                  <a:gd name="T59" fmla="*/ 137 h 1058"/>
                  <a:gd name="T60" fmla="*/ 3 w 826"/>
                  <a:gd name="T61" fmla="*/ 127 h 1058"/>
                  <a:gd name="T62" fmla="*/ 6 w 826"/>
                  <a:gd name="T63" fmla="*/ 110 h 1058"/>
                  <a:gd name="T64" fmla="*/ 9 w 826"/>
                  <a:gd name="T65" fmla="*/ 104 h 1058"/>
                  <a:gd name="T66" fmla="*/ 6 w 826"/>
                  <a:gd name="T67" fmla="*/ 96 h 1058"/>
                  <a:gd name="T68" fmla="*/ 3 w 826"/>
                  <a:gd name="T69" fmla="*/ 89 h 1058"/>
                  <a:gd name="T70" fmla="*/ 3 w 826"/>
                  <a:gd name="T71" fmla="*/ 73 h 1058"/>
                  <a:gd name="T72" fmla="*/ 10 w 826"/>
                  <a:gd name="T73" fmla="*/ 53 h 1058"/>
                  <a:gd name="T74" fmla="*/ 1 w 826"/>
                  <a:gd name="T75" fmla="*/ 47 h 1058"/>
                  <a:gd name="T76" fmla="*/ 76 w 826"/>
                  <a:gd name="T77" fmla="*/ 22 h 1058"/>
                  <a:gd name="T78" fmla="*/ 69 w 826"/>
                  <a:gd name="T79" fmla="*/ 19 h 1058"/>
                  <a:gd name="T80" fmla="*/ 70 w 826"/>
                  <a:gd name="T81" fmla="*/ 11 h 1058"/>
                  <a:gd name="T82" fmla="*/ 66 w 826"/>
                  <a:gd name="T83" fmla="*/ 7 h 1058"/>
                  <a:gd name="T84" fmla="*/ 75 w 826"/>
                  <a:gd name="T85" fmla="*/ 0 h 1058"/>
                  <a:gd name="T86" fmla="*/ 83 w 826"/>
                  <a:gd name="T87" fmla="*/ 6 h 1058"/>
                  <a:gd name="T88" fmla="*/ 94 w 826"/>
                  <a:gd name="T89" fmla="*/ 6 h 105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26"/>
                  <a:gd name="T136" fmla="*/ 0 h 1058"/>
                  <a:gd name="T137" fmla="*/ 826 w 826"/>
                  <a:gd name="T138" fmla="*/ 1058 h 105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26" h="1058">
                    <a:moveTo>
                      <a:pt x="305" y="13"/>
                    </a:moveTo>
                    <a:lnTo>
                      <a:pt x="303" y="22"/>
                    </a:lnTo>
                    <a:lnTo>
                      <a:pt x="309" y="29"/>
                    </a:lnTo>
                    <a:lnTo>
                      <a:pt x="317" y="32"/>
                    </a:lnTo>
                    <a:lnTo>
                      <a:pt x="326" y="32"/>
                    </a:lnTo>
                    <a:lnTo>
                      <a:pt x="373" y="24"/>
                    </a:lnTo>
                    <a:lnTo>
                      <a:pt x="367" y="38"/>
                    </a:lnTo>
                    <a:lnTo>
                      <a:pt x="376" y="44"/>
                    </a:lnTo>
                    <a:lnTo>
                      <a:pt x="386" y="46"/>
                    </a:lnTo>
                    <a:lnTo>
                      <a:pt x="395" y="46"/>
                    </a:lnTo>
                    <a:lnTo>
                      <a:pt x="403" y="44"/>
                    </a:lnTo>
                    <a:lnTo>
                      <a:pt x="411" y="42"/>
                    </a:lnTo>
                    <a:lnTo>
                      <a:pt x="421" y="41"/>
                    </a:lnTo>
                    <a:lnTo>
                      <a:pt x="431" y="39"/>
                    </a:lnTo>
                    <a:lnTo>
                      <a:pt x="442" y="41"/>
                    </a:lnTo>
                    <a:lnTo>
                      <a:pt x="435" y="58"/>
                    </a:lnTo>
                    <a:lnTo>
                      <a:pt x="450" y="59"/>
                    </a:lnTo>
                    <a:lnTo>
                      <a:pt x="468" y="58"/>
                    </a:lnTo>
                    <a:lnTo>
                      <a:pt x="485" y="57"/>
                    </a:lnTo>
                    <a:lnTo>
                      <a:pt x="504" y="54"/>
                    </a:lnTo>
                    <a:lnTo>
                      <a:pt x="523" y="50"/>
                    </a:lnTo>
                    <a:lnTo>
                      <a:pt x="542" y="47"/>
                    </a:lnTo>
                    <a:lnTo>
                      <a:pt x="562" y="43"/>
                    </a:lnTo>
                    <a:lnTo>
                      <a:pt x="581" y="41"/>
                    </a:lnTo>
                    <a:lnTo>
                      <a:pt x="601" y="38"/>
                    </a:lnTo>
                    <a:lnTo>
                      <a:pt x="620" y="37"/>
                    </a:lnTo>
                    <a:lnTo>
                      <a:pt x="638" y="38"/>
                    </a:lnTo>
                    <a:lnTo>
                      <a:pt x="655" y="42"/>
                    </a:lnTo>
                    <a:lnTo>
                      <a:pt x="671" y="46"/>
                    </a:lnTo>
                    <a:lnTo>
                      <a:pt x="686" y="55"/>
                    </a:lnTo>
                    <a:lnTo>
                      <a:pt x="699" y="66"/>
                    </a:lnTo>
                    <a:lnTo>
                      <a:pt x="710" y="80"/>
                    </a:lnTo>
                    <a:lnTo>
                      <a:pt x="720" y="93"/>
                    </a:lnTo>
                    <a:lnTo>
                      <a:pt x="729" y="106"/>
                    </a:lnTo>
                    <a:lnTo>
                      <a:pt x="739" y="120"/>
                    </a:lnTo>
                    <a:lnTo>
                      <a:pt x="749" y="134"/>
                    </a:lnTo>
                    <a:lnTo>
                      <a:pt x="757" y="149"/>
                    </a:lnTo>
                    <a:lnTo>
                      <a:pt x="766" y="166"/>
                    </a:lnTo>
                    <a:lnTo>
                      <a:pt x="770" y="182"/>
                    </a:lnTo>
                    <a:lnTo>
                      <a:pt x="772" y="200"/>
                    </a:lnTo>
                    <a:lnTo>
                      <a:pt x="790" y="245"/>
                    </a:lnTo>
                    <a:lnTo>
                      <a:pt x="796" y="310"/>
                    </a:lnTo>
                    <a:lnTo>
                      <a:pt x="798" y="366"/>
                    </a:lnTo>
                    <a:lnTo>
                      <a:pt x="798" y="391"/>
                    </a:lnTo>
                    <a:lnTo>
                      <a:pt x="798" y="411"/>
                    </a:lnTo>
                    <a:lnTo>
                      <a:pt x="802" y="442"/>
                    </a:lnTo>
                    <a:lnTo>
                      <a:pt x="806" y="471"/>
                    </a:lnTo>
                    <a:lnTo>
                      <a:pt x="809" y="484"/>
                    </a:lnTo>
                    <a:lnTo>
                      <a:pt x="819" y="563"/>
                    </a:lnTo>
                    <a:lnTo>
                      <a:pt x="826" y="630"/>
                    </a:lnTo>
                    <a:lnTo>
                      <a:pt x="825" y="692"/>
                    </a:lnTo>
                    <a:lnTo>
                      <a:pt x="810" y="759"/>
                    </a:lnTo>
                    <a:lnTo>
                      <a:pt x="802" y="758"/>
                    </a:lnTo>
                    <a:lnTo>
                      <a:pt x="794" y="784"/>
                    </a:lnTo>
                    <a:lnTo>
                      <a:pt x="783" y="809"/>
                    </a:lnTo>
                    <a:lnTo>
                      <a:pt x="768" y="832"/>
                    </a:lnTo>
                    <a:lnTo>
                      <a:pt x="751" y="854"/>
                    </a:lnTo>
                    <a:lnTo>
                      <a:pt x="729" y="875"/>
                    </a:lnTo>
                    <a:lnTo>
                      <a:pt x="708" y="894"/>
                    </a:lnTo>
                    <a:lnTo>
                      <a:pt x="683" y="913"/>
                    </a:lnTo>
                    <a:lnTo>
                      <a:pt x="656" y="930"/>
                    </a:lnTo>
                    <a:lnTo>
                      <a:pt x="629" y="947"/>
                    </a:lnTo>
                    <a:lnTo>
                      <a:pt x="601" y="963"/>
                    </a:lnTo>
                    <a:lnTo>
                      <a:pt x="573" y="979"/>
                    </a:lnTo>
                    <a:lnTo>
                      <a:pt x="545" y="995"/>
                    </a:lnTo>
                    <a:lnTo>
                      <a:pt x="516" y="1011"/>
                    </a:lnTo>
                    <a:lnTo>
                      <a:pt x="489" y="1026"/>
                    </a:lnTo>
                    <a:lnTo>
                      <a:pt x="462" y="1041"/>
                    </a:lnTo>
                    <a:lnTo>
                      <a:pt x="437" y="1058"/>
                    </a:lnTo>
                    <a:lnTo>
                      <a:pt x="402" y="1038"/>
                    </a:lnTo>
                    <a:lnTo>
                      <a:pt x="365" y="1019"/>
                    </a:lnTo>
                    <a:lnTo>
                      <a:pt x="329" y="1001"/>
                    </a:lnTo>
                    <a:lnTo>
                      <a:pt x="293" y="983"/>
                    </a:lnTo>
                    <a:lnTo>
                      <a:pt x="258" y="965"/>
                    </a:lnTo>
                    <a:lnTo>
                      <a:pt x="223" y="947"/>
                    </a:lnTo>
                    <a:lnTo>
                      <a:pt x="190" y="928"/>
                    </a:lnTo>
                    <a:lnTo>
                      <a:pt x="159" y="909"/>
                    </a:lnTo>
                    <a:lnTo>
                      <a:pt x="131" y="888"/>
                    </a:lnTo>
                    <a:lnTo>
                      <a:pt x="104" y="865"/>
                    </a:lnTo>
                    <a:lnTo>
                      <a:pt x="81" y="841"/>
                    </a:lnTo>
                    <a:lnTo>
                      <a:pt x="62" y="815"/>
                    </a:lnTo>
                    <a:lnTo>
                      <a:pt x="47" y="787"/>
                    </a:lnTo>
                    <a:lnTo>
                      <a:pt x="37" y="755"/>
                    </a:lnTo>
                    <a:lnTo>
                      <a:pt x="30" y="720"/>
                    </a:lnTo>
                    <a:lnTo>
                      <a:pt x="30" y="682"/>
                    </a:lnTo>
                    <a:lnTo>
                      <a:pt x="22" y="622"/>
                    </a:lnTo>
                    <a:lnTo>
                      <a:pt x="15" y="540"/>
                    </a:lnTo>
                    <a:lnTo>
                      <a:pt x="15" y="465"/>
                    </a:lnTo>
                    <a:lnTo>
                      <a:pt x="30" y="420"/>
                    </a:lnTo>
                    <a:lnTo>
                      <a:pt x="18" y="413"/>
                    </a:lnTo>
                    <a:lnTo>
                      <a:pt x="19" y="402"/>
                    </a:lnTo>
                    <a:lnTo>
                      <a:pt x="20" y="390"/>
                    </a:lnTo>
                    <a:lnTo>
                      <a:pt x="8" y="381"/>
                    </a:lnTo>
                    <a:lnTo>
                      <a:pt x="7" y="354"/>
                    </a:lnTo>
                    <a:lnTo>
                      <a:pt x="25" y="345"/>
                    </a:lnTo>
                    <a:lnTo>
                      <a:pt x="18" y="332"/>
                    </a:lnTo>
                    <a:lnTo>
                      <a:pt x="18" y="329"/>
                    </a:lnTo>
                    <a:lnTo>
                      <a:pt x="22" y="326"/>
                    </a:lnTo>
                    <a:lnTo>
                      <a:pt x="26" y="313"/>
                    </a:lnTo>
                    <a:lnTo>
                      <a:pt x="2" y="298"/>
                    </a:lnTo>
                    <a:lnTo>
                      <a:pt x="8" y="291"/>
                    </a:lnTo>
                    <a:lnTo>
                      <a:pt x="18" y="288"/>
                    </a:lnTo>
                    <a:lnTo>
                      <a:pt x="23" y="283"/>
                    </a:lnTo>
                    <a:lnTo>
                      <a:pt x="25" y="270"/>
                    </a:lnTo>
                    <a:lnTo>
                      <a:pt x="10" y="267"/>
                    </a:lnTo>
                    <a:lnTo>
                      <a:pt x="22" y="254"/>
                    </a:lnTo>
                    <a:lnTo>
                      <a:pt x="18" y="235"/>
                    </a:lnTo>
                    <a:lnTo>
                      <a:pt x="10" y="218"/>
                    </a:lnTo>
                    <a:lnTo>
                      <a:pt x="4" y="210"/>
                    </a:lnTo>
                    <a:lnTo>
                      <a:pt x="18" y="160"/>
                    </a:lnTo>
                    <a:lnTo>
                      <a:pt x="29" y="160"/>
                    </a:lnTo>
                    <a:lnTo>
                      <a:pt x="25" y="154"/>
                    </a:lnTo>
                    <a:lnTo>
                      <a:pt x="15" y="146"/>
                    </a:lnTo>
                    <a:lnTo>
                      <a:pt x="4" y="142"/>
                    </a:lnTo>
                    <a:lnTo>
                      <a:pt x="0" y="140"/>
                    </a:lnTo>
                    <a:lnTo>
                      <a:pt x="229" y="76"/>
                    </a:lnTo>
                    <a:lnTo>
                      <a:pt x="229" y="67"/>
                    </a:lnTo>
                    <a:lnTo>
                      <a:pt x="225" y="59"/>
                    </a:lnTo>
                    <a:lnTo>
                      <a:pt x="217" y="55"/>
                    </a:lnTo>
                    <a:lnTo>
                      <a:pt x="208" y="56"/>
                    </a:lnTo>
                    <a:lnTo>
                      <a:pt x="216" y="53"/>
                    </a:lnTo>
                    <a:lnTo>
                      <a:pt x="216" y="43"/>
                    </a:lnTo>
                    <a:lnTo>
                      <a:pt x="209" y="34"/>
                    </a:lnTo>
                    <a:lnTo>
                      <a:pt x="200" y="30"/>
                    </a:lnTo>
                    <a:lnTo>
                      <a:pt x="190" y="29"/>
                    </a:lnTo>
                    <a:lnTo>
                      <a:pt x="198" y="20"/>
                    </a:lnTo>
                    <a:lnTo>
                      <a:pt x="202" y="9"/>
                    </a:lnTo>
                    <a:lnTo>
                      <a:pt x="209" y="0"/>
                    </a:lnTo>
                    <a:lnTo>
                      <a:pt x="225" y="0"/>
                    </a:lnTo>
                    <a:lnTo>
                      <a:pt x="231" y="9"/>
                    </a:lnTo>
                    <a:lnTo>
                      <a:pt x="239" y="15"/>
                    </a:lnTo>
                    <a:lnTo>
                      <a:pt x="248" y="19"/>
                    </a:lnTo>
                    <a:lnTo>
                      <a:pt x="259" y="20"/>
                    </a:lnTo>
                    <a:lnTo>
                      <a:pt x="271" y="20"/>
                    </a:lnTo>
                    <a:lnTo>
                      <a:pt x="283" y="18"/>
                    </a:lnTo>
                    <a:lnTo>
                      <a:pt x="294" y="15"/>
                    </a:lnTo>
                    <a:lnTo>
                      <a:pt x="305" y="13"/>
                    </a:lnTo>
                    <a:close/>
                  </a:path>
                </a:pathLst>
              </a:custGeom>
              <a:solidFill>
                <a:srgbClr val="FFFFFF"/>
              </a:solidFill>
              <a:ln w="9525">
                <a:noFill/>
                <a:round/>
                <a:headEnd/>
                <a:tailEnd/>
              </a:ln>
            </p:spPr>
            <p:txBody>
              <a:bodyPr/>
              <a:lstStyle/>
              <a:p>
                <a:endParaRPr lang="en-US"/>
              </a:p>
            </p:txBody>
          </p:sp>
          <p:sp>
            <p:nvSpPr>
              <p:cNvPr id="1069" name="Freeform 85"/>
              <p:cNvSpPr>
                <a:spLocks/>
              </p:cNvSpPr>
              <p:nvPr/>
            </p:nvSpPr>
            <p:spPr bwMode="gray">
              <a:xfrm>
                <a:off x="5109" y="2437"/>
                <a:ext cx="21" cy="6"/>
              </a:xfrm>
              <a:custGeom>
                <a:avLst/>
                <a:gdLst>
                  <a:gd name="T0" fmla="*/ 21 w 63"/>
                  <a:gd name="T1" fmla="*/ 1 h 19"/>
                  <a:gd name="T2" fmla="*/ 19 w 63"/>
                  <a:gd name="T3" fmla="*/ 1 h 19"/>
                  <a:gd name="T4" fmla="*/ 17 w 63"/>
                  <a:gd name="T5" fmla="*/ 1 h 19"/>
                  <a:gd name="T6" fmla="*/ 15 w 63"/>
                  <a:gd name="T7" fmla="*/ 2 h 19"/>
                  <a:gd name="T8" fmla="*/ 12 w 63"/>
                  <a:gd name="T9" fmla="*/ 3 h 19"/>
                  <a:gd name="T10" fmla="*/ 9 w 63"/>
                  <a:gd name="T11" fmla="*/ 4 h 19"/>
                  <a:gd name="T12" fmla="*/ 6 w 63"/>
                  <a:gd name="T13" fmla="*/ 5 h 19"/>
                  <a:gd name="T14" fmla="*/ 3 w 63"/>
                  <a:gd name="T15" fmla="*/ 6 h 19"/>
                  <a:gd name="T16" fmla="*/ 0 w 63"/>
                  <a:gd name="T17" fmla="*/ 6 h 19"/>
                  <a:gd name="T18" fmla="*/ 2 w 63"/>
                  <a:gd name="T19" fmla="*/ 4 h 19"/>
                  <a:gd name="T20" fmla="*/ 5 w 63"/>
                  <a:gd name="T21" fmla="*/ 3 h 19"/>
                  <a:gd name="T22" fmla="*/ 7 w 63"/>
                  <a:gd name="T23" fmla="*/ 2 h 19"/>
                  <a:gd name="T24" fmla="*/ 10 w 63"/>
                  <a:gd name="T25" fmla="*/ 1 h 19"/>
                  <a:gd name="T26" fmla="*/ 13 w 63"/>
                  <a:gd name="T27" fmla="*/ 0 h 19"/>
                  <a:gd name="T28" fmla="*/ 16 w 63"/>
                  <a:gd name="T29" fmla="*/ 0 h 19"/>
                  <a:gd name="T30" fmla="*/ 19 w 63"/>
                  <a:gd name="T31" fmla="*/ 0 h 19"/>
                  <a:gd name="T32" fmla="*/ 21 w 63"/>
                  <a:gd name="T33" fmla="*/ 1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9"/>
                  <a:gd name="T53" fmla="*/ 63 w 63"/>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9">
                    <a:moveTo>
                      <a:pt x="63" y="2"/>
                    </a:moveTo>
                    <a:lnTo>
                      <a:pt x="57" y="2"/>
                    </a:lnTo>
                    <a:lnTo>
                      <a:pt x="52" y="3"/>
                    </a:lnTo>
                    <a:lnTo>
                      <a:pt x="45" y="7"/>
                    </a:lnTo>
                    <a:lnTo>
                      <a:pt x="37" y="10"/>
                    </a:lnTo>
                    <a:lnTo>
                      <a:pt x="28" y="13"/>
                    </a:lnTo>
                    <a:lnTo>
                      <a:pt x="18" y="16"/>
                    </a:lnTo>
                    <a:lnTo>
                      <a:pt x="9" y="19"/>
                    </a:lnTo>
                    <a:lnTo>
                      <a:pt x="0" y="19"/>
                    </a:lnTo>
                    <a:lnTo>
                      <a:pt x="6" y="14"/>
                    </a:lnTo>
                    <a:lnTo>
                      <a:pt x="14" y="11"/>
                    </a:lnTo>
                    <a:lnTo>
                      <a:pt x="22" y="7"/>
                    </a:lnTo>
                    <a:lnTo>
                      <a:pt x="31" y="3"/>
                    </a:lnTo>
                    <a:lnTo>
                      <a:pt x="40" y="1"/>
                    </a:lnTo>
                    <a:lnTo>
                      <a:pt x="48" y="0"/>
                    </a:lnTo>
                    <a:lnTo>
                      <a:pt x="56" y="1"/>
                    </a:lnTo>
                    <a:lnTo>
                      <a:pt x="63" y="2"/>
                    </a:lnTo>
                    <a:close/>
                  </a:path>
                </a:pathLst>
              </a:custGeom>
              <a:solidFill>
                <a:srgbClr val="FFFFFF"/>
              </a:solidFill>
              <a:ln w="9525">
                <a:noFill/>
                <a:round/>
                <a:headEnd/>
                <a:tailEnd/>
              </a:ln>
            </p:spPr>
            <p:txBody>
              <a:bodyPr/>
              <a:lstStyle/>
              <a:p>
                <a:endParaRPr lang="en-US"/>
              </a:p>
            </p:txBody>
          </p:sp>
          <p:sp>
            <p:nvSpPr>
              <p:cNvPr id="1070" name="Freeform 86"/>
              <p:cNvSpPr>
                <a:spLocks/>
              </p:cNvSpPr>
              <p:nvPr/>
            </p:nvSpPr>
            <p:spPr bwMode="gray">
              <a:xfrm>
                <a:off x="5085" y="2453"/>
                <a:ext cx="24" cy="5"/>
              </a:xfrm>
              <a:custGeom>
                <a:avLst/>
                <a:gdLst>
                  <a:gd name="T0" fmla="*/ 24 w 72"/>
                  <a:gd name="T1" fmla="*/ 0 h 16"/>
                  <a:gd name="T2" fmla="*/ 21 w 72"/>
                  <a:gd name="T3" fmla="*/ 1 h 16"/>
                  <a:gd name="T4" fmla="*/ 18 w 72"/>
                  <a:gd name="T5" fmla="*/ 2 h 16"/>
                  <a:gd name="T6" fmla="*/ 15 w 72"/>
                  <a:gd name="T7" fmla="*/ 3 h 16"/>
                  <a:gd name="T8" fmla="*/ 13 w 72"/>
                  <a:gd name="T9" fmla="*/ 3 h 16"/>
                  <a:gd name="T10" fmla="*/ 10 w 72"/>
                  <a:gd name="T11" fmla="*/ 4 h 16"/>
                  <a:gd name="T12" fmla="*/ 7 w 72"/>
                  <a:gd name="T13" fmla="*/ 5 h 16"/>
                  <a:gd name="T14" fmla="*/ 4 w 72"/>
                  <a:gd name="T15" fmla="*/ 5 h 16"/>
                  <a:gd name="T16" fmla="*/ 0 w 72"/>
                  <a:gd name="T17" fmla="*/ 5 h 16"/>
                  <a:gd name="T18" fmla="*/ 3 w 72"/>
                  <a:gd name="T19" fmla="*/ 4 h 16"/>
                  <a:gd name="T20" fmla="*/ 6 w 72"/>
                  <a:gd name="T21" fmla="*/ 3 h 16"/>
                  <a:gd name="T22" fmla="*/ 9 w 72"/>
                  <a:gd name="T23" fmla="*/ 3 h 16"/>
                  <a:gd name="T24" fmla="*/ 13 w 72"/>
                  <a:gd name="T25" fmla="*/ 3 h 16"/>
                  <a:gd name="T26" fmla="*/ 15 w 72"/>
                  <a:gd name="T27" fmla="*/ 3 h 16"/>
                  <a:gd name="T28" fmla="*/ 18 w 72"/>
                  <a:gd name="T29" fmla="*/ 2 h 16"/>
                  <a:gd name="T30" fmla="*/ 21 w 72"/>
                  <a:gd name="T31" fmla="*/ 1 h 16"/>
                  <a:gd name="T32" fmla="*/ 24 w 72"/>
                  <a:gd name="T33" fmla="*/ 0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2"/>
                  <a:gd name="T52" fmla="*/ 0 h 16"/>
                  <a:gd name="T53" fmla="*/ 72 w 72"/>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2" h="16">
                    <a:moveTo>
                      <a:pt x="72" y="0"/>
                    </a:moveTo>
                    <a:lnTo>
                      <a:pt x="62" y="2"/>
                    </a:lnTo>
                    <a:lnTo>
                      <a:pt x="54" y="5"/>
                    </a:lnTo>
                    <a:lnTo>
                      <a:pt x="46" y="8"/>
                    </a:lnTo>
                    <a:lnTo>
                      <a:pt x="38" y="11"/>
                    </a:lnTo>
                    <a:lnTo>
                      <a:pt x="30" y="13"/>
                    </a:lnTo>
                    <a:lnTo>
                      <a:pt x="22" y="15"/>
                    </a:lnTo>
                    <a:lnTo>
                      <a:pt x="12" y="16"/>
                    </a:lnTo>
                    <a:lnTo>
                      <a:pt x="0" y="16"/>
                    </a:lnTo>
                    <a:lnTo>
                      <a:pt x="10" y="13"/>
                    </a:lnTo>
                    <a:lnTo>
                      <a:pt x="19" y="11"/>
                    </a:lnTo>
                    <a:lnTo>
                      <a:pt x="28" y="10"/>
                    </a:lnTo>
                    <a:lnTo>
                      <a:pt x="38" y="9"/>
                    </a:lnTo>
                    <a:lnTo>
                      <a:pt x="46" y="8"/>
                    </a:lnTo>
                    <a:lnTo>
                      <a:pt x="54" y="6"/>
                    </a:lnTo>
                    <a:lnTo>
                      <a:pt x="63" y="3"/>
                    </a:lnTo>
                    <a:lnTo>
                      <a:pt x="72" y="0"/>
                    </a:lnTo>
                    <a:close/>
                  </a:path>
                </a:pathLst>
              </a:custGeom>
              <a:solidFill>
                <a:srgbClr val="FFFFFF"/>
              </a:solidFill>
              <a:ln w="9525">
                <a:noFill/>
                <a:round/>
                <a:headEnd/>
                <a:tailEnd/>
              </a:ln>
            </p:spPr>
            <p:txBody>
              <a:bodyPr/>
              <a:lstStyle/>
              <a:p>
                <a:endParaRPr lang="en-US"/>
              </a:p>
            </p:txBody>
          </p:sp>
          <p:sp>
            <p:nvSpPr>
              <p:cNvPr id="1071" name="Freeform 87"/>
              <p:cNvSpPr>
                <a:spLocks/>
              </p:cNvSpPr>
              <p:nvPr/>
            </p:nvSpPr>
            <p:spPr bwMode="gray">
              <a:xfrm>
                <a:off x="5167" y="2457"/>
                <a:ext cx="94" cy="13"/>
              </a:xfrm>
              <a:custGeom>
                <a:avLst/>
                <a:gdLst>
                  <a:gd name="T0" fmla="*/ 94 w 281"/>
                  <a:gd name="T1" fmla="*/ 3 h 39"/>
                  <a:gd name="T2" fmla="*/ 88 w 281"/>
                  <a:gd name="T3" fmla="*/ 3 h 39"/>
                  <a:gd name="T4" fmla="*/ 82 w 281"/>
                  <a:gd name="T5" fmla="*/ 4 h 39"/>
                  <a:gd name="T6" fmla="*/ 76 w 281"/>
                  <a:gd name="T7" fmla="*/ 4 h 39"/>
                  <a:gd name="T8" fmla="*/ 70 w 281"/>
                  <a:gd name="T9" fmla="*/ 5 h 39"/>
                  <a:gd name="T10" fmla="*/ 63 w 281"/>
                  <a:gd name="T11" fmla="*/ 7 h 39"/>
                  <a:gd name="T12" fmla="*/ 57 w 281"/>
                  <a:gd name="T13" fmla="*/ 9 h 39"/>
                  <a:gd name="T14" fmla="*/ 52 w 281"/>
                  <a:gd name="T15" fmla="*/ 10 h 39"/>
                  <a:gd name="T16" fmla="*/ 48 w 281"/>
                  <a:gd name="T17" fmla="*/ 13 h 39"/>
                  <a:gd name="T18" fmla="*/ 0 w 281"/>
                  <a:gd name="T19" fmla="*/ 9 h 39"/>
                  <a:gd name="T20" fmla="*/ 7 w 281"/>
                  <a:gd name="T21" fmla="*/ 8 h 39"/>
                  <a:gd name="T22" fmla="*/ 15 w 281"/>
                  <a:gd name="T23" fmla="*/ 7 h 39"/>
                  <a:gd name="T24" fmla="*/ 23 w 281"/>
                  <a:gd name="T25" fmla="*/ 7 h 39"/>
                  <a:gd name="T26" fmla="*/ 32 w 281"/>
                  <a:gd name="T27" fmla="*/ 7 h 39"/>
                  <a:gd name="T28" fmla="*/ 41 w 281"/>
                  <a:gd name="T29" fmla="*/ 7 h 39"/>
                  <a:gd name="T30" fmla="*/ 50 w 281"/>
                  <a:gd name="T31" fmla="*/ 6 h 39"/>
                  <a:gd name="T32" fmla="*/ 59 w 281"/>
                  <a:gd name="T33" fmla="*/ 4 h 39"/>
                  <a:gd name="T34" fmla="*/ 67 w 281"/>
                  <a:gd name="T35" fmla="*/ 0 h 39"/>
                  <a:gd name="T36" fmla="*/ 94 w 281"/>
                  <a:gd name="T37" fmla="*/ 3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1"/>
                  <a:gd name="T58" fmla="*/ 0 h 39"/>
                  <a:gd name="T59" fmla="*/ 281 w 281"/>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1" h="39">
                    <a:moveTo>
                      <a:pt x="281" y="10"/>
                    </a:moveTo>
                    <a:lnTo>
                      <a:pt x="263" y="10"/>
                    </a:lnTo>
                    <a:lnTo>
                      <a:pt x="246" y="11"/>
                    </a:lnTo>
                    <a:lnTo>
                      <a:pt x="227" y="13"/>
                    </a:lnTo>
                    <a:lnTo>
                      <a:pt x="208" y="16"/>
                    </a:lnTo>
                    <a:lnTo>
                      <a:pt x="189" y="20"/>
                    </a:lnTo>
                    <a:lnTo>
                      <a:pt x="171" y="26"/>
                    </a:lnTo>
                    <a:lnTo>
                      <a:pt x="155" y="31"/>
                    </a:lnTo>
                    <a:lnTo>
                      <a:pt x="142" y="39"/>
                    </a:lnTo>
                    <a:lnTo>
                      <a:pt x="0" y="26"/>
                    </a:lnTo>
                    <a:lnTo>
                      <a:pt x="22" y="23"/>
                    </a:lnTo>
                    <a:lnTo>
                      <a:pt x="46" y="22"/>
                    </a:lnTo>
                    <a:lnTo>
                      <a:pt x="70" y="22"/>
                    </a:lnTo>
                    <a:lnTo>
                      <a:pt x="97" y="22"/>
                    </a:lnTo>
                    <a:lnTo>
                      <a:pt x="123" y="20"/>
                    </a:lnTo>
                    <a:lnTo>
                      <a:pt x="150" y="17"/>
                    </a:lnTo>
                    <a:lnTo>
                      <a:pt x="175" y="11"/>
                    </a:lnTo>
                    <a:lnTo>
                      <a:pt x="200" y="0"/>
                    </a:lnTo>
                    <a:lnTo>
                      <a:pt x="281" y="10"/>
                    </a:lnTo>
                    <a:close/>
                  </a:path>
                </a:pathLst>
              </a:custGeom>
              <a:solidFill>
                <a:srgbClr val="000000"/>
              </a:solidFill>
              <a:ln w="9525">
                <a:noFill/>
                <a:round/>
                <a:headEnd/>
                <a:tailEnd/>
              </a:ln>
            </p:spPr>
            <p:txBody>
              <a:bodyPr/>
              <a:lstStyle/>
              <a:p>
                <a:endParaRPr lang="en-US"/>
              </a:p>
            </p:txBody>
          </p:sp>
          <p:sp>
            <p:nvSpPr>
              <p:cNvPr id="1072" name="Freeform 88"/>
              <p:cNvSpPr>
                <a:spLocks/>
              </p:cNvSpPr>
              <p:nvPr/>
            </p:nvSpPr>
            <p:spPr bwMode="gray">
              <a:xfrm>
                <a:off x="5129" y="2470"/>
                <a:ext cx="151" cy="21"/>
              </a:xfrm>
              <a:custGeom>
                <a:avLst/>
                <a:gdLst>
                  <a:gd name="T0" fmla="*/ 151 w 451"/>
                  <a:gd name="T1" fmla="*/ 7 h 63"/>
                  <a:gd name="T2" fmla="*/ 142 w 451"/>
                  <a:gd name="T3" fmla="*/ 5 h 63"/>
                  <a:gd name="T4" fmla="*/ 133 w 451"/>
                  <a:gd name="T5" fmla="*/ 5 h 63"/>
                  <a:gd name="T6" fmla="*/ 125 w 451"/>
                  <a:gd name="T7" fmla="*/ 6 h 63"/>
                  <a:gd name="T8" fmla="*/ 118 w 451"/>
                  <a:gd name="T9" fmla="*/ 7 h 63"/>
                  <a:gd name="T10" fmla="*/ 110 w 451"/>
                  <a:gd name="T11" fmla="*/ 9 h 63"/>
                  <a:gd name="T12" fmla="*/ 103 w 451"/>
                  <a:gd name="T13" fmla="*/ 11 h 63"/>
                  <a:gd name="T14" fmla="*/ 96 w 451"/>
                  <a:gd name="T15" fmla="*/ 14 h 63"/>
                  <a:gd name="T16" fmla="*/ 87 w 451"/>
                  <a:gd name="T17" fmla="*/ 16 h 63"/>
                  <a:gd name="T18" fmla="*/ 82 w 451"/>
                  <a:gd name="T19" fmla="*/ 16 h 63"/>
                  <a:gd name="T20" fmla="*/ 77 w 451"/>
                  <a:gd name="T21" fmla="*/ 15 h 63"/>
                  <a:gd name="T22" fmla="*/ 72 w 451"/>
                  <a:gd name="T23" fmla="*/ 14 h 63"/>
                  <a:gd name="T24" fmla="*/ 67 w 451"/>
                  <a:gd name="T25" fmla="*/ 13 h 63"/>
                  <a:gd name="T26" fmla="*/ 62 w 451"/>
                  <a:gd name="T27" fmla="*/ 12 h 63"/>
                  <a:gd name="T28" fmla="*/ 57 w 451"/>
                  <a:gd name="T29" fmla="*/ 11 h 63"/>
                  <a:gd name="T30" fmla="*/ 51 w 451"/>
                  <a:gd name="T31" fmla="*/ 10 h 63"/>
                  <a:gd name="T32" fmla="*/ 46 w 451"/>
                  <a:gd name="T33" fmla="*/ 9 h 63"/>
                  <a:gd name="T34" fmla="*/ 41 w 451"/>
                  <a:gd name="T35" fmla="*/ 9 h 63"/>
                  <a:gd name="T36" fmla="*/ 36 w 451"/>
                  <a:gd name="T37" fmla="*/ 9 h 63"/>
                  <a:gd name="T38" fmla="*/ 30 w 451"/>
                  <a:gd name="T39" fmla="*/ 9 h 63"/>
                  <a:gd name="T40" fmla="*/ 25 w 451"/>
                  <a:gd name="T41" fmla="*/ 9 h 63"/>
                  <a:gd name="T42" fmla="*/ 21 w 451"/>
                  <a:gd name="T43" fmla="*/ 10 h 63"/>
                  <a:gd name="T44" fmla="*/ 16 w 451"/>
                  <a:gd name="T45" fmla="*/ 12 h 63"/>
                  <a:gd name="T46" fmla="*/ 12 w 451"/>
                  <a:gd name="T47" fmla="*/ 14 h 63"/>
                  <a:gd name="T48" fmla="*/ 8 w 451"/>
                  <a:gd name="T49" fmla="*/ 16 h 63"/>
                  <a:gd name="T50" fmla="*/ 0 w 451"/>
                  <a:gd name="T51" fmla="*/ 21 h 63"/>
                  <a:gd name="T52" fmla="*/ 5 w 451"/>
                  <a:gd name="T53" fmla="*/ 15 h 63"/>
                  <a:gd name="T54" fmla="*/ 12 w 451"/>
                  <a:gd name="T55" fmla="*/ 11 h 63"/>
                  <a:gd name="T56" fmla="*/ 18 w 451"/>
                  <a:gd name="T57" fmla="*/ 8 h 63"/>
                  <a:gd name="T58" fmla="*/ 25 w 451"/>
                  <a:gd name="T59" fmla="*/ 6 h 63"/>
                  <a:gd name="T60" fmla="*/ 32 w 451"/>
                  <a:gd name="T61" fmla="*/ 6 h 63"/>
                  <a:gd name="T62" fmla="*/ 40 w 451"/>
                  <a:gd name="T63" fmla="*/ 6 h 63"/>
                  <a:gd name="T64" fmla="*/ 48 w 451"/>
                  <a:gd name="T65" fmla="*/ 7 h 63"/>
                  <a:gd name="T66" fmla="*/ 56 w 451"/>
                  <a:gd name="T67" fmla="*/ 7 h 63"/>
                  <a:gd name="T68" fmla="*/ 64 w 451"/>
                  <a:gd name="T69" fmla="*/ 8 h 63"/>
                  <a:gd name="T70" fmla="*/ 72 w 451"/>
                  <a:gd name="T71" fmla="*/ 9 h 63"/>
                  <a:gd name="T72" fmla="*/ 80 w 451"/>
                  <a:gd name="T73" fmla="*/ 10 h 63"/>
                  <a:gd name="T74" fmla="*/ 88 w 451"/>
                  <a:gd name="T75" fmla="*/ 10 h 63"/>
                  <a:gd name="T76" fmla="*/ 96 w 451"/>
                  <a:gd name="T77" fmla="*/ 9 h 63"/>
                  <a:gd name="T78" fmla="*/ 104 w 451"/>
                  <a:gd name="T79" fmla="*/ 8 h 63"/>
                  <a:gd name="T80" fmla="*/ 111 w 451"/>
                  <a:gd name="T81" fmla="*/ 4 h 63"/>
                  <a:gd name="T82" fmla="*/ 119 w 451"/>
                  <a:gd name="T83" fmla="*/ 0 h 63"/>
                  <a:gd name="T84" fmla="*/ 151 w 451"/>
                  <a:gd name="T85" fmla="*/ 4 h 63"/>
                  <a:gd name="T86" fmla="*/ 151 w 451"/>
                  <a:gd name="T87" fmla="*/ 7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51"/>
                  <a:gd name="T133" fmla="*/ 0 h 63"/>
                  <a:gd name="T134" fmla="*/ 451 w 451"/>
                  <a:gd name="T135" fmla="*/ 63 h 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51" h="63">
                    <a:moveTo>
                      <a:pt x="451" y="21"/>
                    </a:moveTo>
                    <a:lnTo>
                      <a:pt x="423" y="16"/>
                    </a:lnTo>
                    <a:lnTo>
                      <a:pt x="398" y="15"/>
                    </a:lnTo>
                    <a:lnTo>
                      <a:pt x="373" y="18"/>
                    </a:lnTo>
                    <a:lnTo>
                      <a:pt x="352" y="22"/>
                    </a:lnTo>
                    <a:lnTo>
                      <a:pt x="330" y="27"/>
                    </a:lnTo>
                    <a:lnTo>
                      <a:pt x="309" y="34"/>
                    </a:lnTo>
                    <a:lnTo>
                      <a:pt x="286" y="41"/>
                    </a:lnTo>
                    <a:lnTo>
                      <a:pt x="260" y="49"/>
                    </a:lnTo>
                    <a:lnTo>
                      <a:pt x="245" y="48"/>
                    </a:lnTo>
                    <a:lnTo>
                      <a:pt x="231" y="46"/>
                    </a:lnTo>
                    <a:lnTo>
                      <a:pt x="216" y="43"/>
                    </a:lnTo>
                    <a:lnTo>
                      <a:pt x="200" y="40"/>
                    </a:lnTo>
                    <a:lnTo>
                      <a:pt x="185" y="37"/>
                    </a:lnTo>
                    <a:lnTo>
                      <a:pt x="169" y="34"/>
                    </a:lnTo>
                    <a:lnTo>
                      <a:pt x="152" y="31"/>
                    </a:lnTo>
                    <a:lnTo>
                      <a:pt x="138" y="28"/>
                    </a:lnTo>
                    <a:lnTo>
                      <a:pt x="121" y="27"/>
                    </a:lnTo>
                    <a:lnTo>
                      <a:pt x="107" y="26"/>
                    </a:lnTo>
                    <a:lnTo>
                      <a:pt x="90" y="26"/>
                    </a:lnTo>
                    <a:lnTo>
                      <a:pt x="76" y="27"/>
                    </a:lnTo>
                    <a:lnTo>
                      <a:pt x="62" y="31"/>
                    </a:lnTo>
                    <a:lnTo>
                      <a:pt x="49" y="35"/>
                    </a:lnTo>
                    <a:lnTo>
                      <a:pt x="35" y="41"/>
                    </a:lnTo>
                    <a:lnTo>
                      <a:pt x="23" y="49"/>
                    </a:lnTo>
                    <a:lnTo>
                      <a:pt x="0" y="63"/>
                    </a:lnTo>
                    <a:lnTo>
                      <a:pt x="16" y="46"/>
                    </a:lnTo>
                    <a:lnTo>
                      <a:pt x="35" y="33"/>
                    </a:lnTo>
                    <a:lnTo>
                      <a:pt x="54" y="24"/>
                    </a:lnTo>
                    <a:lnTo>
                      <a:pt x="76" y="19"/>
                    </a:lnTo>
                    <a:lnTo>
                      <a:pt x="97" y="18"/>
                    </a:lnTo>
                    <a:lnTo>
                      <a:pt x="119" y="18"/>
                    </a:lnTo>
                    <a:lnTo>
                      <a:pt x="142" y="20"/>
                    </a:lnTo>
                    <a:lnTo>
                      <a:pt x="166" y="22"/>
                    </a:lnTo>
                    <a:lnTo>
                      <a:pt x="190" y="25"/>
                    </a:lnTo>
                    <a:lnTo>
                      <a:pt x="214" y="28"/>
                    </a:lnTo>
                    <a:lnTo>
                      <a:pt x="239" y="31"/>
                    </a:lnTo>
                    <a:lnTo>
                      <a:pt x="262" y="31"/>
                    </a:lnTo>
                    <a:lnTo>
                      <a:pt x="286" y="28"/>
                    </a:lnTo>
                    <a:lnTo>
                      <a:pt x="310" y="23"/>
                    </a:lnTo>
                    <a:lnTo>
                      <a:pt x="333" y="13"/>
                    </a:lnTo>
                    <a:lnTo>
                      <a:pt x="354" y="0"/>
                    </a:lnTo>
                    <a:lnTo>
                      <a:pt x="451" y="12"/>
                    </a:lnTo>
                    <a:lnTo>
                      <a:pt x="451" y="21"/>
                    </a:lnTo>
                    <a:close/>
                  </a:path>
                </a:pathLst>
              </a:custGeom>
              <a:solidFill>
                <a:srgbClr val="000000"/>
              </a:solidFill>
              <a:ln w="9525">
                <a:noFill/>
                <a:round/>
                <a:headEnd/>
                <a:tailEnd/>
              </a:ln>
            </p:spPr>
            <p:txBody>
              <a:bodyPr/>
              <a:lstStyle/>
              <a:p>
                <a:endParaRPr lang="en-US"/>
              </a:p>
            </p:txBody>
          </p:sp>
          <p:sp>
            <p:nvSpPr>
              <p:cNvPr id="1073" name="Freeform 89"/>
              <p:cNvSpPr>
                <a:spLocks/>
              </p:cNvSpPr>
              <p:nvPr/>
            </p:nvSpPr>
            <p:spPr bwMode="gray">
              <a:xfrm>
                <a:off x="5263" y="2489"/>
                <a:ext cx="42" cy="20"/>
              </a:xfrm>
              <a:custGeom>
                <a:avLst/>
                <a:gdLst>
                  <a:gd name="T0" fmla="*/ 42 w 126"/>
                  <a:gd name="T1" fmla="*/ 12 h 62"/>
                  <a:gd name="T2" fmla="*/ 41 w 126"/>
                  <a:gd name="T3" fmla="*/ 20 h 62"/>
                  <a:gd name="T4" fmla="*/ 36 w 126"/>
                  <a:gd name="T5" fmla="*/ 20 h 62"/>
                  <a:gd name="T6" fmla="*/ 32 w 126"/>
                  <a:gd name="T7" fmla="*/ 19 h 62"/>
                  <a:gd name="T8" fmla="*/ 27 w 126"/>
                  <a:gd name="T9" fmla="*/ 17 h 62"/>
                  <a:gd name="T10" fmla="*/ 23 w 126"/>
                  <a:gd name="T11" fmla="*/ 15 h 62"/>
                  <a:gd name="T12" fmla="*/ 18 w 126"/>
                  <a:gd name="T13" fmla="*/ 14 h 62"/>
                  <a:gd name="T14" fmla="*/ 12 w 126"/>
                  <a:gd name="T15" fmla="*/ 12 h 62"/>
                  <a:gd name="T16" fmla="*/ 6 w 126"/>
                  <a:gd name="T17" fmla="*/ 10 h 62"/>
                  <a:gd name="T18" fmla="*/ 0 w 126"/>
                  <a:gd name="T19" fmla="*/ 9 h 62"/>
                  <a:gd name="T20" fmla="*/ 0 w 126"/>
                  <a:gd name="T21" fmla="*/ 6 h 62"/>
                  <a:gd name="T22" fmla="*/ 1 w 126"/>
                  <a:gd name="T23" fmla="*/ 4 h 62"/>
                  <a:gd name="T24" fmla="*/ 1 w 126"/>
                  <a:gd name="T25" fmla="*/ 1 h 62"/>
                  <a:gd name="T26" fmla="*/ 4 w 126"/>
                  <a:gd name="T27" fmla="*/ 0 h 62"/>
                  <a:gd name="T28" fmla="*/ 10 w 126"/>
                  <a:gd name="T29" fmla="*/ 0 h 62"/>
                  <a:gd name="T30" fmla="*/ 16 w 126"/>
                  <a:gd name="T31" fmla="*/ 1 h 62"/>
                  <a:gd name="T32" fmla="*/ 22 w 126"/>
                  <a:gd name="T33" fmla="*/ 2 h 62"/>
                  <a:gd name="T34" fmla="*/ 27 w 126"/>
                  <a:gd name="T35" fmla="*/ 4 h 62"/>
                  <a:gd name="T36" fmla="*/ 32 w 126"/>
                  <a:gd name="T37" fmla="*/ 6 h 62"/>
                  <a:gd name="T38" fmla="*/ 36 w 126"/>
                  <a:gd name="T39" fmla="*/ 8 h 62"/>
                  <a:gd name="T40" fmla="*/ 39 w 126"/>
                  <a:gd name="T41" fmla="*/ 10 h 62"/>
                  <a:gd name="T42" fmla="*/ 42 w 126"/>
                  <a:gd name="T43" fmla="*/ 12 h 6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6"/>
                  <a:gd name="T67" fmla="*/ 0 h 62"/>
                  <a:gd name="T68" fmla="*/ 126 w 126"/>
                  <a:gd name="T69" fmla="*/ 62 h 6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6" h="62">
                    <a:moveTo>
                      <a:pt x="126" y="38"/>
                    </a:moveTo>
                    <a:lnTo>
                      <a:pt x="124" y="62"/>
                    </a:lnTo>
                    <a:lnTo>
                      <a:pt x="109" y="61"/>
                    </a:lnTo>
                    <a:lnTo>
                      <a:pt x="96" y="58"/>
                    </a:lnTo>
                    <a:lnTo>
                      <a:pt x="82" y="53"/>
                    </a:lnTo>
                    <a:lnTo>
                      <a:pt x="68" y="48"/>
                    </a:lnTo>
                    <a:lnTo>
                      <a:pt x="53" y="42"/>
                    </a:lnTo>
                    <a:lnTo>
                      <a:pt x="37" y="37"/>
                    </a:lnTo>
                    <a:lnTo>
                      <a:pt x="19" y="32"/>
                    </a:lnTo>
                    <a:lnTo>
                      <a:pt x="0" y="29"/>
                    </a:lnTo>
                    <a:lnTo>
                      <a:pt x="0" y="19"/>
                    </a:lnTo>
                    <a:lnTo>
                      <a:pt x="2" y="11"/>
                    </a:lnTo>
                    <a:lnTo>
                      <a:pt x="4" y="4"/>
                    </a:lnTo>
                    <a:lnTo>
                      <a:pt x="12" y="0"/>
                    </a:lnTo>
                    <a:lnTo>
                      <a:pt x="31" y="1"/>
                    </a:lnTo>
                    <a:lnTo>
                      <a:pt x="49" y="3"/>
                    </a:lnTo>
                    <a:lnTo>
                      <a:pt x="66" y="7"/>
                    </a:lnTo>
                    <a:lnTo>
                      <a:pt x="81" y="13"/>
                    </a:lnTo>
                    <a:lnTo>
                      <a:pt x="95" y="19"/>
                    </a:lnTo>
                    <a:lnTo>
                      <a:pt x="107" y="25"/>
                    </a:lnTo>
                    <a:lnTo>
                      <a:pt x="118" y="31"/>
                    </a:lnTo>
                    <a:lnTo>
                      <a:pt x="126" y="38"/>
                    </a:lnTo>
                    <a:close/>
                  </a:path>
                </a:pathLst>
              </a:custGeom>
              <a:solidFill>
                <a:srgbClr val="000000"/>
              </a:solidFill>
              <a:ln w="9525">
                <a:noFill/>
                <a:round/>
                <a:headEnd/>
                <a:tailEnd/>
              </a:ln>
            </p:spPr>
            <p:txBody>
              <a:bodyPr/>
              <a:lstStyle/>
              <a:p>
                <a:endParaRPr lang="en-US"/>
              </a:p>
            </p:txBody>
          </p:sp>
          <p:sp>
            <p:nvSpPr>
              <p:cNvPr id="1074" name="Freeform 90"/>
              <p:cNvSpPr>
                <a:spLocks/>
              </p:cNvSpPr>
              <p:nvPr/>
            </p:nvSpPr>
            <p:spPr bwMode="gray">
              <a:xfrm>
                <a:off x="5126" y="2491"/>
                <a:ext cx="39" cy="31"/>
              </a:xfrm>
              <a:custGeom>
                <a:avLst/>
                <a:gdLst>
                  <a:gd name="T0" fmla="*/ 36 w 118"/>
                  <a:gd name="T1" fmla="*/ 12 h 95"/>
                  <a:gd name="T2" fmla="*/ 30 w 118"/>
                  <a:gd name="T3" fmla="*/ 13 h 95"/>
                  <a:gd name="T4" fmla="*/ 25 w 118"/>
                  <a:gd name="T5" fmla="*/ 15 h 95"/>
                  <a:gd name="T6" fmla="*/ 21 w 118"/>
                  <a:gd name="T7" fmla="*/ 19 h 95"/>
                  <a:gd name="T8" fmla="*/ 18 w 118"/>
                  <a:gd name="T9" fmla="*/ 23 h 95"/>
                  <a:gd name="T10" fmla="*/ 14 w 118"/>
                  <a:gd name="T11" fmla="*/ 26 h 95"/>
                  <a:gd name="T12" fmla="*/ 10 w 118"/>
                  <a:gd name="T13" fmla="*/ 29 h 95"/>
                  <a:gd name="T14" fmla="*/ 5 w 118"/>
                  <a:gd name="T15" fmla="*/ 31 h 95"/>
                  <a:gd name="T16" fmla="*/ 0 w 118"/>
                  <a:gd name="T17" fmla="*/ 31 h 95"/>
                  <a:gd name="T18" fmla="*/ 1 w 118"/>
                  <a:gd name="T19" fmla="*/ 19 h 95"/>
                  <a:gd name="T20" fmla="*/ 3 w 118"/>
                  <a:gd name="T21" fmla="*/ 17 h 95"/>
                  <a:gd name="T22" fmla="*/ 6 w 118"/>
                  <a:gd name="T23" fmla="*/ 15 h 95"/>
                  <a:gd name="T24" fmla="*/ 10 w 118"/>
                  <a:gd name="T25" fmla="*/ 12 h 95"/>
                  <a:gd name="T26" fmla="*/ 13 w 118"/>
                  <a:gd name="T27" fmla="*/ 9 h 95"/>
                  <a:gd name="T28" fmla="*/ 17 w 118"/>
                  <a:gd name="T29" fmla="*/ 6 h 95"/>
                  <a:gd name="T30" fmla="*/ 21 w 118"/>
                  <a:gd name="T31" fmla="*/ 3 h 95"/>
                  <a:gd name="T32" fmla="*/ 26 w 118"/>
                  <a:gd name="T33" fmla="*/ 1 h 95"/>
                  <a:gd name="T34" fmla="*/ 32 w 118"/>
                  <a:gd name="T35" fmla="*/ 0 h 95"/>
                  <a:gd name="T36" fmla="*/ 35 w 118"/>
                  <a:gd name="T37" fmla="*/ 3 h 95"/>
                  <a:gd name="T38" fmla="*/ 38 w 118"/>
                  <a:gd name="T39" fmla="*/ 7 h 95"/>
                  <a:gd name="T40" fmla="*/ 39 w 118"/>
                  <a:gd name="T41" fmla="*/ 10 h 95"/>
                  <a:gd name="T42" fmla="*/ 36 w 118"/>
                  <a:gd name="T43" fmla="*/ 12 h 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8"/>
                  <a:gd name="T67" fmla="*/ 0 h 95"/>
                  <a:gd name="T68" fmla="*/ 118 w 118"/>
                  <a:gd name="T69" fmla="*/ 95 h 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8" h="95">
                    <a:moveTo>
                      <a:pt x="110" y="36"/>
                    </a:moveTo>
                    <a:lnTo>
                      <a:pt x="92" y="39"/>
                    </a:lnTo>
                    <a:lnTo>
                      <a:pt x="77" y="47"/>
                    </a:lnTo>
                    <a:lnTo>
                      <a:pt x="64" y="58"/>
                    </a:lnTo>
                    <a:lnTo>
                      <a:pt x="53" y="69"/>
                    </a:lnTo>
                    <a:lnTo>
                      <a:pt x="41" y="80"/>
                    </a:lnTo>
                    <a:lnTo>
                      <a:pt x="29" y="88"/>
                    </a:lnTo>
                    <a:lnTo>
                      <a:pt x="15" y="94"/>
                    </a:lnTo>
                    <a:lnTo>
                      <a:pt x="0" y="95"/>
                    </a:lnTo>
                    <a:lnTo>
                      <a:pt x="2" y="57"/>
                    </a:lnTo>
                    <a:lnTo>
                      <a:pt x="10" y="52"/>
                    </a:lnTo>
                    <a:lnTo>
                      <a:pt x="18" y="46"/>
                    </a:lnTo>
                    <a:lnTo>
                      <a:pt x="29" y="37"/>
                    </a:lnTo>
                    <a:lnTo>
                      <a:pt x="39" y="27"/>
                    </a:lnTo>
                    <a:lnTo>
                      <a:pt x="52" y="19"/>
                    </a:lnTo>
                    <a:lnTo>
                      <a:pt x="65" y="10"/>
                    </a:lnTo>
                    <a:lnTo>
                      <a:pt x="80" y="3"/>
                    </a:lnTo>
                    <a:lnTo>
                      <a:pt x="96" y="0"/>
                    </a:lnTo>
                    <a:lnTo>
                      <a:pt x="105" y="8"/>
                    </a:lnTo>
                    <a:lnTo>
                      <a:pt x="115" y="20"/>
                    </a:lnTo>
                    <a:lnTo>
                      <a:pt x="118" y="31"/>
                    </a:lnTo>
                    <a:lnTo>
                      <a:pt x="110" y="36"/>
                    </a:lnTo>
                    <a:close/>
                  </a:path>
                </a:pathLst>
              </a:custGeom>
              <a:solidFill>
                <a:srgbClr val="000000"/>
              </a:solidFill>
              <a:ln w="9525">
                <a:noFill/>
                <a:round/>
                <a:headEnd/>
                <a:tailEnd/>
              </a:ln>
            </p:spPr>
            <p:txBody>
              <a:bodyPr/>
              <a:lstStyle/>
              <a:p>
                <a:endParaRPr lang="en-US"/>
              </a:p>
            </p:txBody>
          </p:sp>
          <p:sp>
            <p:nvSpPr>
              <p:cNvPr id="1075" name="Freeform 91"/>
              <p:cNvSpPr>
                <a:spLocks/>
              </p:cNvSpPr>
              <p:nvPr/>
            </p:nvSpPr>
            <p:spPr bwMode="gray">
              <a:xfrm>
                <a:off x="5229" y="2505"/>
                <a:ext cx="20" cy="105"/>
              </a:xfrm>
              <a:custGeom>
                <a:avLst/>
                <a:gdLst>
                  <a:gd name="T0" fmla="*/ 7 w 62"/>
                  <a:gd name="T1" fmla="*/ 47 h 314"/>
                  <a:gd name="T2" fmla="*/ 7 w 62"/>
                  <a:gd name="T3" fmla="*/ 56 h 314"/>
                  <a:gd name="T4" fmla="*/ 8 w 62"/>
                  <a:gd name="T5" fmla="*/ 64 h 314"/>
                  <a:gd name="T6" fmla="*/ 10 w 62"/>
                  <a:gd name="T7" fmla="*/ 72 h 314"/>
                  <a:gd name="T8" fmla="*/ 11 w 62"/>
                  <a:gd name="T9" fmla="*/ 80 h 314"/>
                  <a:gd name="T10" fmla="*/ 14 w 62"/>
                  <a:gd name="T11" fmla="*/ 87 h 314"/>
                  <a:gd name="T12" fmla="*/ 15 w 62"/>
                  <a:gd name="T13" fmla="*/ 94 h 314"/>
                  <a:gd name="T14" fmla="*/ 15 w 62"/>
                  <a:gd name="T15" fmla="*/ 100 h 314"/>
                  <a:gd name="T16" fmla="*/ 15 w 62"/>
                  <a:gd name="T17" fmla="*/ 105 h 314"/>
                  <a:gd name="T18" fmla="*/ 12 w 62"/>
                  <a:gd name="T19" fmla="*/ 101 h 314"/>
                  <a:gd name="T20" fmla="*/ 10 w 62"/>
                  <a:gd name="T21" fmla="*/ 96 h 314"/>
                  <a:gd name="T22" fmla="*/ 8 w 62"/>
                  <a:gd name="T23" fmla="*/ 91 h 314"/>
                  <a:gd name="T24" fmla="*/ 6 w 62"/>
                  <a:gd name="T25" fmla="*/ 87 h 314"/>
                  <a:gd name="T26" fmla="*/ 5 w 62"/>
                  <a:gd name="T27" fmla="*/ 82 h 314"/>
                  <a:gd name="T28" fmla="*/ 4 w 62"/>
                  <a:gd name="T29" fmla="*/ 77 h 314"/>
                  <a:gd name="T30" fmla="*/ 2 w 62"/>
                  <a:gd name="T31" fmla="*/ 72 h 314"/>
                  <a:gd name="T32" fmla="*/ 0 w 62"/>
                  <a:gd name="T33" fmla="*/ 67 h 314"/>
                  <a:gd name="T34" fmla="*/ 1 w 62"/>
                  <a:gd name="T35" fmla="*/ 39 h 314"/>
                  <a:gd name="T36" fmla="*/ 1 w 62"/>
                  <a:gd name="T37" fmla="*/ 38 h 314"/>
                  <a:gd name="T38" fmla="*/ 3 w 62"/>
                  <a:gd name="T39" fmla="*/ 34 h 314"/>
                  <a:gd name="T40" fmla="*/ 5 w 62"/>
                  <a:gd name="T41" fmla="*/ 28 h 314"/>
                  <a:gd name="T42" fmla="*/ 8 w 62"/>
                  <a:gd name="T43" fmla="*/ 21 h 314"/>
                  <a:gd name="T44" fmla="*/ 11 w 62"/>
                  <a:gd name="T45" fmla="*/ 14 h 314"/>
                  <a:gd name="T46" fmla="*/ 14 w 62"/>
                  <a:gd name="T47" fmla="*/ 7 h 314"/>
                  <a:gd name="T48" fmla="*/ 17 w 62"/>
                  <a:gd name="T49" fmla="*/ 2 h 314"/>
                  <a:gd name="T50" fmla="*/ 20 w 62"/>
                  <a:gd name="T51" fmla="*/ 0 h 314"/>
                  <a:gd name="T52" fmla="*/ 19 w 62"/>
                  <a:gd name="T53" fmla="*/ 4 h 314"/>
                  <a:gd name="T54" fmla="*/ 15 w 62"/>
                  <a:gd name="T55" fmla="*/ 15 h 314"/>
                  <a:gd name="T56" fmla="*/ 11 w 62"/>
                  <a:gd name="T57" fmla="*/ 31 h 314"/>
                  <a:gd name="T58" fmla="*/ 7 w 62"/>
                  <a:gd name="T59" fmla="*/ 47 h 31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
                  <a:gd name="T91" fmla="*/ 0 h 314"/>
                  <a:gd name="T92" fmla="*/ 62 w 62"/>
                  <a:gd name="T93" fmla="*/ 314 h 31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 h="314">
                    <a:moveTo>
                      <a:pt x="23" y="142"/>
                    </a:moveTo>
                    <a:lnTo>
                      <a:pt x="21" y="166"/>
                    </a:lnTo>
                    <a:lnTo>
                      <a:pt x="24" y="191"/>
                    </a:lnTo>
                    <a:lnTo>
                      <a:pt x="30" y="215"/>
                    </a:lnTo>
                    <a:lnTo>
                      <a:pt x="35" y="238"/>
                    </a:lnTo>
                    <a:lnTo>
                      <a:pt x="42" y="260"/>
                    </a:lnTo>
                    <a:lnTo>
                      <a:pt x="46" y="280"/>
                    </a:lnTo>
                    <a:lnTo>
                      <a:pt x="48" y="298"/>
                    </a:lnTo>
                    <a:lnTo>
                      <a:pt x="46" y="314"/>
                    </a:lnTo>
                    <a:lnTo>
                      <a:pt x="36" y="301"/>
                    </a:lnTo>
                    <a:lnTo>
                      <a:pt x="30" y="287"/>
                    </a:lnTo>
                    <a:lnTo>
                      <a:pt x="24" y="273"/>
                    </a:lnTo>
                    <a:lnTo>
                      <a:pt x="19" y="259"/>
                    </a:lnTo>
                    <a:lnTo>
                      <a:pt x="15" y="245"/>
                    </a:lnTo>
                    <a:lnTo>
                      <a:pt x="11" y="231"/>
                    </a:lnTo>
                    <a:lnTo>
                      <a:pt x="5" y="215"/>
                    </a:lnTo>
                    <a:lnTo>
                      <a:pt x="0" y="201"/>
                    </a:lnTo>
                    <a:lnTo>
                      <a:pt x="3" y="118"/>
                    </a:lnTo>
                    <a:lnTo>
                      <a:pt x="4" y="114"/>
                    </a:lnTo>
                    <a:lnTo>
                      <a:pt x="8" y="101"/>
                    </a:lnTo>
                    <a:lnTo>
                      <a:pt x="15" y="84"/>
                    </a:lnTo>
                    <a:lnTo>
                      <a:pt x="24" y="62"/>
                    </a:lnTo>
                    <a:lnTo>
                      <a:pt x="34" y="41"/>
                    </a:lnTo>
                    <a:lnTo>
                      <a:pt x="43" y="21"/>
                    </a:lnTo>
                    <a:lnTo>
                      <a:pt x="52" y="7"/>
                    </a:lnTo>
                    <a:lnTo>
                      <a:pt x="62" y="0"/>
                    </a:lnTo>
                    <a:lnTo>
                      <a:pt x="58" y="13"/>
                    </a:lnTo>
                    <a:lnTo>
                      <a:pt x="47" y="46"/>
                    </a:lnTo>
                    <a:lnTo>
                      <a:pt x="34" y="93"/>
                    </a:lnTo>
                    <a:lnTo>
                      <a:pt x="23" y="142"/>
                    </a:lnTo>
                    <a:close/>
                  </a:path>
                </a:pathLst>
              </a:custGeom>
              <a:solidFill>
                <a:srgbClr val="000000"/>
              </a:solidFill>
              <a:ln w="9525">
                <a:noFill/>
                <a:round/>
                <a:headEnd/>
                <a:tailEnd/>
              </a:ln>
            </p:spPr>
            <p:txBody>
              <a:bodyPr/>
              <a:lstStyle/>
              <a:p>
                <a:endParaRPr lang="en-US"/>
              </a:p>
            </p:txBody>
          </p:sp>
          <p:sp>
            <p:nvSpPr>
              <p:cNvPr id="1076" name="Freeform 92"/>
              <p:cNvSpPr>
                <a:spLocks/>
              </p:cNvSpPr>
              <p:nvPr/>
            </p:nvSpPr>
            <p:spPr bwMode="gray">
              <a:xfrm>
                <a:off x="5254" y="2523"/>
                <a:ext cx="55" cy="58"/>
              </a:xfrm>
              <a:custGeom>
                <a:avLst/>
                <a:gdLst>
                  <a:gd name="T0" fmla="*/ 53 w 165"/>
                  <a:gd name="T1" fmla="*/ 15 h 174"/>
                  <a:gd name="T2" fmla="*/ 55 w 165"/>
                  <a:gd name="T3" fmla="*/ 20 h 174"/>
                  <a:gd name="T4" fmla="*/ 55 w 165"/>
                  <a:gd name="T5" fmla="*/ 26 h 174"/>
                  <a:gd name="T6" fmla="*/ 55 w 165"/>
                  <a:gd name="T7" fmla="*/ 32 h 174"/>
                  <a:gd name="T8" fmla="*/ 55 w 165"/>
                  <a:gd name="T9" fmla="*/ 37 h 174"/>
                  <a:gd name="T10" fmla="*/ 53 w 165"/>
                  <a:gd name="T11" fmla="*/ 42 h 174"/>
                  <a:gd name="T12" fmla="*/ 51 w 165"/>
                  <a:gd name="T13" fmla="*/ 47 h 174"/>
                  <a:gd name="T14" fmla="*/ 48 w 165"/>
                  <a:gd name="T15" fmla="*/ 50 h 174"/>
                  <a:gd name="T16" fmla="*/ 43 w 165"/>
                  <a:gd name="T17" fmla="*/ 54 h 174"/>
                  <a:gd name="T18" fmla="*/ 40 w 165"/>
                  <a:gd name="T19" fmla="*/ 56 h 174"/>
                  <a:gd name="T20" fmla="*/ 36 w 165"/>
                  <a:gd name="T21" fmla="*/ 57 h 174"/>
                  <a:gd name="T22" fmla="*/ 32 w 165"/>
                  <a:gd name="T23" fmla="*/ 58 h 174"/>
                  <a:gd name="T24" fmla="*/ 29 w 165"/>
                  <a:gd name="T25" fmla="*/ 58 h 174"/>
                  <a:gd name="T26" fmla="*/ 25 w 165"/>
                  <a:gd name="T27" fmla="*/ 58 h 174"/>
                  <a:gd name="T28" fmla="*/ 21 w 165"/>
                  <a:gd name="T29" fmla="*/ 57 h 174"/>
                  <a:gd name="T30" fmla="*/ 17 w 165"/>
                  <a:gd name="T31" fmla="*/ 56 h 174"/>
                  <a:gd name="T32" fmla="*/ 14 w 165"/>
                  <a:gd name="T33" fmla="*/ 55 h 174"/>
                  <a:gd name="T34" fmla="*/ 10 w 165"/>
                  <a:gd name="T35" fmla="*/ 52 h 174"/>
                  <a:gd name="T36" fmla="*/ 6 w 165"/>
                  <a:gd name="T37" fmla="*/ 48 h 174"/>
                  <a:gd name="T38" fmla="*/ 3 w 165"/>
                  <a:gd name="T39" fmla="*/ 44 h 174"/>
                  <a:gd name="T40" fmla="*/ 1 w 165"/>
                  <a:gd name="T41" fmla="*/ 39 h 174"/>
                  <a:gd name="T42" fmla="*/ 0 w 165"/>
                  <a:gd name="T43" fmla="*/ 33 h 174"/>
                  <a:gd name="T44" fmla="*/ 0 w 165"/>
                  <a:gd name="T45" fmla="*/ 28 h 174"/>
                  <a:gd name="T46" fmla="*/ 0 w 165"/>
                  <a:gd name="T47" fmla="*/ 22 h 174"/>
                  <a:gd name="T48" fmla="*/ 2 w 165"/>
                  <a:gd name="T49" fmla="*/ 16 h 174"/>
                  <a:gd name="T50" fmla="*/ 3 w 165"/>
                  <a:gd name="T51" fmla="*/ 13 h 174"/>
                  <a:gd name="T52" fmla="*/ 5 w 165"/>
                  <a:gd name="T53" fmla="*/ 11 h 174"/>
                  <a:gd name="T54" fmla="*/ 6 w 165"/>
                  <a:gd name="T55" fmla="*/ 9 h 174"/>
                  <a:gd name="T56" fmla="*/ 8 w 165"/>
                  <a:gd name="T57" fmla="*/ 7 h 174"/>
                  <a:gd name="T58" fmla="*/ 10 w 165"/>
                  <a:gd name="T59" fmla="*/ 5 h 174"/>
                  <a:gd name="T60" fmla="*/ 13 w 165"/>
                  <a:gd name="T61" fmla="*/ 3 h 174"/>
                  <a:gd name="T62" fmla="*/ 17 w 165"/>
                  <a:gd name="T63" fmla="*/ 1 h 174"/>
                  <a:gd name="T64" fmla="*/ 21 w 165"/>
                  <a:gd name="T65" fmla="*/ 0 h 174"/>
                  <a:gd name="T66" fmla="*/ 26 w 165"/>
                  <a:gd name="T67" fmla="*/ 0 h 174"/>
                  <a:gd name="T68" fmla="*/ 32 w 165"/>
                  <a:gd name="T69" fmla="*/ 1 h 174"/>
                  <a:gd name="T70" fmla="*/ 37 w 165"/>
                  <a:gd name="T71" fmla="*/ 3 h 174"/>
                  <a:gd name="T72" fmla="*/ 42 w 165"/>
                  <a:gd name="T73" fmla="*/ 5 h 174"/>
                  <a:gd name="T74" fmla="*/ 46 w 165"/>
                  <a:gd name="T75" fmla="*/ 7 h 174"/>
                  <a:gd name="T76" fmla="*/ 49 w 165"/>
                  <a:gd name="T77" fmla="*/ 9 h 174"/>
                  <a:gd name="T78" fmla="*/ 52 w 165"/>
                  <a:gd name="T79" fmla="*/ 12 h 174"/>
                  <a:gd name="T80" fmla="*/ 53 w 165"/>
                  <a:gd name="T81" fmla="*/ 15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
                  <a:gd name="T124" fmla="*/ 0 h 174"/>
                  <a:gd name="T125" fmla="*/ 165 w 165"/>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 h="174">
                    <a:moveTo>
                      <a:pt x="160" y="44"/>
                    </a:moveTo>
                    <a:lnTo>
                      <a:pt x="164" y="61"/>
                    </a:lnTo>
                    <a:lnTo>
                      <a:pt x="165" y="79"/>
                    </a:lnTo>
                    <a:lnTo>
                      <a:pt x="165" y="95"/>
                    </a:lnTo>
                    <a:lnTo>
                      <a:pt x="164" y="111"/>
                    </a:lnTo>
                    <a:lnTo>
                      <a:pt x="160" y="126"/>
                    </a:lnTo>
                    <a:lnTo>
                      <a:pt x="153" y="140"/>
                    </a:lnTo>
                    <a:lnTo>
                      <a:pt x="144" y="151"/>
                    </a:lnTo>
                    <a:lnTo>
                      <a:pt x="130" y="161"/>
                    </a:lnTo>
                    <a:lnTo>
                      <a:pt x="120" y="167"/>
                    </a:lnTo>
                    <a:lnTo>
                      <a:pt x="109" y="170"/>
                    </a:lnTo>
                    <a:lnTo>
                      <a:pt x="97" y="173"/>
                    </a:lnTo>
                    <a:lnTo>
                      <a:pt x="86" y="174"/>
                    </a:lnTo>
                    <a:lnTo>
                      <a:pt x="74" y="173"/>
                    </a:lnTo>
                    <a:lnTo>
                      <a:pt x="63" y="172"/>
                    </a:lnTo>
                    <a:lnTo>
                      <a:pt x="52" y="169"/>
                    </a:lnTo>
                    <a:lnTo>
                      <a:pt x="43" y="165"/>
                    </a:lnTo>
                    <a:lnTo>
                      <a:pt x="29" y="156"/>
                    </a:lnTo>
                    <a:lnTo>
                      <a:pt x="17" y="145"/>
                    </a:lnTo>
                    <a:lnTo>
                      <a:pt x="9" y="132"/>
                    </a:lnTo>
                    <a:lnTo>
                      <a:pt x="4" y="117"/>
                    </a:lnTo>
                    <a:lnTo>
                      <a:pt x="0" y="100"/>
                    </a:lnTo>
                    <a:lnTo>
                      <a:pt x="0" y="83"/>
                    </a:lnTo>
                    <a:lnTo>
                      <a:pt x="1" y="65"/>
                    </a:lnTo>
                    <a:lnTo>
                      <a:pt x="6" y="49"/>
                    </a:lnTo>
                    <a:lnTo>
                      <a:pt x="10" y="40"/>
                    </a:lnTo>
                    <a:lnTo>
                      <a:pt x="15" y="33"/>
                    </a:lnTo>
                    <a:lnTo>
                      <a:pt x="19" y="26"/>
                    </a:lnTo>
                    <a:lnTo>
                      <a:pt x="24" y="20"/>
                    </a:lnTo>
                    <a:lnTo>
                      <a:pt x="31" y="14"/>
                    </a:lnTo>
                    <a:lnTo>
                      <a:pt x="39" y="9"/>
                    </a:lnTo>
                    <a:lnTo>
                      <a:pt x="50" y="4"/>
                    </a:lnTo>
                    <a:lnTo>
                      <a:pt x="63" y="0"/>
                    </a:lnTo>
                    <a:lnTo>
                      <a:pt x="79" y="0"/>
                    </a:lnTo>
                    <a:lnTo>
                      <a:pt x="95" y="3"/>
                    </a:lnTo>
                    <a:lnTo>
                      <a:pt x="110" y="8"/>
                    </a:lnTo>
                    <a:lnTo>
                      <a:pt x="125" y="14"/>
                    </a:lnTo>
                    <a:lnTo>
                      <a:pt x="137" y="21"/>
                    </a:lnTo>
                    <a:lnTo>
                      <a:pt x="147" y="28"/>
                    </a:lnTo>
                    <a:lnTo>
                      <a:pt x="155" y="36"/>
                    </a:lnTo>
                    <a:lnTo>
                      <a:pt x="160" y="44"/>
                    </a:lnTo>
                    <a:close/>
                  </a:path>
                </a:pathLst>
              </a:custGeom>
              <a:solidFill>
                <a:srgbClr val="000000"/>
              </a:solidFill>
              <a:ln w="9525">
                <a:noFill/>
                <a:round/>
                <a:headEnd/>
                <a:tailEnd/>
              </a:ln>
            </p:spPr>
            <p:txBody>
              <a:bodyPr/>
              <a:lstStyle/>
              <a:p>
                <a:endParaRPr lang="en-US"/>
              </a:p>
            </p:txBody>
          </p:sp>
          <p:sp>
            <p:nvSpPr>
              <p:cNvPr id="1077" name="Freeform 93"/>
              <p:cNvSpPr>
                <a:spLocks/>
              </p:cNvSpPr>
              <p:nvPr/>
            </p:nvSpPr>
            <p:spPr bwMode="gray">
              <a:xfrm>
                <a:off x="5360" y="2526"/>
                <a:ext cx="69" cy="56"/>
              </a:xfrm>
              <a:custGeom>
                <a:avLst/>
                <a:gdLst>
                  <a:gd name="T0" fmla="*/ 57 w 209"/>
                  <a:gd name="T1" fmla="*/ 49 h 169"/>
                  <a:gd name="T2" fmla="*/ 60 w 209"/>
                  <a:gd name="T3" fmla="*/ 49 h 169"/>
                  <a:gd name="T4" fmla="*/ 63 w 209"/>
                  <a:gd name="T5" fmla="*/ 50 h 169"/>
                  <a:gd name="T6" fmla="*/ 66 w 209"/>
                  <a:gd name="T7" fmla="*/ 51 h 169"/>
                  <a:gd name="T8" fmla="*/ 69 w 209"/>
                  <a:gd name="T9" fmla="*/ 53 h 169"/>
                  <a:gd name="T10" fmla="*/ 63 w 209"/>
                  <a:gd name="T11" fmla="*/ 56 h 169"/>
                  <a:gd name="T12" fmla="*/ 57 w 209"/>
                  <a:gd name="T13" fmla="*/ 56 h 169"/>
                  <a:gd name="T14" fmla="*/ 52 w 209"/>
                  <a:gd name="T15" fmla="*/ 55 h 169"/>
                  <a:gd name="T16" fmla="*/ 46 w 209"/>
                  <a:gd name="T17" fmla="*/ 53 h 169"/>
                  <a:gd name="T18" fmla="*/ 40 w 209"/>
                  <a:gd name="T19" fmla="*/ 50 h 169"/>
                  <a:gd name="T20" fmla="*/ 33 w 209"/>
                  <a:gd name="T21" fmla="*/ 47 h 169"/>
                  <a:gd name="T22" fmla="*/ 28 w 209"/>
                  <a:gd name="T23" fmla="*/ 45 h 169"/>
                  <a:gd name="T24" fmla="*/ 22 w 209"/>
                  <a:gd name="T25" fmla="*/ 43 h 169"/>
                  <a:gd name="T26" fmla="*/ 16 w 209"/>
                  <a:gd name="T27" fmla="*/ 38 h 169"/>
                  <a:gd name="T28" fmla="*/ 11 w 209"/>
                  <a:gd name="T29" fmla="*/ 34 h 169"/>
                  <a:gd name="T30" fmla="*/ 7 w 209"/>
                  <a:gd name="T31" fmla="*/ 29 h 169"/>
                  <a:gd name="T32" fmla="*/ 3 w 209"/>
                  <a:gd name="T33" fmla="*/ 24 h 169"/>
                  <a:gd name="T34" fmla="*/ 1 w 209"/>
                  <a:gd name="T35" fmla="*/ 18 h 169"/>
                  <a:gd name="T36" fmla="*/ 0 w 209"/>
                  <a:gd name="T37" fmla="*/ 13 h 169"/>
                  <a:gd name="T38" fmla="*/ 0 w 209"/>
                  <a:gd name="T39" fmla="*/ 6 h 169"/>
                  <a:gd name="T40" fmla="*/ 1 w 209"/>
                  <a:gd name="T41" fmla="*/ 0 h 169"/>
                  <a:gd name="T42" fmla="*/ 7 w 209"/>
                  <a:gd name="T43" fmla="*/ 6 h 169"/>
                  <a:gd name="T44" fmla="*/ 14 w 209"/>
                  <a:gd name="T45" fmla="*/ 13 h 169"/>
                  <a:gd name="T46" fmla="*/ 19 w 209"/>
                  <a:gd name="T47" fmla="*/ 20 h 169"/>
                  <a:gd name="T48" fmla="*/ 25 w 209"/>
                  <a:gd name="T49" fmla="*/ 27 h 169"/>
                  <a:gd name="T50" fmla="*/ 32 w 209"/>
                  <a:gd name="T51" fmla="*/ 33 h 169"/>
                  <a:gd name="T52" fmla="*/ 39 w 209"/>
                  <a:gd name="T53" fmla="*/ 39 h 169"/>
                  <a:gd name="T54" fmla="*/ 48 w 209"/>
                  <a:gd name="T55" fmla="*/ 44 h 169"/>
                  <a:gd name="T56" fmla="*/ 57 w 209"/>
                  <a:gd name="T57" fmla="*/ 49 h 1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09"/>
                  <a:gd name="T88" fmla="*/ 0 h 169"/>
                  <a:gd name="T89" fmla="*/ 209 w 209"/>
                  <a:gd name="T90" fmla="*/ 169 h 1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09" h="169">
                    <a:moveTo>
                      <a:pt x="173" y="147"/>
                    </a:moveTo>
                    <a:lnTo>
                      <a:pt x="181" y="149"/>
                    </a:lnTo>
                    <a:lnTo>
                      <a:pt x="192" y="151"/>
                    </a:lnTo>
                    <a:lnTo>
                      <a:pt x="201" y="153"/>
                    </a:lnTo>
                    <a:lnTo>
                      <a:pt x="209" y="159"/>
                    </a:lnTo>
                    <a:lnTo>
                      <a:pt x="192" y="168"/>
                    </a:lnTo>
                    <a:lnTo>
                      <a:pt x="174" y="169"/>
                    </a:lnTo>
                    <a:lnTo>
                      <a:pt x="157" y="166"/>
                    </a:lnTo>
                    <a:lnTo>
                      <a:pt x="138" y="160"/>
                    </a:lnTo>
                    <a:lnTo>
                      <a:pt x="120" y="151"/>
                    </a:lnTo>
                    <a:lnTo>
                      <a:pt x="101" y="142"/>
                    </a:lnTo>
                    <a:lnTo>
                      <a:pt x="84" y="135"/>
                    </a:lnTo>
                    <a:lnTo>
                      <a:pt x="68" y="129"/>
                    </a:lnTo>
                    <a:lnTo>
                      <a:pt x="49" y="116"/>
                    </a:lnTo>
                    <a:lnTo>
                      <a:pt x="33" y="102"/>
                    </a:lnTo>
                    <a:lnTo>
                      <a:pt x="21" y="87"/>
                    </a:lnTo>
                    <a:lnTo>
                      <a:pt x="10" y="72"/>
                    </a:lnTo>
                    <a:lnTo>
                      <a:pt x="3" y="55"/>
                    </a:lnTo>
                    <a:lnTo>
                      <a:pt x="0" y="38"/>
                    </a:lnTo>
                    <a:lnTo>
                      <a:pt x="0" y="19"/>
                    </a:lnTo>
                    <a:lnTo>
                      <a:pt x="3" y="0"/>
                    </a:lnTo>
                    <a:lnTo>
                      <a:pt x="22" y="19"/>
                    </a:lnTo>
                    <a:lnTo>
                      <a:pt x="41" y="40"/>
                    </a:lnTo>
                    <a:lnTo>
                      <a:pt x="58" y="61"/>
                    </a:lnTo>
                    <a:lnTo>
                      <a:pt x="77" y="81"/>
                    </a:lnTo>
                    <a:lnTo>
                      <a:pt x="97" y="100"/>
                    </a:lnTo>
                    <a:lnTo>
                      <a:pt x="119" y="117"/>
                    </a:lnTo>
                    <a:lnTo>
                      <a:pt x="144" y="134"/>
                    </a:lnTo>
                    <a:lnTo>
                      <a:pt x="173" y="147"/>
                    </a:lnTo>
                    <a:close/>
                  </a:path>
                </a:pathLst>
              </a:custGeom>
              <a:solidFill>
                <a:srgbClr val="FFFFFF"/>
              </a:solidFill>
              <a:ln w="9525">
                <a:noFill/>
                <a:round/>
                <a:headEnd/>
                <a:tailEnd/>
              </a:ln>
            </p:spPr>
            <p:txBody>
              <a:bodyPr/>
              <a:lstStyle/>
              <a:p>
                <a:endParaRPr lang="en-US"/>
              </a:p>
            </p:txBody>
          </p:sp>
          <p:sp>
            <p:nvSpPr>
              <p:cNvPr id="1078" name="Freeform 94"/>
              <p:cNvSpPr>
                <a:spLocks/>
              </p:cNvSpPr>
              <p:nvPr/>
            </p:nvSpPr>
            <p:spPr bwMode="gray">
              <a:xfrm>
                <a:off x="5261" y="2529"/>
                <a:ext cx="42" cy="47"/>
              </a:xfrm>
              <a:custGeom>
                <a:avLst/>
                <a:gdLst>
                  <a:gd name="T0" fmla="*/ 42 w 125"/>
                  <a:gd name="T1" fmla="*/ 13 h 141"/>
                  <a:gd name="T2" fmla="*/ 42 w 125"/>
                  <a:gd name="T3" fmla="*/ 16 h 141"/>
                  <a:gd name="T4" fmla="*/ 42 w 125"/>
                  <a:gd name="T5" fmla="*/ 22 h 141"/>
                  <a:gd name="T6" fmla="*/ 41 w 125"/>
                  <a:gd name="T7" fmla="*/ 30 h 141"/>
                  <a:gd name="T8" fmla="*/ 40 w 125"/>
                  <a:gd name="T9" fmla="*/ 36 h 141"/>
                  <a:gd name="T10" fmla="*/ 38 w 125"/>
                  <a:gd name="T11" fmla="*/ 39 h 141"/>
                  <a:gd name="T12" fmla="*/ 36 w 125"/>
                  <a:gd name="T13" fmla="*/ 41 h 141"/>
                  <a:gd name="T14" fmla="*/ 33 w 125"/>
                  <a:gd name="T15" fmla="*/ 44 h 141"/>
                  <a:gd name="T16" fmla="*/ 29 w 125"/>
                  <a:gd name="T17" fmla="*/ 46 h 141"/>
                  <a:gd name="T18" fmla="*/ 25 w 125"/>
                  <a:gd name="T19" fmla="*/ 47 h 141"/>
                  <a:gd name="T20" fmla="*/ 21 w 125"/>
                  <a:gd name="T21" fmla="*/ 47 h 141"/>
                  <a:gd name="T22" fmla="*/ 16 w 125"/>
                  <a:gd name="T23" fmla="*/ 46 h 141"/>
                  <a:gd name="T24" fmla="*/ 11 w 125"/>
                  <a:gd name="T25" fmla="*/ 43 h 141"/>
                  <a:gd name="T26" fmla="*/ 4 w 125"/>
                  <a:gd name="T27" fmla="*/ 39 h 141"/>
                  <a:gd name="T28" fmla="*/ 2 w 125"/>
                  <a:gd name="T29" fmla="*/ 33 h 141"/>
                  <a:gd name="T30" fmla="*/ 0 w 125"/>
                  <a:gd name="T31" fmla="*/ 27 h 141"/>
                  <a:gd name="T32" fmla="*/ 0 w 125"/>
                  <a:gd name="T33" fmla="*/ 19 h 141"/>
                  <a:gd name="T34" fmla="*/ 2 w 125"/>
                  <a:gd name="T35" fmla="*/ 14 h 141"/>
                  <a:gd name="T36" fmla="*/ 4 w 125"/>
                  <a:gd name="T37" fmla="*/ 8 h 141"/>
                  <a:gd name="T38" fmla="*/ 7 w 125"/>
                  <a:gd name="T39" fmla="*/ 3 h 141"/>
                  <a:gd name="T40" fmla="*/ 13 w 125"/>
                  <a:gd name="T41" fmla="*/ 0 h 141"/>
                  <a:gd name="T42" fmla="*/ 18 w 125"/>
                  <a:gd name="T43" fmla="*/ 0 h 141"/>
                  <a:gd name="T44" fmla="*/ 24 w 125"/>
                  <a:gd name="T45" fmla="*/ 1 h 141"/>
                  <a:gd name="T46" fmla="*/ 28 w 125"/>
                  <a:gd name="T47" fmla="*/ 2 h 141"/>
                  <a:gd name="T48" fmla="*/ 33 w 125"/>
                  <a:gd name="T49" fmla="*/ 4 h 141"/>
                  <a:gd name="T50" fmla="*/ 36 w 125"/>
                  <a:gd name="T51" fmla="*/ 6 h 141"/>
                  <a:gd name="T52" fmla="*/ 39 w 125"/>
                  <a:gd name="T53" fmla="*/ 8 h 141"/>
                  <a:gd name="T54" fmla="*/ 41 w 125"/>
                  <a:gd name="T55" fmla="*/ 11 h 141"/>
                  <a:gd name="T56" fmla="*/ 42 w 125"/>
                  <a:gd name="T57" fmla="*/ 13 h 1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5"/>
                  <a:gd name="T88" fmla="*/ 0 h 141"/>
                  <a:gd name="T89" fmla="*/ 125 w 125"/>
                  <a:gd name="T90" fmla="*/ 141 h 14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5" h="141">
                    <a:moveTo>
                      <a:pt x="125" y="40"/>
                    </a:moveTo>
                    <a:lnTo>
                      <a:pt x="125" y="47"/>
                    </a:lnTo>
                    <a:lnTo>
                      <a:pt x="125" y="66"/>
                    </a:lnTo>
                    <a:lnTo>
                      <a:pt x="123" y="89"/>
                    </a:lnTo>
                    <a:lnTo>
                      <a:pt x="118" y="108"/>
                    </a:lnTo>
                    <a:lnTo>
                      <a:pt x="114" y="116"/>
                    </a:lnTo>
                    <a:lnTo>
                      <a:pt x="108" y="124"/>
                    </a:lnTo>
                    <a:lnTo>
                      <a:pt x="98" y="131"/>
                    </a:lnTo>
                    <a:lnTo>
                      <a:pt x="87" y="137"/>
                    </a:lnTo>
                    <a:lnTo>
                      <a:pt x="74" y="140"/>
                    </a:lnTo>
                    <a:lnTo>
                      <a:pt x="62" y="141"/>
                    </a:lnTo>
                    <a:lnTo>
                      <a:pt x="47" y="137"/>
                    </a:lnTo>
                    <a:lnTo>
                      <a:pt x="34" y="129"/>
                    </a:lnTo>
                    <a:lnTo>
                      <a:pt x="13" y="117"/>
                    </a:lnTo>
                    <a:lnTo>
                      <a:pt x="5" y="100"/>
                    </a:lnTo>
                    <a:lnTo>
                      <a:pt x="1" y="80"/>
                    </a:lnTo>
                    <a:lnTo>
                      <a:pt x="0" y="57"/>
                    </a:lnTo>
                    <a:lnTo>
                      <a:pt x="5" y="42"/>
                    </a:lnTo>
                    <a:lnTo>
                      <a:pt x="12" y="23"/>
                    </a:lnTo>
                    <a:lnTo>
                      <a:pt x="21" y="8"/>
                    </a:lnTo>
                    <a:lnTo>
                      <a:pt x="39" y="0"/>
                    </a:lnTo>
                    <a:lnTo>
                      <a:pt x="55" y="0"/>
                    </a:lnTo>
                    <a:lnTo>
                      <a:pt x="70" y="2"/>
                    </a:lnTo>
                    <a:lnTo>
                      <a:pt x="83" y="6"/>
                    </a:lnTo>
                    <a:lnTo>
                      <a:pt x="97" y="12"/>
                    </a:lnTo>
                    <a:lnTo>
                      <a:pt x="106" y="17"/>
                    </a:lnTo>
                    <a:lnTo>
                      <a:pt x="116" y="25"/>
                    </a:lnTo>
                    <a:lnTo>
                      <a:pt x="121" y="32"/>
                    </a:lnTo>
                    <a:lnTo>
                      <a:pt x="125" y="40"/>
                    </a:lnTo>
                    <a:close/>
                  </a:path>
                </a:pathLst>
              </a:custGeom>
              <a:solidFill>
                <a:srgbClr val="FFFFFF"/>
              </a:solidFill>
              <a:ln w="9525">
                <a:noFill/>
                <a:round/>
                <a:headEnd/>
                <a:tailEnd/>
              </a:ln>
            </p:spPr>
            <p:txBody>
              <a:bodyPr/>
              <a:lstStyle/>
              <a:p>
                <a:endParaRPr lang="en-US"/>
              </a:p>
            </p:txBody>
          </p:sp>
          <p:sp>
            <p:nvSpPr>
              <p:cNvPr id="1079" name="Freeform 95"/>
              <p:cNvSpPr>
                <a:spLocks/>
              </p:cNvSpPr>
              <p:nvPr/>
            </p:nvSpPr>
            <p:spPr bwMode="gray">
              <a:xfrm>
                <a:off x="5125" y="2527"/>
                <a:ext cx="61" cy="60"/>
              </a:xfrm>
              <a:custGeom>
                <a:avLst/>
                <a:gdLst>
                  <a:gd name="T0" fmla="*/ 58 w 183"/>
                  <a:gd name="T1" fmla="*/ 22 h 180"/>
                  <a:gd name="T2" fmla="*/ 59 w 183"/>
                  <a:gd name="T3" fmla="*/ 23 h 180"/>
                  <a:gd name="T4" fmla="*/ 60 w 183"/>
                  <a:gd name="T5" fmla="*/ 27 h 180"/>
                  <a:gd name="T6" fmla="*/ 61 w 183"/>
                  <a:gd name="T7" fmla="*/ 32 h 180"/>
                  <a:gd name="T8" fmla="*/ 61 w 183"/>
                  <a:gd name="T9" fmla="*/ 38 h 180"/>
                  <a:gd name="T10" fmla="*/ 60 w 183"/>
                  <a:gd name="T11" fmla="*/ 45 h 180"/>
                  <a:gd name="T12" fmla="*/ 56 w 183"/>
                  <a:gd name="T13" fmla="*/ 51 h 180"/>
                  <a:gd name="T14" fmla="*/ 51 w 183"/>
                  <a:gd name="T15" fmla="*/ 56 h 180"/>
                  <a:gd name="T16" fmla="*/ 41 w 183"/>
                  <a:gd name="T17" fmla="*/ 60 h 180"/>
                  <a:gd name="T18" fmla="*/ 35 w 183"/>
                  <a:gd name="T19" fmla="*/ 60 h 180"/>
                  <a:gd name="T20" fmla="*/ 30 w 183"/>
                  <a:gd name="T21" fmla="*/ 60 h 180"/>
                  <a:gd name="T22" fmla="*/ 24 w 183"/>
                  <a:gd name="T23" fmla="*/ 58 h 180"/>
                  <a:gd name="T24" fmla="*/ 18 w 183"/>
                  <a:gd name="T25" fmla="*/ 56 h 180"/>
                  <a:gd name="T26" fmla="*/ 13 w 183"/>
                  <a:gd name="T27" fmla="*/ 54 h 180"/>
                  <a:gd name="T28" fmla="*/ 9 w 183"/>
                  <a:gd name="T29" fmla="*/ 51 h 180"/>
                  <a:gd name="T30" fmla="*/ 6 w 183"/>
                  <a:gd name="T31" fmla="*/ 48 h 180"/>
                  <a:gd name="T32" fmla="*/ 4 w 183"/>
                  <a:gd name="T33" fmla="*/ 44 h 180"/>
                  <a:gd name="T34" fmla="*/ 0 w 183"/>
                  <a:gd name="T35" fmla="*/ 36 h 180"/>
                  <a:gd name="T36" fmla="*/ 0 w 183"/>
                  <a:gd name="T37" fmla="*/ 25 h 180"/>
                  <a:gd name="T38" fmla="*/ 3 w 183"/>
                  <a:gd name="T39" fmla="*/ 16 h 180"/>
                  <a:gd name="T40" fmla="*/ 8 w 183"/>
                  <a:gd name="T41" fmla="*/ 8 h 180"/>
                  <a:gd name="T42" fmla="*/ 15 w 183"/>
                  <a:gd name="T43" fmla="*/ 3 h 180"/>
                  <a:gd name="T44" fmla="*/ 23 w 183"/>
                  <a:gd name="T45" fmla="*/ 1 h 180"/>
                  <a:gd name="T46" fmla="*/ 32 w 183"/>
                  <a:gd name="T47" fmla="*/ 0 h 180"/>
                  <a:gd name="T48" fmla="*/ 40 w 183"/>
                  <a:gd name="T49" fmla="*/ 2 h 180"/>
                  <a:gd name="T50" fmla="*/ 48 w 183"/>
                  <a:gd name="T51" fmla="*/ 4 h 180"/>
                  <a:gd name="T52" fmla="*/ 53 w 183"/>
                  <a:gd name="T53" fmla="*/ 9 h 180"/>
                  <a:gd name="T54" fmla="*/ 57 w 183"/>
                  <a:gd name="T55" fmla="*/ 15 h 180"/>
                  <a:gd name="T56" fmla="*/ 58 w 183"/>
                  <a:gd name="T57" fmla="*/ 22 h 1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3"/>
                  <a:gd name="T88" fmla="*/ 0 h 180"/>
                  <a:gd name="T89" fmla="*/ 183 w 183"/>
                  <a:gd name="T90" fmla="*/ 180 h 18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3" h="180">
                    <a:moveTo>
                      <a:pt x="175" y="66"/>
                    </a:moveTo>
                    <a:lnTo>
                      <a:pt x="176" y="70"/>
                    </a:lnTo>
                    <a:lnTo>
                      <a:pt x="179" y="81"/>
                    </a:lnTo>
                    <a:lnTo>
                      <a:pt x="183" y="96"/>
                    </a:lnTo>
                    <a:lnTo>
                      <a:pt x="183" y="115"/>
                    </a:lnTo>
                    <a:lnTo>
                      <a:pt x="179" y="134"/>
                    </a:lnTo>
                    <a:lnTo>
                      <a:pt x="169" y="154"/>
                    </a:lnTo>
                    <a:lnTo>
                      <a:pt x="152" y="169"/>
                    </a:lnTo>
                    <a:lnTo>
                      <a:pt x="124" y="180"/>
                    </a:lnTo>
                    <a:lnTo>
                      <a:pt x="106" y="180"/>
                    </a:lnTo>
                    <a:lnTo>
                      <a:pt x="89" y="179"/>
                    </a:lnTo>
                    <a:lnTo>
                      <a:pt x="71" y="174"/>
                    </a:lnTo>
                    <a:lnTo>
                      <a:pt x="55" y="169"/>
                    </a:lnTo>
                    <a:lnTo>
                      <a:pt x="40" y="162"/>
                    </a:lnTo>
                    <a:lnTo>
                      <a:pt x="27" y="154"/>
                    </a:lnTo>
                    <a:lnTo>
                      <a:pt x="17" y="144"/>
                    </a:lnTo>
                    <a:lnTo>
                      <a:pt x="12" y="133"/>
                    </a:lnTo>
                    <a:lnTo>
                      <a:pt x="0" y="107"/>
                    </a:lnTo>
                    <a:lnTo>
                      <a:pt x="0" y="75"/>
                    </a:lnTo>
                    <a:lnTo>
                      <a:pt x="8" y="47"/>
                    </a:lnTo>
                    <a:lnTo>
                      <a:pt x="23" y="25"/>
                    </a:lnTo>
                    <a:lnTo>
                      <a:pt x="44" y="10"/>
                    </a:lnTo>
                    <a:lnTo>
                      <a:pt x="70" y="2"/>
                    </a:lnTo>
                    <a:lnTo>
                      <a:pt x="95" y="0"/>
                    </a:lnTo>
                    <a:lnTo>
                      <a:pt x="120" y="5"/>
                    </a:lnTo>
                    <a:lnTo>
                      <a:pt x="143" y="13"/>
                    </a:lnTo>
                    <a:lnTo>
                      <a:pt x="160" y="27"/>
                    </a:lnTo>
                    <a:lnTo>
                      <a:pt x="171" y="45"/>
                    </a:lnTo>
                    <a:lnTo>
                      <a:pt x="175" y="66"/>
                    </a:lnTo>
                    <a:close/>
                  </a:path>
                </a:pathLst>
              </a:custGeom>
              <a:solidFill>
                <a:srgbClr val="000000"/>
              </a:solidFill>
              <a:ln w="9525">
                <a:noFill/>
                <a:round/>
                <a:headEnd/>
                <a:tailEnd/>
              </a:ln>
            </p:spPr>
            <p:txBody>
              <a:bodyPr/>
              <a:lstStyle/>
              <a:p>
                <a:endParaRPr lang="en-US"/>
              </a:p>
            </p:txBody>
          </p:sp>
          <p:sp>
            <p:nvSpPr>
              <p:cNvPr id="1080" name="Freeform 96"/>
              <p:cNvSpPr>
                <a:spLocks/>
              </p:cNvSpPr>
              <p:nvPr/>
            </p:nvSpPr>
            <p:spPr bwMode="gray">
              <a:xfrm>
                <a:off x="5133" y="2533"/>
                <a:ext cx="46" cy="46"/>
              </a:xfrm>
              <a:custGeom>
                <a:avLst/>
                <a:gdLst>
                  <a:gd name="T0" fmla="*/ 43 w 138"/>
                  <a:gd name="T1" fmla="*/ 13 h 137"/>
                  <a:gd name="T2" fmla="*/ 46 w 138"/>
                  <a:gd name="T3" fmla="*/ 21 h 137"/>
                  <a:gd name="T4" fmla="*/ 46 w 138"/>
                  <a:gd name="T5" fmla="*/ 29 h 137"/>
                  <a:gd name="T6" fmla="*/ 45 w 138"/>
                  <a:gd name="T7" fmla="*/ 36 h 137"/>
                  <a:gd name="T8" fmla="*/ 41 w 138"/>
                  <a:gd name="T9" fmla="*/ 42 h 137"/>
                  <a:gd name="T10" fmla="*/ 38 w 138"/>
                  <a:gd name="T11" fmla="*/ 44 h 137"/>
                  <a:gd name="T12" fmla="*/ 33 w 138"/>
                  <a:gd name="T13" fmla="*/ 45 h 137"/>
                  <a:gd name="T14" fmla="*/ 27 w 138"/>
                  <a:gd name="T15" fmla="*/ 46 h 137"/>
                  <a:gd name="T16" fmla="*/ 20 w 138"/>
                  <a:gd name="T17" fmla="*/ 46 h 137"/>
                  <a:gd name="T18" fmla="*/ 14 w 138"/>
                  <a:gd name="T19" fmla="*/ 44 h 137"/>
                  <a:gd name="T20" fmla="*/ 8 w 138"/>
                  <a:gd name="T21" fmla="*/ 40 h 137"/>
                  <a:gd name="T22" fmla="*/ 3 w 138"/>
                  <a:gd name="T23" fmla="*/ 35 h 137"/>
                  <a:gd name="T24" fmla="*/ 0 w 138"/>
                  <a:gd name="T25" fmla="*/ 27 h 137"/>
                  <a:gd name="T26" fmla="*/ 0 w 138"/>
                  <a:gd name="T27" fmla="*/ 24 h 137"/>
                  <a:gd name="T28" fmla="*/ 0 w 138"/>
                  <a:gd name="T29" fmla="*/ 20 h 137"/>
                  <a:gd name="T30" fmla="*/ 2 w 138"/>
                  <a:gd name="T31" fmla="*/ 16 h 137"/>
                  <a:gd name="T32" fmla="*/ 4 w 138"/>
                  <a:gd name="T33" fmla="*/ 11 h 137"/>
                  <a:gd name="T34" fmla="*/ 7 w 138"/>
                  <a:gd name="T35" fmla="*/ 7 h 137"/>
                  <a:gd name="T36" fmla="*/ 10 w 138"/>
                  <a:gd name="T37" fmla="*/ 4 h 137"/>
                  <a:gd name="T38" fmla="*/ 15 w 138"/>
                  <a:gd name="T39" fmla="*/ 1 h 137"/>
                  <a:gd name="T40" fmla="*/ 20 w 138"/>
                  <a:gd name="T41" fmla="*/ 0 h 137"/>
                  <a:gd name="T42" fmla="*/ 25 w 138"/>
                  <a:gd name="T43" fmla="*/ 0 h 137"/>
                  <a:gd name="T44" fmla="*/ 29 w 138"/>
                  <a:gd name="T45" fmla="*/ 1 h 137"/>
                  <a:gd name="T46" fmla="*/ 33 w 138"/>
                  <a:gd name="T47" fmla="*/ 2 h 137"/>
                  <a:gd name="T48" fmla="*/ 36 w 138"/>
                  <a:gd name="T49" fmla="*/ 4 h 137"/>
                  <a:gd name="T50" fmla="*/ 38 w 138"/>
                  <a:gd name="T51" fmla="*/ 6 h 137"/>
                  <a:gd name="T52" fmla="*/ 41 w 138"/>
                  <a:gd name="T53" fmla="*/ 9 h 137"/>
                  <a:gd name="T54" fmla="*/ 43 w 138"/>
                  <a:gd name="T55" fmla="*/ 11 h 137"/>
                  <a:gd name="T56" fmla="*/ 43 w 138"/>
                  <a:gd name="T57" fmla="*/ 13 h 1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8"/>
                  <a:gd name="T88" fmla="*/ 0 h 137"/>
                  <a:gd name="T89" fmla="*/ 138 w 138"/>
                  <a:gd name="T90" fmla="*/ 137 h 1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8" h="137">
                    <a:moveTo>
                      <a:pt x="130" y="40"/>
                    </a:moveTo>
                    <a:lnTo>
                      <a:pt x="137" y="62"/>
                    </a:lnTo>
                    <a:lnTo>
                      <a:pt x="138" y="87"/>
                    </a:lnTo>
                    <a:lnTo>
                      <a:pt x="134" y="108"/>
                    </a:lnTo>
                    <a:lnTo>
                      <a:pt x="124" y="125"/>
                    </a:lnTo>
                    <a:lnTo>
                      <a:pt x="114" y="130"/>
                    </a:lnTo>
                    <a:lnTo>
                      <a:pt x="98" y="135"/>
                    </a:lnTo>
                    <a:lnTo>
                      <a:pt x="80" y="137"/>
                    </a:lnTo>
                    <a:lnTo>
                      <a:pt x="60" y="137"/>
                    </a:lnTo>
                    <a:lnTo>
                      <a:pt x="41" y="131"/>
                    </a:lnTo>
                    <a:lnTo>
                      <a:pt x="23" y="120"/>
                    </a:lnTo>
                    <a:lnTo>
                      <a:pt x="9" y="104"/>
                    </a:lnTo>
                    <a:lnTo>
                      <a:pt x="0" y="80"/>
                    </a:lnTo>
                    <a:lnTo>
                      <a:pt x="0" y="71"/>
                    </a:lnTo>
                    <a:lnTo>
                      <a:pt x="1" y="59"/>
                    </a:lnTo>
                    <a:lnTo>
                      <a:pt x="5" y="47"/>
                    </a:lnTo>
                    <a:lnTo>
                      <a:pt x="12" y="34"/>
                    </a:lnTo>
                    <a:lnTo>
                      <a:pt x="20" y="22"/>
                    </a:lnTo>
                    <a:lnTo>
                      <a:pt x="31" y="11"/>
                    </a:lnTo>
                    <a:lnTo>
                      <a:pt x="44" y="4"/>
                    </a:lnTo>
                    <a:lnTo>
                      <a:pt x="59" y="0"/>
                    </a:lnTo>
                    <a:lnTo>
                      <a:pt x="74" y="0"/>
                    </a:lnTo>
                    <a:lnTo>
                      <a:pt x="86" y="3"/>
                    </a:lnTo>
                    <a:lnTo>
                      <a:pt x="98" y="6"/>
                    </a:lnTo>
                    <a:lnTo>
                      <a:pt x="107" y="11"/>
                    </a:lnTo>
                    <a:lnTo>
                      <a:pt x="115" y="18"/>
                    </a:lnTo>
                    <a:lnTo>
                      <a:pt x="122" y="26"/>
                    </a:lnTo>
                    <a:lnTo>
                      <a:pt x="128" y="32"/>
                    </a:lnTo>
                    <a:lnTo>
                      <a:pt x="130" y="40"/>
                    </a:lnTo>
                    <a:close/>
                  </a:path>
                </a:pathLst>
              </a:custGeom>
              <a:solidFill>
                <a:srgbClr val="FFFFFF"/>
              </a:solidFill>
              <a:ln w="9525">
                <a:noFill/>
                <a:round/>
                <a:headEnd/>
                <a:tailEnd/>
              </a:ln>
            </p:spPr>
            <p:txBody>
              <a:bodyPr/>
              <a:lstStyle/>
              <a:p>
                <a:endParaRPr lang="en-US"/>
              </a:p>
            </p:txBody>
          </p:sp>
          <p:sp>
            <p:nvSpPr>
              <p:cNvPr id="1081" name="Freeform 97"/>
              <p:cNvSpPr>
                <a:spLocks/>
              </p:cNvSpPr>
              <p:nvPr/>
            </p:nvSpPr>
            <p:spPr bwMode="gray">
              <a:xfrm>
                <a:off x="5270" y="2542"/>
                <a:ext cx="20" cy="19"/>
              </a:xfrm>
              <a:custGeom>
                <a:avLst/>
                <a:gdLst>
                  <a:gd name="T0" fmla="*/ 20 w 60"/>
                  <a:gd name="T1" fmla="*/ 17 h 57"/>
                  <a:gd name="T2" fmla="*/ 18 w 60"/>
                  <a:gd name="T3" fmla="*/ 18 h 57"/>
                  <a:gd name="T4" fmla="*/ 16 w 60"/>
                  <a:gd name="T5" fmla="*/ 19 h 57"/>
                  <a:gd name="T6" fmla="*/ 14 w 60"/>
                  <a:gd name="T7" fmla="*/ 19 h 57"/>
                  <a:gd name="T8" fmla="*/ 12 w 60"/>
                  <a:gd name="T9" fmla="*/ 19 h 57"/>
                  <a:gd name="T10" fmla="*/ 10 w 60"/>
                  <a:gd name="T11" fmla="*/ 19 h 57"/>
                  <a:gd name="T12" fmla="*/ 7 w 60"/>
                  <a:gd name="T13" fmla="*/ 18 h 57"/>
                  <a:gd name="T14" fmla="*/ 5 w 60"/>
                  <a:gd name="T15" fmla="*/ 18 h 57"/>
                  <a:gd name="T16" fmla="*/ 2 w 60"/>
                  <a:gd name="T17" fmla="*/ 17 h 57"/>
                  <a:gd name="T18" fmla="*/ 0 w 60"/>
                  <a:gd name="T19" fmla="*/ 12 h 57"/>
                  <a:gd name="T20" fmla="*/ 1 w 60"/>
                  <a:gd name="T21" fmla="*/ 8 h 57"/>
                  <a:gd name="T22" fmla="*/ 4 w 60"/>
                  <a:gd name="T23" fmla="*/ 4 h 57"/>
                  <a:gd name="T24" fmla="*/ 9 w 60"/>
                  <a:gd name="T25" fmla="*/ 0 h 57"/>
                  <a:gd name="T26" fmla="*/ 16 w 60"/>
                  <a:gd name="T27" fmla="*/ 2 h 57"/>
                  <a:gd name="T28" fmla="*/ 19 w 60"/>
                  <a:gd name="T29" fmla="*/ 5 h 57"/>
                  <a:gd name="T30" fmla="*/ 20 w 60"/>
                  <a:gd name="T31" fmla="*/ 10 h 57"/>
                  <a:gd name="T32" fmla="*/ 20 w 60"/>
                  <a:gd name="T33" fmla="*/ 17 h 5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0"/>
                  <a:gd name="T52" fmla="*/ 0 h 57"/>
                  <a:gd name="T53" fmla="*/ 60 w 60"/>
                  <a:gd name="T54" fmla="*/ 57 h 5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0" h="57">
                    <a:moveTo>
                      <a:pt x="60" y="51"/>
                    </a:moveTo>
                    <a:lnTo>
                      <a:pt x="55" y="54"/>
                    </a:lnTo>
                    <a:lnTo>
                      <a:pt x="48" y="56"/>
                    </a:lnTo>
                    <a:lnTo>
                      <a:pt x="43" y="57"/>
                    </a:lnTo>
                    <a:lnTo>
                      <a:pt x="36" y="56"/>
                    </a:lnTo>
                    <a:lnTo>
                      <a:pt x="29" y="56"/>
                    </a:lnTo>
                    <a:lnTo>
                      <a:pt x="21" y="55"/>
                    </a:lnTo>
                    <a:lnTo>
                      <a:pt x="14" y="53"/>
                    </a:lnTo>
                    <a:lnTo>
                      <a:pt x="6" y="52"/>
                    </a:lnTo>
                    <a:lnTo>
                      <a:pt x="0" y="37"/>
                    </a:lnTo>
                    <a:lnTo>
                      <a:pt x="2" y="24"/>
                    </a:lnTo>
                    <a:lnTo>
                      <a:pt x="13" y="13"/>
                    </a:lnTo>
                    <a:lnTo>
                      <a:pt x="26" y="0"/>
                    </a:lnTo>
                    <a:lnTo>
                      <a:pt x="47" y="5"/>
                    </a:lnTo>
                    <a:lnTo>
                      <a:pt x="57" y="15"/>
                    </a:lnTo>
                    <a:lnTo>
                      <a:pt x="60" y="30"/>
                    </a:lnTo>
                    <a:lnTo>
                      <a:pt x="60" y="51"/>
                    </a:lnTo>
                    <a:close/>
                  </a:path>
                </a:pathLst>
              </a:custGeom>
              <a:solidFill>
                <a:srgbClr val="000000"/>
              </a:solidFill>
              <a:ln w="9525">
                <a:noFill/>
                <a:round/>
                <a:headEnd/>
                <a:tailEnd/>
              </a:ln>
            </p:spPr>
            <p:txBody>
              <a:bodyPr/>
              <a:lstStyle/>
              <a:p>
                <a:endParaRPr lang="en-US"/>
              </a:p>
            </p:txBody>
          </p:sp>
          <p:sp>
            <p:nvSpPr>
              <p:cNvPr id="1082" name="Freeform 98"/>
              <p:cNvSpPr>
                <a:spLocks/>
              </p:cNvSpPr>
              <p:nvPr/>
            </p:nvSpPr>
            <p:spPr bwMode="gray">
              <a:xfrm>
                <a:off x="5146" y="2545"/>
                <a:ext cx="22" cy="19"/>
              </a:xfrm>
              <a:custGeom>
                <a:avLst/>
                <a:gdLst>
                  <a:gd name="T0" fmla="*/ 22 w 64"/>
                  <a:gd name="T1" fmla="*/ 5 h 57"/>
                  <a:gd name="T2" fmla="*/ 22 w 64"/>
                  <a:gd name="T3" fmla="*/ 7 h 57"/>
                  <a:gd name="T4" fmla="*/ 22 w 64"/>
                  <a:gd name="T5" fmla="*/ 10 h 57"/>
                  <a:gd name="T6" fmla="*/ 21 w 64"/>
                  <a:gd name="T7" fmla="*/ 13 h 57"/>
                  <a:gd name="T8" fmla="*/ 20 w 64"/>
                  <a:gd name="T9" fmla="*/ 15 h 57"/>
                  <a:gd name="T10" fmla="*/ 18 w 64"/>
                  <a:gd name="T11" fmla="*/ 17 h 57"/>
                  <a:gd name="T12" fmla="*/ 16 w 64"/>
                  <a:gd name="T13" fmla="*/ 18 h 57"/>
                  <a:gd name="T14" fmla="*/ 13 w 64"/>
                  <a:gd name="T15" fmla="*/ 19 h 57"/>
                  <a:gd name="T16" fmla="*/ 9 w 64"/>
                  <a:gd name="T17" fmla="*/ 19 h 57"/>
                  <a:gd name="T18" fmla="*/ 2 w 64"/>
                  <a:gd name="T19" fmla="*/ 17 h 57"/>
                  <a:gd name="T20" fmla="*/ 0 w 64"/>
                  <a:gd name="T21" fmla="*/ 11 h 57"/>
                  <a:gd name="T22" fmla="*/ 0 w 64"/>
                  <a:gd name="T23" fmla="*/ 7 h 57"/>
                  <a:gd name="T24" fmla="*/ 1 w 64"/>
                  <a:gd name="T25" fmla="*/ 5 h 57"/>
                  <a:gd name="T26" fmla="*/ 1 w 64"/>
                  <a:gd name="T27" fmla="*/ 3 h 57"/>
                  <a:gd name="T28" fmla="*/ 3 w 64"/>
                  <a:gd name="T29" fmla="*/ 1 h 57"/>
                  <a:gd name="T30" fmla="*/ 6 w 64"/>
                  <a:gd name="T31" fmla="*/ 0 h 57"/>
                  <a:gd name="T32" fmla="*/ 9 w 64"/>
                  <a:gd name="T33" fmla="*/ 0 h 57"/>
                  <a:gd name="T34" fmla="*/ 13 w 64"/>
                  <a:gd name="T35" fmla="*/ 0 h 57"/>
                  <a:gd name="T36" fmla="*/ 16 w 64"/>
                  <a:gd name="T37" fmla="*/ 1 h 57"/>
                  <a:gd name="T38" fmla="*/ 19 w 64"/>
                  <a:gd name="T39" fmla="*/ 2 h 57"/>
                  <a:gd name="T40" fmla="*/ 22 w 64"/>
                  <a:gd name="T41" fmla="*/ 5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4"/>
                  <a:gd name="T64" fmla="*/ 0 h 57"/>
                  <a:gd name="T65" fmla="*/ 64 w 64"/>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4" h="57">
                    <a:moveTo>
                      <a:pt x="64" y="14"/>
                    </a:moveTo>
                    <a:lnTo>
                      <a:pt x="64" y="22"/>
                    </a:lnTo>
                    <a:lnTo>
                      <a:pt x="64" y="31"/>
                    </a:lnTo>
                    <a:lnTo>
                      <a:pt x="62" y="39"/>
                    </a:lnTo>
                    <a:lnTo>
                      <a:pt x="58" y="45"/>
                    </a:lnTo>
                    <a:lnTo>
                      <a:pt x="53" y="51"/>
                    </a:lnTo>
                    <a:lnTo>
                      <a:pt x="46" y="55"/>
                    </a:lnTo>
                    <a:lnTo>
                      <a:pt x="37" y="57"/>
                    </a:lnTo>
                    <a:lnTo>
                      <a:pt x="25" y="57"/>
                    </a:lnTo>
                    <a:lnTo>
                      <a:pt x="7" y="50"/>
                    </a:lnTo>
                    <a:lnTo>
                      <a:pt x="0" y="34"/>
                    </a:lnTo>
                    <a:lnTo>
                      <a:pt x="0" y="21"/>
                    </a:lnTo>
                    <a:lnTo>
                      <a:pt x="2" y="15"/>
                    </a:lnTo>
                    <a:lnTo>
                      <a:pt x="3" y="8"/>
                    </a:lnTo>
                    <a:lnTo>
                      <a:pt x="8" y="3"/>
                    </a:lnTo>
                    <a:lnTo>
                      <a:pt x="17" y="1"/>
                    </a:lnTo>
                    <a:lnTo>
                      <a:pt x="26" y="0"/>
                    </a:lnTo>
                    <a:lnTo>
                      <a:pt x="37" y="1"/>
                    </a:lnTo>
                    <a:lnTo>
                      <a:pt x="46" y="3"/>
                    </a:lnTo>
                    <a:lnTo>
                      <a:pt x="56" y="7"/>
                    </a:lnTo>
                    <a:lnTo>
                      <a:pt x="64" y="14"/>
                    </a:lnTo>
                    <a:close/>
                  </a:path>
                </a:pathLst>
              </a:custGeom>
              <a:solidFill>
                <a:srgbClr val="000000"/>
              </a:solidFill>
              <a:ln w="9525">
                <a:noFill/>
                <a:round/>
                <a:headEnd/>
                <a:tailEnd/>
              </a:ln>
            </p:spPr>
            <p:txBody>
              <a:bodyPr/>
              <a:lstStyle/>
              <a:p>
                <a:endParaRPr lang="en-US"/>
              </a:p>
            </p:txBody>
          </p:sp>
          <p:sp>
            <p:nvSpPr>
              <p:cNvPr id="1083" name="Freeform 99"/>
              <p:cNvSpPr>
                <a:spLocks/>
              </p:cNvSpPr>
              <p:nvPr/>
            </p:nvSpPr>
            <p:spPr bwMode="gray">
              <a:xfrm>
                <a:off x="5027" y="2576"/>
                <a:ext cx="51" cy="85"/>
              </a:xfrm>
              <a:custGeom>
                <a:avLst/>
                <a:gdLst>
                  <a:gd name="T0" fmla="*/ 0 w 151"/>
                  <a:gd name="T1" fmla="*/ 27 h 253"/>
                  <a:gd name="T2" fmla="*/ 1 w 151"/>
                  <a:gd name="T3" fmla="*/ 22 h 253"/>
                  <a:gd name="T4" fmla="*/ 1 w 151"/>
                  <a:gd name="T5" fmla="*/ 17 h 253"/>
                  <a:gd name="T6" fmla="*/ 2 w 151"/>
                  <a:gd name="T7" fmla="*/ 13 h 253"/>
                  <a:gd name="T8" fmla="*/ 4 w 151"/>
                  <a:gd name="T9" fmla="*/ 10 h 253"/>
                  <a:gd name="T10" fmla="*/ 6 w 151"/>
                  <a:gd name="T11" fmla="*/ 8 h 253"/>
                  <a:gd name="T12" fmla="*/ 9 w 151"/>
                  <a:gd name="T13" fmla="*/ 5 h 253"/>
                  <a:gd name="T14" fmla="*/ 11 w 151"/>
                  <a:gd name="T15" fmla="*/ 3 h 253"/>
                  <a:gd name="T16" fmla="*/ 15 w 151"/>
                  <a:gd name="T17" fmla="*/ 2 h 253"/>
                  <a:gd name="T18" fmla="*/ 26 w 151"/>
                  <a:gd name="T19" fmla="*/ 0 h 253"/>
                  <a:gd name="T20" fmla="*/ 34 w 151"/>
                  <a:gd name="T21" fmla="*/ 2 h 253"/>
                  <a:gd name="T22" fmla="*/ 39 w 151"/>
                  <a:gd name="T23" fmla="*/ 6 h 253"/>
                  <a:gd name="T24" fmla="*/ 43 w 151"/>
                  <a:gd name="T25" fmla="*/ 12 h 253"/>
                  <a:gd name="T26" fmla="*/ 46 w 151"/>
                  <a:gd name="T27" fmla="*/ 20 h 253"/>
                  <a:gd name="T28" fmla="*/ 47 w 151"/>
                  <a:gd name="T29" fmla="*/ 29 h 253"/>
                  <a:gd name="T30" fmla="*/ 48 w 151"/>
                  <a:gd name="T31" fmla="*/ 36 h 253"/>
                  <a:gd name="T32" fmla="*/ 50 w 151"/>
                  <a:gd name="T33" fmla="*/ 44 h 253"/>
                  <a:gd name="T34" fmla="*/ 51 w 151"/>
                  <a:gd name="T35" fmla="*/ 46 h 253"/>
                  <a:gd name="T36" fmla="*/ 51 w 151"/>
                  <a:gd name="T37" fmla="*/ 52 h 253"/>
                  <a:gd name="T38" fmla="*/ 51 w 151"/>
                  <a:gd name="T39" fmla="*/ 60 h 253"/>
                  <a:gd name="T40" fmla="*/ 51 w 151"/>
                  <a:gd name="T41" fmla="*/ 68 h 253"/>
                  <a:gd name="T42" fmla="*/ 48 w 151"/>
                  <a:gd name="T43" fmla="*/ 76 h 253"/>
                  <a:gd name="T44" fmla="*/ 44 w 151"/>
                  <a:gd name="T45" fmla="*/ 82 h 253"/>
                  <a:gd name="T46" fmla="*/ 38 w 151"/>
                  <a:gd name="T47" fmla="*/ 85 h 253"/>
                  <a:gd name="T48" fmla="*/ 28 w 151"/>
                  <a:gd name="T49" fmla="*/ 83 h 253"/>
                  <a:gd name="T50" fmla="*/ 21 w 151"/>
                  <a:gd name="T51" fmla="*/ 79 h 253"/>
                  <a:gd name="T52" fmla="*/ 15 w 151"/>
                  <a:gd name="T53" fmla="*/ 74 h 253"/>
                  <a:gd name="T54" fmla="*/ 10 w 151"/>
                  <a:gd name="T55" fmla="*/ 68 h 253"/>
                  <a:gd name="T56" fmla="*/ 6 w 151"/>
                  <a:gd name="T57" fmla="*/ 61 h 253"/>
                  <a:gd name="T58" fmla="*/ 4 w 151"/>
                  <a:gd name="T59" fmla="*/ 54 h 253"/>
                  <a:gd name="T60" fmla="*/ 1 w 151"/>
                  <a:gd name="T61" fmla="*/ 45 h 253"/>
                  <a:gd name="T62" fmla="*/ 1 w 151"/>
                  <a:gd name="T63" fmla="*/ 37 h 253"/>
                  <a:gd name="T64" fmla="*/ 0 w 151"/>
                  <a:gd name="T65" fmla="*/ 27 h 2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1"/>
                  <a:gd name="T100" fmla="*/ 0 h 253"/>
                  <a:gd name="T101" fmla="*/ 151 w 151"/>
                  <a:gd name="T102" fmla="*/ 253 h 2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1" h="253">
                    <a:moveTo>
                      <a:pt x="0" y="80"/>
                    </a:moveTo>
                    <a:lnTo>
                      <a:pt x="2" y="64"/>
                    </a:lnTo>
                    <a:lnTo>
                      <a:pt x="3" y="51"/>
                    </a:lnTo>
                    <a:lnTo>
                      <a:pt x="7" y="40"/>
                    </a:lnTo>
                    <a:lnTo>
                      <a:pt x="12" y="31"/>
                    </a:lnTo>
                    <a:lnTo>
                      <a:pt x="19" y="23"/>
                    </a:lnTo>
                    <a:lnTo>
                      <a:pt x="26" y="15"/>
                    </a:lnTo>
                    <a:lnTo>
                      <a:pt x="34" y="10"/>
                    </a:lnTo>
                    <a:lnTo>
                      <a:pt x="43" y="6"/>
                    </a:lnTo>
                    <a:lnTo>
                      <a:pt x="76" y="0"/>
                    </a:lnTo>
                    <a:lnTo>
                      <a:pt x="100" y="6"/>
                    </a:lnTo>
                    <a:lnTo>
                      <a:pt x="116" y="19"/>
                    </a:lnTo>
                    <a:lnTo>
                      <a:pt x="128" y="37"/>
                    </a:lnTo>
                    <a:lnTo>
                      <a:pt x="135" y="60"/>
                    </a:lnTo>
                    <a:lnTo>
                      <a:pt x="139" y="85"/>
                    </a:lnTo>
                    <a:lnTo>
                      <a:pt x="143" y="108"/>
                    </a:lnTo>
                    <a:lnTo>
                      <a:pt x="149" y="130"/>
                    </a:lnTo>
                    <a:lnTo>
                      <a:pt x="150" y="136"/>
                    </a:lnTo>
                    <a:lnTo>
                      <a:pt x="151" y="154"/>
                    </a:lnTo>
                    <a:lnTo>
                      <a:pt x="151" y="178"/>
                    </a:lnTo>
                    <a:lnTo>
                      <a:pt x="150" y="203"/>
                    </a:lnTo>
                    <a:lnTo>
                      <a:pt x="143" y="227"/>
                    </a:lnTo>
                    <a:lnTo>
                      <a:pt x="131" y="245"/>
                    </a:lnTo>
                    <a:lnTo>
                      <a:pt x="112" y="253"/>
                    </a:lnTo>
                    <a:lnTo>
                      <a:pt x="83" y="246"/>
                    </a:lnTo>
                    <a:lnTo>
                      <a:pt x="62" y="235"/>
                    </a:lnTo>
                    <a:lnTo>
                      <a:pt x="45" y="220"/>
                    </a:lnTo>
                    <a:lnTo>
                      <a:pt x="30" y="203"/>
                    </a:lnTo>
                    <a:lnTo>
                      <a:pt x="19" y="183"/>
                    </a:lnTo>
                    <a:lnTo>
                      <a:pt x="11" y="160"/>
                    </a:lnTo>
                    <a:lnTo>
                      <a:pt x="4" y="135"/>
                    </a:lnTo>
                    <a:lnTo>
                      <a:pt x="2" y="109"/>
                    </a:lnTo>
                    <a:lnTo>
                      <a:pt x="0" y="80"/>
                    </a:lnTo>
                    <a:close/>
                  </a:path>
                </a:pathLst>
              </a:custGeom>
              <a:solidFill>
                <a:srgbClr val="FFFFFF"/>
              </a:solidFill>
              <a:ln w="9525">
                <a:noFill/>
                <a:round/>
                <a:headEnd/>
                <a:tailEnd/>
              </a:ln>
            </p:spPr>
            <p:txBody>
              <a:bodyPr/>
              <a:lstStyle/>
              <a:p>
                <a:endParaRPr lang="en-US"/>
              </a:p>
            </p:txBody>
          </p:sp>
          <p:sp>
            <p:nvSpPr>
              <p:cNvPr id="1084" name="Freeform 100"/>
              <p:cNvSpPr>
                <a:spLocks/>
              </p:cNvSpPr>
              <p:nvPr/>
            </p:nvSpPr>
            <p:spPr bwMode="gray">
              <a:xfrm>
                <a:off x="5390" y="2587"/>
                <a:ext cx="91" cy="126"/>
              </a:xfrm>
              <a:custGeom>
                <a:avLst/>
                <a:gdLst>
                  <a:gd name="T0" fmla="*/ 89 w 271"/>
                  <a:gd name="T1" fmla="*/ 36 h 377"/>
                  <a:gd name="T2" fmla="*/ 84 w 271"/>
                  <a:gd name="T3" fmla="*/ 54 h 377"/>
                  <a:gd name="T4" fmla="*/ 77 w 271"/>
                  <a:gd name="T5" fmla="*/ 70 h 377"/>
                  <a:gd name="T6" fmla="*/ 70 w 271"/>
                  <a:gd name="T7" fmla="*/ 85 h 377"/>
                  <a:gd name="T8" fmla="*/ 67 w 271"/>
                  <a:gd name="T9" fmla="*/ 95 h 377"/>
                  <a:gd name="T10" fmla="*/ 65 w 271"/>
                  <a:gd name="T11" fmla="*/ 107 h 377"/>
                  <a:gd name="T12" fmla="*/ 65 w 271"/>
                  <a:gd name="T13" fmla="*/ 115 h 377"/>
                  <a:gd name="T14" fmla="*/ 65 w 271"/>
                  <a:gd name="T15" fmla="*/ 120 h 377"/>
                  <a:gd name="T16" fmla="*/ 60 w 271"/>
                  <a:gd name="T17" fmla="*/ 126 h 377"/>
                  <a:gd name="T18" fmla="*/ 50 w 271"/>
                  <a:gd name="T19" fmla="*/ 125 h 377"/>
                  <a:gd name="T20" fmla="*/ 41 w 271"/>
                  <a:gd name="T21" fmla="*/ 122 h 377"/>
                  <a:gd name="T22" fmla="*/ 33 w 271"/>
                  <a:gd name="T23" fmla="*/ 119 h 377"/>
                  <a:gd name="T24" fmla="*/ 26 w 271"/>
                  <a:gd name="T25" fmla="*/ 114 h 377"/>
                  <a:gd name="T26" fmla="*/ 22 w 271"/>
                  <a:gd name="T27" fmla="*/ 107 h 377"/>
                  <a:gd name="T28" fmla="*/ 19 w 271"/>
                  <a:gd name="T29" fmla="*/ 100 h 377"/>
                  <a:gd name="T30" fmla="*/ 19 w 271"/>
                  <a:gd name="T31" fmla="*/ 93 h 377"/>
                  <a:gd name="T32" fmla="*/ 24 w 271"/>
                  <a:gd name="T33" fmla="*/ 84 h 377"/>
                  <a:gd name="T34" fmla="*/ 35 w 271"/>
                  <a:gd name="T35" fmla="*/ 77 h 377"/>
                  <a:gd name="T36" fmla="*/ 47 w 271"/>
                  <a:gd name="T37" fmla="*/ 71 h 377"/>
                  <a:gd name="T38" fmla="*/ 50 w 271"/>
                  <a:gd name="T39" fmla="*/ 63 h 377"/>
                  <a:gd name="T40" fmla="*/ 43 w 271"/>
                  <a:gd name="T41" fmla="*/ 57 h 377"/>
                  <a:gd name="T42" fmla="*/ 38 w 271"/>
                  <a:gd name="T43" fmla="*/ 55 h 377"/>
                  <a:gd name="T44" fmla="*/ 31 w 271"/>
                  <a:gd name="T45" fmla="*/ 58 h 377"/>
                  <a:gd name="T46" fmla="*/ 34 w 271"/>
                  <a:gd name="T47" fmla="*/ 59 h 377"/>
                  <a:gd name="T48" fmla="*/ 38 w 271"/>
                  <a:gd name="T49" fmla="*/ 61 h 377"/>
                  <a:gd name="T50" fmla="*/ 41 w 271"/>
                  <a:gd name="T51" fmla="*/ 63 h 377"/>
                  <a:gd name="T52" fmla="*/ 40 w 271"/>
                  <a:gd name="T53" fmla="*/ 67 h 377"/>
                  <a:gd name="T54" fmla="*/ 36 w 271"/>
                  <a:gd name="T55" fmla="*/ 69 h 377"/>
                  <a:gd name="T56" fmla="*/ 30 w 271"/>
                  <a:gd name="T57" fmla="*/ 70 h 377"/>
                  <a:gd name="T58" fmla="*/ 25 w 271"/>
                  <a:gd name="T59" fmla="*/ 69 h 377"/>
                  <a:gd name="T60" fmla="*/ 21 w 271"/>
                  <a:gd name="T61" fmla="*/ 66 h 377"/>
                  <a:gd name="T62" fmla="*/ 17 w 271"/>
                  <a:gd name="T63" fmla="*/ 57 h 377"/>
                  <a:gd name="T64" fmla="*/ 21 w 271"/>
                  <a:gd name="T65" fmla="*/ 46 h 377"/>
                  <a:gd name="T66" fmla="*/ 31 w 271"/>
                  <a:gd name="T67" fmla="*/ 42 h 377"/>
                  <a:gd name="T68" fmla="*/ 41 w 271"/>
                  <a:gd name="T69" fmla="*/ 41 h 377"/>
                  <a:gd name="T70" fmla="*/ 50 w 271"/>
                  <a:gd name="T71" fmla="*/ 40 h 377"/>
                  <a:gd name="T72" fmla="*/ 60 w 271"/>
                  <a:gd name="T73" fmla="*/ 38 h 377"/>
                  <a:gd name="T74" fmla="*/ 54 w 271"/>
                  <a:gd name="T75" fmla="*/ 33 h 377"/>
                  <a:gd name="T76" fmla="*/ 44 w 271"/>
                  <a:gd name="T77" fmla="*/ 33 h 377"/>
                  <a:gd name="T78" fmla="*/ 33 w 271"/>
                  <a:gd name="T79" fmla="*/ 34 h 377"/>
                  <a:gd name="T80" fmla="*/ 24 w 271"/>
                  <a:gd name="T81" fmla="*/ 37 h 377"/>
                  <a:gd name="T82" fmla="*/ 12 w 271"/>
                  <a:gd name="T83" fmla="*/ 34 h 377"/>
                  <a:gd name="T84" fmla="*/ 24 w 271"/>
                  <a:gd name="T85" fmla="*/ 24 h 377"/>
                  <a:gd name="T86" fmla="*/ 43 w 271"/>
                  <a:gd name="T87" fmla="*/ 21 h 377"/>
                  <a:gd name="T88" fmla="*/ 63 w 271"/>
                  <a:gd name="T89" fmla="*/ 19 h 377"/>
                  <a:gd name="T90" fmla="*/ 66 w 271"/>
                  <a:gd name="T91" fmla="*/ 13 h 377"/>
                  <a:gd name="T92" fmla="*/ 56 w 271"/>
                  <a:gd name="T93" fmla="*/ 12 h 377"/>
                  <a:gd name="T94" fmla="*/ 45 w 271"/>
                  <a:gd name="T95" fmla="*/ 13 h 377"/>
                  <a:gd name="T96" fmla="*/ 33 w 271"/>
                  <a:gd name="T97" fmla="*/ 16 h 377"/>
                  <a:gd name="T98" fmla="*/ 1 w 271"/>
                  <a:gd name="T99" fmla="*/ 27 h 377"/>
                  <a:gd name="T100" fmla="*/ 0 w 271"/>
                  <a:gd name="T101" fmla="*/ 18 h 377"/>
                  <a:gd name="T102" fmla="*/ 4 w 271"/>
                  <a:gd name="T103" fmla="*/ 12 h 377"/>
                  <a:gd name="T104" fmla="*/ 13 w 271"/>
                  <a:gd name="T105" fmla="*/ 7 h 377"/>
                  <a:gd name="T106" fmla="*/ 23 w 271"/>
                  <a:gd name="T107" fmla="*/ 4 h 377"/>
                  <a:gd name="T108" fmla="*/ 36 w 271"/>
                  <a:gd name="T109" fmla="*/ 3 h 377"/>
                  <a:gd name="T110" fmla="*/ 49 w 271"/>
                  <a:gd name="T111" fmla="*/ 1 h 377"/>
                  <a:gd name="T112" fmla="*/ 62 w 271"/>
                  <a:gd name="T113" fmla="*/ 0 h 377"/>
                  <a:gd name="T114" fmla="*/ 73 w 271"/>
                  <a:gd name="T115" fmla="*/ 1 h 37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71"/>
                  <a:gd name="T175" fmla="*/ 0 h 377"/>
                  <a:gd name="T176" fmla="*/ 271 w 271"/>
                  <a:gd name="T177" fmla="*/ 377 h 37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71" h="377">
                    <a:moveTo>
                      <a:pt x="271" y="74"/>
                    </a:moveTo>
                    <a:lnTo>
                      <a:pt x="265" y="107"/>
                    </a:lnTo>
                    <a:lnTo>
                      <a:pt x="259" y="135"/>
                    </a:lnTo>
                    <a:lnTo>
                      <a:pt x="249" y="161"/>
                    </a:lnTo>
                    <a:lnTo>
                      <a:pt x="240" y="184"/>
                    </a:lnTo>
                    <a:lnTo>
                      <a:pt x="229" y="208"/>
                    </a:lnTo>
                    <a:lnTo>
                      <a:pt x="218" y="230"/>
                    </a:lnTo>
                    <a:lnTo>
                      <a:pt x="207" y="254"/>
                    </a:lnTo>
                    <a:lnTo>
                      <a:pt x="198" y="279"/>
                    </a:lnTo>
                    <a:lnTo>
                      <a:pt x="199" y="285"/>
                    </a:lnTo>
                    <a:lnTo>
                      <a:pt x="198" y="302"/>
                    </a:lnTo>
                    <a:lnTo>
                      <a:pt x="194" y="320"/>
                    </a:lnTo>
                    <a:lnTo>
                      <a:pt x="191" y="335"/>
                    </a:lnTo>
                    <a:lnTo>
                      <a:pt x="194" y="343"/>
                    </a:lnTo>
                    <a:lnTo>
                      <a:pt x="194" y="352"/>
                    </a:lnTo>
                    <a:lnTo>
                      <a:pt x="194" y="360"/>
                    </a:lnTo>
                    <a:lnTo>
                      <a:pt x="194" y="370"/>
                    </a:lnTo>
                    <a:lnTo>
                      <a:pt x="178" y="376"/>
                    </a:lnTo>
                    <a:lnTo>
                      <a:pt x="163" y="377"/>
                    </a:lnTo>
                    <a:lnTo>
                      <a:pt x="148" y="375"/>
                    </a:lnTo>
                    <a:lnTo>
                      <a:pt x="135" y="371"/>
                    </a:lnTo>
                    <a:lnTo>
                      <a:pt x="121" y="366"/>
                    </a:lnTo>
                    <a:lnTo>
                      <a:pt x="109" y="360"/>
                    </a:lnTo>
                    <a:lnTo>
                      <a:pt x="97" y="355"/>
                    </a:lnTo>
                    <a:lnTo>
                      <a:pt x="85" y="351"/>
                    </a:lnTo>
                    <a:lnTo>
                      <a:pt x="78" y="341"/>
                    </a:lnTo>
                    <a:lnTo>
                      <a:pt x="71" y="331"/>
                    </a:lnTo>
                    <a:lnTo>
                      <a:pt x="65" y="321"/>
                    </a:lnTo>
                    <a:lnTo>
                      <a:pt x="59" y="310"/>
                    </a:lnTo>
                    <a:lnTo>
                      <a:pt x="56" y="299"/>
                    </a:lnTo>
                    <a:lnTo>
                      <a:pt x="55" y="288"/>
                    </a:lnTo>
                    <a:lnTo>
                      <a:pt x="56" y="278"/>
                    </a:lnTo>
                    <a:lnTo>
                      <a:pt x="62" y="267"/>
                    </a:lnTo>
                    <a:lnTo>
                      <a:pt x="71" y="251"/>
                    </a:lnTo>
                    <a:lnTo>
                      <a:pt x="86" y="239"/>
                    </a:lnTo>
                    <a:lnTo>
                      <a:pt x="104" y="230"/>
                    </a:lnTo>
                    <a:lnTo>
                      <a:pt x="123" y="221"/>
                    </a:lnTo>
                    <a:lnTo>
                      <a:pt x="139" y="212"/>
                    </a:lnTo>
                    <a:lnTo>
                      <a:pt x="148" y="201"/>
                    </a:lnTo>
                    <a:lnTo>
                      <a:pt x="149" y="189"/>
                    </a:lnTo>
                    <a:lnTo>
                      <a:pt x="139" y="174"/>
                    </a:lnTo>
                    <a:lnTo>
                      <a:pt x="129" y="171"/>
                    </a:lnTo>
                    <a:lnTo>
                      <a:pt x="121" y="167"/>
                    </a:lnTo>
                    <a:lnTo>
                      <a:pt x="112" y="164"/>
                    </a:lnTo>
                    <a:lnTo>
                      <a:pt x="100" y="164"/>
                    </a:lnTo>
                    <a:lnTo>
                      <a:pt x="92" y="173"/>
                    </a:lnTo>
                    <a:lnTo>
                      <a:pt x="97" y="176"/>
                    </a:lnTo>
                    <a:lnTo>
                      <a:pt x="102" y="178"/>
                    </a:lnTo>
                    <a:lnTo>
                      <a:pt x="109" y="180"/>
                    </a:lnTo>
                    <a:lnTo>
                      <a:pt x="114" y="182"/>
                    </a:lnTo>
                    <a:lnTo>
                      <a:pt x="118" y="185"/>
                    </a:lnTo>
                    <a:lnTo>
                      <a:pt x="123" y="188"/>
                    </a:lnTo>
                    <a:lnTo>
                      <a:pt x="123" y="194"/>
                    </a:lnTo>
                    <a:lnTo>
                      <a:pt x="120" y="200"/>
                    </a:lnTo>
                    <a:lnTo>
                      <a:pt x="113" y="204"/>
                    </a:lnTo>
                    <a:lnTo>
                      <a:pt x="106" y="207"/>
                    </a:lnTo>
                    <a:lnTo>
                      <a:pt x="97" y="208"/>
                    </a:lnTo>
                    <a:lnTo>
                      <a:pt x="89" y="208"/>
                    </a:lnTo>
                    <a:lnTo>
                      <a:pt x="81" y="208"/>
                    </a:lnTo>
                    <a:lnTo>
                      <a:pt x="73" y="206"/>
                    </a:lnTo>
                    <a:lnTo>
                      <a:pt x="66" y="202"/>
                    </a:lnTo>
                    <a:lnTo>
                      <a:pt x="62" y="198"/>
                    </a:lnTo>
                    <a:lnTo>
                      <a:pt x="52" y="185"/>
                    </a:lnTo>
                    <a:lnTo>
                      <a:pt x="51" y="170"/>
                    </a:lnTo>
                    <a:lnTo>
                      <a:pt x="56" y="153"/>
                    </a:lnTo>
                    <a:lnTo>
                      <a:pt x="63" y="139"/>
                    </a:lnTo>
                    <a:lnTo>
                      <a:pt x="78" y="132"/>
                    </a:lnTo>
                    <a:lnTo>
                      <a:pt x="92" y="127"/>
                    </a:lnTo>
                    <a:lnTo>
                      <a:pt x="106" y="124"/>
                    </a:lnTo>
                    <a:lnTo>
                      <a:pt x="121" y="123"/>
                    </a:lnTo>
                    <a:lnTo>
                      <a:pt x="136" y="121"/>
                    </a:lnTo>
                    <a:lnTo>
                      <a:pt x="149" y="120"/>
                    </a:lnTo>
                    <a:lnTo>
                      <a:pt x="164" y="117"/>
                    </a:lnTo>
                    <a:lnTo>
                      <a:pt x="178" y="113"/>
                    </a:lnTo>
                    <a:lnTo>
                      <a:pt x="171" y="104"/>
                    </a:lnTo>
                    <a:lnTo>
                      <a:pt x="160" y="100"/>
                    </a:lnTo>
                    <a:lnTo>
                      <a:pt x="145" y="98"/>
                    </a:lnTo>
                    <a:lnTo>
                      <a:pt x="131" y="98"/>
                    </a:lnTo>
                    <a:lnTo>
                      <a:pt x="114" y="100"/>
                    </a:lnTo>
                    <a:lnTo>
                      <a:pt x="98" y="103"/>
                    </a:lnTo>
                    <a:lnTo>
                      <a:pt x="83" y="107"/>
                    </a:lnTo>
                    <a:lnTo>
                      <a:pt x="71" y="110"/>
                    </a:lnTo>
                    <a:lnTo>
                      <a:pt x="35" y="127"/>
                    </a:lnTo>
                    <a:lnTo>
                      <a:pt x="36" y="101"/>
                    </a:lnTo>
                    <a:lnTo>
                      <a:pt x="50" y="84"/>
                    </a:lnTo>
                    <a:lnTo>
                      <a:pt x="71" y="73"/>
                    </a:lnTo>
                    <a:lnTo>
                      <a:pt x="98" y="67"/>
                    </a:lnTo>
                    <a:lnTo>
                      <a:pt x="128" y="64"/>
                    </a:lnTo>
                    <a:lnTo>
                      <a:pt x="159" y="61"/>
                    </a:lnTo>
                    <a:lnTo>
                      <a:pt x="187" y="57"/>
                    </a:lnTo>
                    <a:lnTo>
                      <a:pt x="210" y="49"/>
                    </a:lnTo>
                    <a:lnTo>
                      <a:pt x="197" y="40"/>
                    </a:lnTo>
                    <a:lnTo>
                      <a:pt x="183" y="37"/>
                    </a:lnTo>
                    <a:lnTo>
                      <a:pt x="167" y="36"/>
                    </a:lnTo>
                    <a:lnTo>
                      <a:pt x="151" y="37"/>
                    </a:lnTo>
                    <a:lnTo>
                      <a:pt x="133" y="40"/>
                    </a:lnTo>
                    <a:lnTo>
                      <a:pt x="116" y="43"/>
                    </a:lnTo>
                    <a:lnTo>
                      <a:pt x="97" y="47"/>
                    </a:lnTo>
                    <a:lnTo>
                      <a:pt x="78" y="48"/>
                    </a:lnTo>
                    <a:lnTo>
                      <a:pt x="4" y="82"/>
                    </a:lnTo>
                    <a:lnTo>
                      <a:pt x="0" y="67"/>
                    </a:lnTo>
                    <a:lnTo>
                      <a:pt x="0" y="54"/>
                    </a:lnTo>
                    <a:lnTo>
                      <a:pt x="5" y="45"/>
                    </a:lnTo>
                    <a:lnTo>
                      <a:pt x="13" y="35"/>
                    </a:lnTo>
                    <a:lnTo>
                      <a:pt x="26" y="28"/>
                    </a:lnTo>
                    <a:lnTo>
                      <a:pt x="39" y="22"/>
                    </a:lnTo>
                    <a:lnTo>
                      <a:pt x="54" y="16"/>
                    </a:lnTo>
                    <a:lnTo>
                      <a:pt x="69" y="12"/>
                    </a:lnTo>
                    <a:lnTo>
                      <a:pt x="87" y="11"/>
                    </a:lnTo>
                    <a:lnTo>
                      <a:pt x="106" y="9"/>
                    </a:lnTo>
                    <a:lnTo>
                      <a:pt x="127" y="5"/>
                    </a:lnTo>
                    <a:lnTo>
                      <a:pt x="147" y="3"/>
                    </a:lnTo>
                    <a:lnTo>
                      <a:pt x="166" y="1"/>
                    </a:lnTo>
                    <a:lnTo>
                      <a:pt x="184" y="0"/>
                    </a:lnTo>
                    <a:lnTo>
                      <a:pt x="202" y="1"/>
                    </a:lnTo>
                    <a:lnTo>
                      <a:pt x="218" y="4"/>
                    </a:lnTo>
                    <a:lnTo>
                      <a:pt x="271" y="74"/>
                    </a:lnTo>
                    <a:close/>
                  </a:path>
                </a:pathLst>
              </a:custGeom>
              <a:solidFill>
                <a:srgbClr val="FFFFFF"/>
              </a:solidFill>
              <a:ln w="9525">
                <a:noFill/>
                <a:round/>
                <a:headEnd/>
                <a:tailEnd/>
              </a:ln>
            </p:spPr>
            <p:txBody>
              <a:bodyPr/>
              <a:lstStyle/>
              <a:p>
                <a:endParaRPr lang="en-US"/>
              </a:p>
            </p:txBody>
          </p:sp>
          <p:sp>
            <p:nvSpPr>
              <p:cNvPr id="1085" name="Freeform 101"/>
              <p:cNvSpPr>
                <a:spLocks/>
              </p:cNvSpPr>
              <p:nvPr/>
            </p:nvSpPr>
            <p:spPr bwMode="gray">
              <a:xfrm>
                <a:off x="5201" y="2610"/>
                <a:ext cx="67" cy="21"/>
              </a:xfrm>
              <a:custGeom>
                <a:avLst/>
                <a:gdLst>
                  <a:gd name="T0" fmla="*/ 15 w 200"/>
                  <a:gd name="T1" fmla="*/ 14 h 64"/>
                  <a:gd name="T2" fmla="*/ 20 w 200"/>
                  <a:gd name="T3" fmla="*/ 12 h 64"/>
                  <a:gd name="T4" fmla="*/ 25 w 200"/>
                  <a:gd name="T5" fmla="*/ 12 h 64"/>
                  <a:gd name="T6" fmla="*/ 31 w 200"/>
                  <a:gd name="T7" fmla="*/ 13 h 64"/>
                  <a:gd name="T8" fmla="*/ 38 w 200"/>
                  <a:gd name="T9" fmla="*/ 14 h 64"/>
                  <a:gd name="T10" fmla="*/ 43 w 200"/>
                  <a:gd name="T11" fmla="*/ 15 h 64"/>
                  <a:gd name="T12" fmla="*/ 48 w 200"/>
                  <a:gd name="T13" fmla="*/ 14 h 64"/>
                  <a:gd name="T14" fmla="*/ 52 w 200"/>
                  <a:gd name="T15" fmla="*/ 12 h 64"/>
                  <a:gd name="T16" fmla="*/ 55 w 200"/>
                  <a:gd name="T17" fmla="*/ 7 h 64"/>
                  <a:gd name="T18" fmla="*/ 57 w 200"/>
                  <a:gd name="T19" fmla="*/ 8 h 64"/>
                  <a:gd name="T20" fmla="*/ 65 w 200"/>
                  <a:gd name="T21" fmla="*/ 3 h 64"/>
                  <a:gd name="T22" fmla="*/ 67 w 200"/>
                  <a:gd name="T23" fmla="*/ 8 h 64"/>
                  <a:gd name="T24" fmla="*/ 67 w 200"/>
                  <a:gd name="T25" fmla="*/ 11 h 64"/>
                  <a:gd name="T26" fmla="*/ 64 w 200"/>
                  <a:gd name="T27" fmla="*/ 13 h 64"/>
                  <a:gd name="T28" fmla="*/ 61 w 200"/>
                  <a:gd name="T29" fmla="*/ 14 h 64"/>
                  <a:gd name="T30" fmla="*/ 56 w 200"/>
                  <a:gd name="T31" fmla="*/ 15 h 64"/>
                  <a:gd name="T32" fmla="*/ 52 w 200"/>
                  <a:gd name="T33" fmla="*/ 16 h 64"/>
                  <a:gd name="T34" fmla="*/ 48 w 200"/>
                  <a:gd name="T35" fmla="*/ 18 h 64"/>
                  <a:gd name="T36" fmla="*/ 46 w 200"/>
                  <a:gd name="T37" fmla="*/ 21 h 64"/>
                  <a:gd name="T38" fmla="*/ 41 w 200"/>
                  <a:gd name="T39" fmla="*/ 19 h 64"/>
                  <a:gd name="T40" fmla="*/ 34 w 200"/>
                  <a:gd name="T41" fmla="*/ 18 h 64"/>
                  <a:gd name="T42" fmla="*/ 27 w 200"/>
                  <a:gd name="T43" fmla="*/ 19 h 64"/>
                  <a:gd name="T44" fmla="*/ 20 w 200"/>
                  <a:gd name="T45" fmla="*/ 19 h 64"/>
                  <a:gd name="T46" fmla="*/ 13 w 200"/>
                  <a:gd name="T47" fmla="*/ 19 h 64"/>
                  <a:gd name="T48" fmla="*/ 8 w 200"/>
                  <a:gd name="T49" fmla="*/ 18 h 64"/>
                  <a:gd name="T50" fmla="*/ 3 w 200"/>
                  <a:gd name="T51" fmla="*/ 16 h 64"/>
                  <a:gd name="T52" fmla="*/ 0 w 200"/>
                  <a:gd name="T53" fmla="*/ 12 h 64"/>
                  <a:gd name="T54" fmla="*/ 3 w 200"/>
                  <a:gd name="T55" fmla="*/ 0 h 64"/>
                  <a:gd name="T56" fmla="*/ 4 w 200"/>
                  <a:gd name="T57" fmla="*/ 5 h 64"/>
                  <a:gd name="T58" fmla="*/ 6 w 200"/>
                  <a:gd name="T59" fmla="*/ 9 h 64"/>
                  <a:gd name="T60" fmla="*/ 8 w 200"/>
                  <a:gd name="T61" fmla="*/ 13 h 64"/>
                  <a:gd name="T62" fmla="*/ 15 w 200"/>
                  <a:gd name="T63" fmla="*/ 14 h 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0"/>
                  <a:gd name="T97" fmla="*/ 0 h 64"/>
                  <a:gd name="T98" fmla="*/ 200 w 200"/>
                  <a:gd name="T99" fmla="*/ 64 h 6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0" h="64">
                    <a:moveTo>
                      <a:pt x="44" y="43"/>
                    </a:moveTo>
                    <a:lnTo>
                      <a:pt x="59" y="36"/>
                    </a:lnTo>
                    <a:lnTo>
                      <a:pt x="75" y="36"/>
                    </a:lnTo>
                    <a:lnTo>
                      <a:pt x="94" y="39"/>
                    </a:lnTo>
                    <a:lnTo>
                      <a:pt x="112" y="43"/>
                    </a:lnTo>
                    <a:lnTo>
                      <a:pt x="129" y="45"/>
                    </a:lnTo>
                    <a:lnTo>
                      <a:pt x="144" y="44"/>
                    </a:lnTo>
                    <a:lnTo>
                      <a:pt x="156" y="37"/>
                    </a:lnTo>
                    <a:lnTo>
                      <a:pt x="164" y="22"/>
                    </a:lnTo>
                    <a:lnTo>
                      <a:pt x="171" y="25"/>
                    </a:lnTo>
                    <a:lnTo>
                      <a:pt x="194" y="8"/>
                    </a:lnTo>
                    <a:lnTo>
                      <a:pt x="200" y="24"/>
                    </a:lnTo>
                    <a:lnTo>
                      <a:pt x="199" y="35"/>
                    </a:lnTo>
                    <a:lnTo>
                      <a:pt x="192" y="41"/>
                    </a:lnTo>
                    <a:lnTo>
                      <a:pt x="182" y="44"/>
                    </a:lnTo>
                    <a:lnTo>
                      <a:pt x="168" y="46"/>
                    </a:lnTo>
                    <a:lnTo>
                      <a:pt x="156" y="48"/>
                    </a:lnTo>
                    <a:lnTo>
                      <a:pt x="144" y="54"/>
                    </a:lnTo>
                    <a:lnTo>
                      <a:pt x="137" y="64"/>
                    </a:lnTo>
                    <a:lnTo>
                      <a:pt x="121" y="58"/>
                    </a:lnTo>
                    <a:lnTo>
                      <a:pt x="101" y="56"/>
                    </a:lnTo>
                    <a:lnTo>
                      <a:pt x="81" y="57"/>
                    </a:lnTo>
                    <a:lnTo>
                      <a:pt x="60" y="58"/>
                    </a:lnTo>
                    <a:lnTo>
                      <a:pt x="40" y="59"/>
                    </a:lnTo>
                    <a:lnTo>
                      <a:pt x="23" y="56"/>
                    </a:lnTo>
                    <a:lnTo>
                      <a:pt x="9" y="49"/>
                    </a:lnTo>
                    <a:lnTo>
                      <a:pt x="0" y="36"/>
                    </a:lnTo>
                    <a:lnTo>
                      <a:pt x="9" y="0"/>
                    </a:lnTo>
                    <a:lnTo>
                      <a:pt x="13" y="15"/>
                    </a:lnTo>
                    <a:lnTo>
                      <a:pt x="17" y="28"/>
                    </a:lnTo>
                    <a:lnTo>
                      <a:pt x="25" y="39"/>
                    </a:lnTo>
                    <a:lnTo>
                      <a:pt x="44" y="43"/>
                    </a:lnTo>
                    <a:close/>
                  </a:path>
                </a:pathLst>
              </a:custGeom>
              <a:solidFill>
                <a:srgbClr val="000000"/>
              </a:solidFill>
              <a:ln w="9525">
                <a:noFill/>
                <a:round/>
                <a:headEnd/>
                <a:tailEnd/>
              </a:ln>
            </p:spPr>
            <p:txBody>
              <a:bodyPr/>
              <a:lstStyle/>
              <a:p>
                <a:endParaRPr lang="en-US"/>
              </a:p>
            </p:txBody>
          </p:sp>
          <p:sp>
            <p:nvSpPr>
              <p:cNvPr id="1086" name="Freeform 102"/>
              <p:cNvSpPr>
                <a:spLocks/>
              </p:cNvSpPr>
              <p:nvPr/>
            </p:nvSpPr>
            <p:spPr bwMode="gray">
              <a:xfrm>
                <a:off x="5367" y="2619"/>
                <a:ext cx="30" cy="21"/>
              </a:xfrm>
              <a:custGeom>
                <a:avLst/>
                <a:gdLst>
                  <a:gd name="T0" fmla="*/ 30 w 89"/>
                  <a:gd name="T1" fmla="*/ 13 h 63"/>
                  <a:gd name="T2" fmla="*/ 25 w 89"/>
                  <a:gd name="T3" fmla="*/ 21 h 63"/>
                  <a:gd name="T4" fmla="*/ 22 w 89"/>
                  <a:gd name="T5" fmla="*/ 21 h 63"/>
                  <a:gd name="T6" fmla="*/ 19 w 89"/>
                  <a:gd name="T7" fmla="*/ 20 h 63"/>
                  <a:gd name="T8" fmla="*/ 17 w 89"/>
                  <a:gd name="T9" fmla="*/ 19 h 63"/>
                  <a:gd name="T10" fmla="*/ 15 w 89"/>
                  <a:gd name="T11" fmla="*/ 17 h 63"/>
                  <a:gd name="T12" fmla="*/ 13 w 89"/>
                  <a:gd name="T13" fmla="*/ 15 h 63"/>
                  <a:gd name="T14" fmla="*/ 10 w 89"/>
                  <a:gd name="T15" fmla="*/ 14 h 63"/>
                  <a:gd name="T16" fmla="*/ 7 w 89"/>
                  <a:gd name="T17" fmla="*/ 13 h 63"/>
                  <a:gd name="T18" fmla="*/ 4 w 89"/>
                  <a:gd name="T19" fmla="*/ 14 h 63"/>
                  <a:gd name="T20" fmla="*/ 0 w 89"/>
                  <a:gd name="T21" fmla="*/ 11 h 63"/>
                  <a:gd name="T22" fmla="*/ 0 w 89"/>
                  <a:gd name="T23" fmla="*/ 7 h 63"/>
                  <a:gd name="T24" fmla="*/ 2 w 89"/>
                  <a:gd name="T25" fmla="*/ 4 h 63"/>
                  <a:gd name="T26" fmla="*/ 5 w 89"/>
                  <a:gd name="T27" fmla="*/ 1 h 63"/>
                  <a:gd name="T28" fmla="*/ 9 w 89"/>
                  <a:gd name="T29" fmla="*/ 0 h 63"/>
                  <a:gd name="T30" fmla="*/ 13 w 89"/>
                  <a:gd name="T31" fmla="*/ 0 h 63"/>
                  <a:gd name="T32" fmla="*/ 17 w 89"/>
                  <a:gd name="T33" fmla="*/ 1 h 63"/>
                  <a:gd name="T34" fmla="*/ 21 w 89"/>
                  <a:gd name="T35" fmla="*/ 2 h 63"/>
                  <a:gd name="T36" fmla="*/ 24 w 89"/>
                  <a:gd name="T37" fmla="*/ 4 h 63"/>
                  <a:gd name="T38" fmla="*/ 27 w 89"/>
                  <a:gd name="T39" fmla="*/ 7 h 63"/>
                  <a:gd name="T40" fmla="*/ 29 w 89"/>
                  <a:gd name="T41" fmla="*/ 10 h 63"/>
                  <a:gd name="T42" fmla="*/ 30 w 89"/>
                  <a:gd name="T43" fmla="*/ 13 h 6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9"/>
                  <a:gd name="T67" fmla="*/ 0 h 63"/>
                  <a:gd name="T68" fmla="*/ 89 w 89"/>
                  <a:gd name="T69" fmla="*/ 63 h 6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9" h="63">
                    <a:moveTo>
                      <a:pt x="89" y="39"/>
                    </a:moveTo>
                    <a:lnTo>
                      <a:pt x="73" y="62"/>
                    </a:lnTo>
                    <a:lnTo>
                      <a:pt x="65" y="63"/>
                    </a:lnTo>
                    <a:lnTo>
                      <a:pt x="57" y="61"/>
                    </a:lnTo>
                    <a:lnTo>
                      <a:pt x="50" y="56"/>
                    </a:lnTo>
                    <a:lnTo>
                      <a:pt x="45" y="51"/>
                    </a:lnTo>
                    <a:lnTo>
                      <a:pt x="38" y="45"/>
                    </a:lnTo>
                    <a:lnTo>
                      <a:pt x="31" y="42"/>
                    </a:lnTo>
                    <a:lnTo>
                      <a:pt x="22" y="40"/>
                    </a:lnTo>
                    <a:lnTo>
                      <a:pt x="12" y="42"/>
                    </a:lnTo>
                    <a:lnTo>
                      <a:pt x="0" y="34"/>
                    </a:lnTo>
                    <a:lnTo>
                      <a:pt x="0" y="22"/>
                    </a:lnTo>
                    <a:lnTo>
                      <a:pt x="7" y="12"/>
                    </a:lnTo>
                    <a:lnTo>
                      <a:pt x="14" y="4"/>
                    </a:lnTo>
                    <a:lnTo>
                      <a:pt x="27" y="1"/>
                    </a:lnTo>
                    <a:lnTo>
                      <a:pt x="39" y="0"/>
                    </a:lnTo>
                    <a:lnTo>
                      <a:pt x="51" y="2"/>
                    </a:lnTo>
                    <a:lnTo>
                      <a:pt x="62" y="6"/>
                    </a:lnTo>
                    <a:lnTo>
                      <a:pt x="72" y="12"/>
                    </a:lnTo>
                    <a:lnTo>
                      <a:pt x="80" y="20"/>
                    </a:lnTo>
                    <a:lnTo>
                      <a:pt x="85" y="29"/>
                    </a:lnTo>
                    <a:lnTo>
                      <a:pt x="89" y="39"/>
                    </a:lnTo>
                    <a:close/>
                  </a:path>
                </a:pathLst>
              </a:custGeom>
              <a:solidFill>
                <a:srgbClr val="FFFFFF"/>
              </a:solidFill>
              <a:ln w="9525">
                <a:noFill/>
                <a:round/>
                <a:headEnd/>
                <a:tailEnd/>
              </a:ln>
            </p:spPr>
            <p:txBody>
              <a:bodyPr/>
              <a:lstStyle/>
              <a:p>
                <a:endParaRPr lang="en-US"/>
              </a:p>
            </p:txBody>
          </p:sp>
          <p:sp>
            <p:nvSpPr>
              <p:cNvPr id="1087" name="Freeform 103"/>
              <p:cNvSpPr>
                <a:spLocks/>
              </p:cNvSpPr>
              <p:nvPr/>
            </p:nvSpPr>
            <p:spPr bwMode="gray">
              <a:xfrm>
                <a:off x="5284" y="2619"/>
                <a:ext cx="18" cy="47"/>
              </a:xfrm>
              <a:custGeom>
                <a:avLst/>
                <a:gdLst>
                  <a:gd name="T0" fmla="*/ 10 w 55"/>
                  <a:gd name="T1" fmla="*/ 47 h 142"/>
                  <a:gd name="T2" fmla="*/ 8 w 55"/>
                  <a:gd name="T3" fmla="*/ 43 h 142"/>
                  <a:gd name="T4" fmla="*/ 8 w 55"/>
                  <a:gd name="T5" fmla="*/ 38 h 142"/>
                  <a:gd name="T6" fmla="*/ 9 w 55"/>
                  <a:gd name="T7" fmla="*/ 32 h 142"/>
                  <a:gd name="T8" fmla="*/ 11 w 55"/>
                  <a:gd name="T9" fmla="*/ 25 h 142"/>
                  <a:gd name="T10" fmla="*/ 13 w 55"/>
                  <a:gd name="T11" fmla="*/ 19 h 142"/>
                  <a:gd name="T12" fmla="*/ 12 w 55"/>
                  <a:gd name="T13" fmla="*/ 13 h 142"/>
                  <a:gd name="T14" fmla="*/ 8 w 55"/>
                  <a:gd name="T15" fmla="*/ 9 h 142"/>
                  <a:gd name="T16" fmla="*/ 0 w 55"/>
                  <a:gd name="T17" fmla="*/ 6 h 142"/>
                  <a:gd name="T18" fmla="*/ 0 w 55"/>
                  <a:gd name="T19" fmla="*/ 3 h 142"/>
                  <a:gd name="T20" fmla="*/ 1 w 55"/>
                  <a:gd name="T21" fmla="*/ 2 h 142"/>
                  <a:gd name="T22" fmla="*/ 3 w 55"/>
                  <a:gd name="T23" fmla="*/ 1 h 142"/>
                  <a:gd name="T24" fmla="*/ 5 w 55"/>
                  <a:gd name="T25" fmla="*/ 0 h 142"/>
                  <a:gd name="T26" fmla="*/ 12 w 55"/>
                  <a:gd name="T27" fmla="*/ 5 h 142"/>
                  <a:gd name="T28" fmla="*/ 17 w 55"/>
                  <a:gd name="T29" fmla="*/ 13 h 142"/>
                  <a:gd name="T30" fmla="*/ 18 w 55"/>
                  <a:gd name="T31" fmla="*/ 20 h 142"/>
                  <a:gd name="T32" fmla="*/ 17 w 55"/>
                  <a:gd name="T33" fmla="*/ 28 h 142"/>
                  <a:gd name="T34" fmla="*/ 15 w 55"/>
                  <a:gd name="T35" fmla="*/ 35 h 142"/>
                  <a:gd name="T36" fmla="*/ 13 w 55"/>
                  <a:gd name="T37" fmla="*/ 41 h 142"/>
                  <a:gd name="T38" fmla="*/ 11 w 55"/>
                  <a:gd name="T39" fmla="*/ 46 h 142"/>
                  <a:gd name="T40" fmla="*/ 10 w 55"/>
                  <a:gd name="T41" fmla="*/ 47 h 1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142"/>
                  <a:gd name="T65" fmla="*/ 55 w 55"/>
                  <a:gd name="T66" fmla="*/ 142 h 1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142">
                    <a:moveTo>
                      <a:pt x="31" y="142"/>
                    </a:moveTo>
                    <a:lnTo>
                      <a:pt x="23" y="130"/>
                    </a:lnTo>
                    <a:lnTo>
                      <a:pt x="23" y="115"/>
                    </a:lnTo>
                    <a:lnTo>
                      <a:pt x="28" y="97"/>
                    </a:lnTo>
                    <a:lnTo>
                      <a:pt x="35" y="77"/>
                    </a:lnTo>
                    <a:lnTo>
                      <a:pt x="39" y="57"/>
                    </a:lnTo>
                    <a:lnTo>
                      <a:pt x="36" y="40"/>
                    </a:lnTo>
                    <a:lnTo>
                      <a:pt x="24" y="27"/>
                    </a:lnTo>
                    <a:lnTo>
                      <a:pt x="0" y="17"/>
                    </a:lnTo>
                    <a:lnTo>
                      <a:pt x="1" y="9"/>
                    </a:lnTo>
                    <a:lnTo>
                      <a:pt x="4" y="5"/>
                    </a:lnTo>
                    <a:lnTo>
                      <a:pt x="8" y="2"/>
                    </a:lnTo>
                    <a:lnTo>
                      <a:pt x="14" y="0"/>
                    </a:lnTo>
                    <a:lnTo>
                      <a:pt x="37" y="16"/>
                    </a:lnTo>
                    <a:lnTo>
                      <a:pt x="51" y="38"/>
                    </a:lnTo>
                    <a:lnTo>
                      <a:pt x="55" y="61"/>
                    </a:lnTo>
                    <a:lnTo>
                      <a:pt x="52" y="85"/>
                    </a:lnTo>
                    <a:lnTo>
                      <a:pt x="47" y="107"/>
                    </a:lnTo>
                    <a:lnTo>
                      <a:pt x="39" y="125"/>
                    </a:lnTo>
                    <a:lnTo>
                      <a:pt x="33" y="138"/>
                    </a:lnTo>
                    <a:lnTo>
                      <a:pt x="31" y="142"/>
                    </a:lnTo>
                    <a:close/>
                  </a:path>
                </a:pathLst>
              </a:custGeom>
              <a:solidFill>
                <a:srgbClr val="000000"/>
              </a:solidFill>
              <a:ln w="9525">
                <a:noFill/>
                <a:round/>
                <a:headEnd/>
                <a:tailEnd/>
              </a:ln>
            </p:spPr>
            <p:txBody>
              <a:bodyPr/>
              <a:lstStyle/>
              <a:p>
                <a:endParaRPr lang="en-US"/>
              </a:p>
            </p:txBody>
          </p:sp>
          <p:sp>
            <p:nvSpPr>
              <p:cNvPr id="1088" name="Freeform 104"/>
              <p:cNvSpPr>
                <a:spLocks/>
              </p:cNvSpPr>
              <p:nvPr/>
            </p:nvSpPr>
            <p:spPr bwMode="gray">
              <a:xfrm>
                <a:off x="5304" y="2620"/>
                <a:ext cx="14" cy="45"/>
              </a:xfrm>
              <a:custGeom>
                <a:avLst/>
                <a:gdLst>
                  <a:gd name="T0" fmla="*/ 0 w 41"/>
                  <a:gd name="T1" fmla="*/ 45 h 135"/>
                  <a:gd name="T2" fmla="*/ 1 w 41"/>
                  <a:gd name="T3" fmla="*/ 44 h 135"/>
                  <a:gd name="T4" fmla="*/ 4 w 41"/>
                  <a:gd name="T5" fmla="*/ 41 h 135"/>
                  <a:gd name="T6" fmla="*/ 7 w 41"/>
                  <a:gd name="T7" fmla="*/ 37 h 135"/>
                  <a:gd name="T8" fmla="*/ 11 w 41"/>
                  <a:gd name="T9" fmla="*/ 31 h 135"/>
                  <a:gd name="T10" fmla="*/ 13 w 41"/>
                  <a:gd name="T11" fmla="*/ 24 h 135"/>
                  <a:gd name="T12" fmla="*/ 14 w 41"/>
                  <a:gd name="T13" fmla="*/ 17 h 135"/>
                  <a:gd name="T14" fmla="*/ 12 w 41"/>
                  <a:gd name="T15" fmla="*/ 8 h 135"/>
                  <a:gd name="T16" fmla="*/ 7 w 41"/>
                  <a:gd name="T17" fmla="*/ 0 h 135"/>
                  <a:gd name="T18" fmla="*/ 8 w 41"/>
                  <a:gd name="T19" fmla="*/ 17 h 135"/>
                  <a:gd name="T20" fmla="*/ 5 w 41"/>
                  <a:gd name="T21" fmla="*/ 32 h 135"/>
                  <a:gd name="T22" fmla="*/ 2 w 41"/>
                  <a:gd name="T23" fmla="*/ 41 h 135"/>
                  <a:gd name="T24" fmla="*/ 0 w 41"/>
                  <a:gd name="T25" fmla="*/ 45 h 1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
                  <a:gd name="T40" fmla="*/ 0 h 135"/>
                  <a:gd name="T41" fmla="*/ 41 w 41"/>
                  <a:gd name="T42" fmla="*/ 135 h 1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 h="135">
                    <a:moveTo>
                      <a:pt x="0" y="135"/>
                    </a:moveTo>
                    <a:lnTo>
                      <a:pt x="3" y="132"/>
                    </a:lnTo>
                    <a:lnTo>
                      <a:pt x="11" y="123"/>
                    </a:lnTo>
                    <a:lnTo>
                      <a:pt x="20" y="110"/>
                    </a:lnTo>
                    <a:lnTo>
                      <a:pt x="31" y="92"/>
                    </a:lnTo>
                    <a:lnTo>
                      <a:pt x="38" y="72"/>
                    </a:lnTo>
                    <a:lnTo>
                      <a:pt x="41" y="50"/>
                    </a:lnTo>
                    <a:lnTo>
                      <a:pt x="35" y="25"/>
                    </a:lnTo>
                    <a:lnTo>
                      <a:pt x="20" y="0"/>
                    </a:lnTo>
                    <a:lnTo>
                      <a:pt x="24" y="52"/>
                    </a:lnTo>
                    <a:lnTo>
                      <a:pt x="16" y="95"/>
                    </a:lnTo>
                    <a:lnTo>
                      <a:pt x="6" y="124"/>
                    </a:lnTo>
                    <a:lnTo>
                      <a:pt x="0" y="135"/>
                    </a:lnTo>
                    <a:close/>
                  </a:path>
                </a:pathLst>
              </a:custGeom>
              <a:solidFill>
                <a:srgbClr val="000000"/>
              </a:solidFill>
              <a:ln w="9525">
                <a:noFill/>
                <a:round/>
                <a:headEnd/>
                <a:tailEnd/>
              </a:ln>
            </p:spPr>
            <p:txBody>
              <a:bodyPr/>
              <a:lstStyle/>
              <a:p>
                <a:endParaRPr lang="en-US"/>
              </a:p>
            </p:txBody>
          </p:sp>
          <p:sp>
            <p:nvSpPr>
              <p:cNvPr id="1089" name="Freeform 105"/>
              <p:cNvSpPr>
                <a:spLocks/>
              </p:cNvSpPr>
              <p:nvPr/>
            </p:nvSpPr>
            <p:spPr bwMode="gray">
              <a:xfrm>
                <a:off x="5154" y="2623"/>
                <a:ext cx="24" cy="50"/>
              </a:xfrm>
              <a:custGeom>
                <a:avLst/>
                <a:gdLst>
                  <a:gd name="T0" fmla="*/ 24 w 74"/>
                  <a:gd name="T1" fmla="*/ 0 h 149"/>
                  <a:gd name="T2" fmla="*/ 23 w 74"/>
                  <a:gd name="T3" fmla="*/ 1 h 149"/>
                  <a:gd name="T4" fmla="*/ 20 w 74"/>
                  <a:gd name="T5" fmla="*/ 4 h 149"/>
                  <a:gd name="T6" fmla="*/ 18 w 74"/>
                  <a:gd name="T7" fmla="*/ 6 h 149"/>
                  <a:gd name="T8" fmla="*/ 14 w 74"/>
                  <a:gd name="T9" fmla="*/ 9 h 149"/>
                  <a:gd name="T10" fmla="*/ 11 w 74"/>
                  <a:gd name="T11" fmla="*/ 12 h 149"/>
                  <a:gd name="T12" fmla="*/ 9 w 74"/>
                  <a:gd name="T13" fmla="*/ 15 h 149"/>
                  <a:gd name="T14" fmla="*/ 6 w 74"/>
                  <a:gd name="T15" fmla="*/ 18 h 149"/>
                  <a:gd name="T16" fmla="*/ 5 w 74"/>
                  <a:gd name="T17" fmla="*/ 22 h 149"/>
                  <a:gd name="T18" fmla="*/ 4 w 74"/>
                  <a:gd name="T19" fmla="*/ 31 h 149"/>
                  <a:gd name="T20" fmla="*/ 4 w 74"/>
                  <a:gd name="T21" fmla="*/ 40 h 149"/>
                  <a:gd name="T22" fmla="*/ 5 w 74"/>
                  <a:gd name="T23" fmla="*/ 47 h 149"/>
                  <a:gd name="T24" fmla="*/ 5 w 74"/>
                  <a:gd name="T25" fmla="*/ 50 h 149"/>
                  <a:gd name="T26" fmla="*/ 1 w 74"/>
                  <a:gd name="T27" fmla="*/ 44 h 149"/>
                  <a:gd name="T28" fmla="*/ 0 w 74"/>
                  <a:gd name="T29" fmla="*/ 35 h 149"/>
                  <a:gd name="T30" fmla="*/ 1 w 74"/>
                  <a:gd name="T31" fmla="*/ 26 h 149"/>
                  <a:gd name="T32" fmla="*/ 3 w 74"/>
                  <a:gd name="T33" fmla="*/ 17 h 149"/>
                  <a:gd name="T34" fmla="*/ 5 w 74"/>
                  <a:gd name="T35" fmla="*/ 14 h 149"/>
                  <a:gd name="T36" fmla="*/ 6 w 74"/>
                  <a:gd name="T37" fmla="*/ 10 h 149"/>
                  <a:gd name="T38" fmla="*/ 9 w 74"/>
                  <a:gd name="T39" fmla="*/ 8 h 149"/>
                  <a:gd name="T40" fmla="*/ 11 w 74"/>
                  <a:gd name="T41" fmla="*/ 5 h 149"/>
                  <a:gd name="T42" fmla="*/ 14 w 74"/>
                  <a:gd name="T43" fmla="*/ 4 h 149"/>
                  <a:gd name="T44" fmla="*/ 17 w 74"/>
                  <a:gd name="T45" fmla="*/ 2 h 149"/>
                  <a:gd name="T46" fmla="*/ 20 w 74"/>
                  <a:gd name="T47" fmla="*/ 1 h 149"/>
                  <a:gd name="T48" fmla="*/ 24 w 74"/>
                  <a:gd name="T49" fmla="*/ 0 h 14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4"/>
                  <a:gd name="T76" fmla="*/ 0 h 149"/>
                  <a:gd name="T77" fmla="*/ 74 w 74"/>
                  <a:gd name="T78" fmla="*/ 149 h 14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4" h="149">
                    <a:moveTo>
                      <a:pt x="74" y="0"/>
                    </a:moveTo>
                    <a:lnTo>
                      <a:pt x="70" y="4"/>
                    </a:lnTo>
                    <a:lnTo>
                      <a:pt x="63" y="11"/>
                    </a:lnTo>
                    <a:lnTo>
                      <a:pt x="54" y="17"/>
                    </a:lnTo>
                    <a:lnTo>
                      <a:pt x="44" y="26"/>
                    </a:lnTo>
                    <a:lnTo>
                      <a:pt x="35" y="35"/>
                    </a:lnTo>
                    <a:lnTo>
                      <a:pt x="27" y="44"/>
                    </a:lnTo>
                    <a:lnTo>
                      <a:pt x="20" y="54"/>
                    </a:lnTo>
                    <a:lnTo>
                      <a:pt x="15" y="65"/>
                    </a:lnTo>
                    <a:lnTo>
                      <a:pt x="12" y="91"/>
                    </a:lnTo>
                    <a:lnTo>
                      <a:pt x="12" y="118"/>
                    </a:lnTo>
                    <a:lnTo>
                      <a:pt x="15" y="140"/>
                    </a:lnTo>
                    <a:lnTo>
                      <a:pt x="16" y="149"/>
                    </a:lnTo>
                    <a:lnTo>
                      <a:pt x="4" y="131"/>
                    </a:lnTo>
                    <a:lnTo>
                      <a:pt x="0" y="104"/>
                    </a:lnTo>
                    <a:lnTo>
                      <a:pt x="3" y="76"/>
                    </a:lnTo>
                    <a:lnTo>
                      <a:pt x="9" y="51"/>
                    </a:lnTo>
                    <a:lnTo>
                      <a:pt x="15" y="41"/>
                    </a:lnTo>
                    <a:lnTo>
                      <a:pt x="20" y="31"/>
                    </a:lnTo>
                    <a:lnTo>
                      <a:pt x="27" y="24"/>
                    </a:lnTo>
                    <a:lnTo>
                      <a:pt x="34" y="16"/>
                    </a:lnTo>
                    <a:lnTo>
                      <a:pt x="42" y="11"/>
                    </a:lnTo>
                    <a:lnTo>
                      <a:pt x="51" y="5"/>
                    </a:lnTo>
                    <a:lnTo>
                      <a:pt x="62" y="2"/>
                    </a:lnTo>
                    <a:lnTo>
                      <a:pt x="74" y="0"/>
                    </a:lnTo>
                    <a:close/>
                  </a:path>
                </a:pathLst>
              </a:custGeom>
              <a:solidFill>
                <a:srgbClr val="000000"/>
              </a:solidFill>
              <a:ln w="9525">
                <a:noFill/>
                <a:round/>
                <a:headEnd/>
                <a:tailEnd/>
              </a:ln>
            </p:spPr>
            <p:txBody>
              <a:bodyPr/>
              <a:lstStyle/>
              <a:p>
                <a:endParaRPr lang="en-US"/>
              </a:p>
            </p:txBody>
          </p:sp>
          <p:sp>
            <p:nvSpPr>
              <p:cNvPr id="1090" name="Freeform 106"/>
              <p:cNvSpPr>
                <a:spLocks/>
              </p:cNvSpPr>
              <p:nvPr/>
            </p:nvSpPr>
            <p:spPr bwMode="gray">
              <a:xfrm>
                <a:off x="5137" y="2628"/>
                <a:ext cx="164" cy="131"/>
              </a:xfrm>
              <a:custGeom>
                <a:avLst/>
                <a:gdLst>
                  <a:gd name="T0" fmla="*/ 5 w 491"/>
                  <a:gd name="T1" fmla="*/ 42 h 391"/>
                  <a:gd name="T2" fmla="*/ 6 w 491"/>
                  <a:gd name="T3" fmla="*/ 53 h 391"/>
                  <a:gd name="T4" fmla="*/ 9 w 491"/>
                  <a:gd name="T5" fmla="*/ 63 h 391"/>
                  <a:gd name="T6" fmla="*/ 11 w 491"/>
                  <a:gd name="T7" fmla="*/ 71 h 391"/>
                  <a:gd name="T8" fmla="*/ 12 w 491"/>
                  <a:gd name="T9" fmla="*/ 74 h 391"/>
                  <a:gd name="T10" fmla="*/ 16 w 491"/>
                  <a:gd name="T11" fmla="*/ 82 h 391"/>
                  <a:gd name="T12" fmla="*/ 21 w 491"/>
                  <a:gd name="T13" fmla="*/ 90 h 391"/>
                  <a:gd name="T14" fmla="*/ 27 w 491"/>
                  <a:gd name="T15" fmla="*/ 98 h 391"/>
                  <a:gd name="T16" fmla="*/ 34 w 491"/>
                  <a:gd name="T17" fmla="*/ 104 h 391"/>
                  <a:gd name="T18" fmla="*/ 42 w 491"/>
                  <a:gd name="T19" fmla="*/ 111 h 391"/>
                  <a:gd name="T20" fmla="*/ 51 w 491"/>
                  <a:gd name="T21" fmla="*/ 116 h 391"/>
                  <a:gd name="T22" fmla="*/ 62 w 491"/>
                  <a:gd name="T23" fmla="*/ 122 h 391"/>
                  <a:gd name="T24" fmla="*/ 74 w 491"/>
                  <a:gd name="T25" fmla="*/ 126 h 391"/>
                  <a:gd name="T26" fmla="*/ 84 w 491"/>
                  <a:gd name="T27" fmla="*/ 127 h 391"/>
                  <a:gd name="T28" fmla="*/ 95 w 491"/>
                  <a:gd name="T29" fmla="*/ 125 h 391"/>
                  <a:gd name="T30" fmla="*/ 105 w 491"/>
                  <a:gd name="T31" fmla="*/ 122 h 391"/>
                  <a:gd name="T32" fmla="*/ 114 w 491"/>
                  <a:gd name="T33" fmla="*/ 118 h 391"/>
                  <a:gd name="T34" fmla="*/ 122 w 491"/>
                  <a:gd name="T35" fmla="*/ 113 h 391"/>
                  <a:gd name="T36" fmla="*/ 128 w 491"/>
                  <a:gd name="T37" fmla="*/ 108 h 391"/>
                  <a:gd name="T38" fmla="*/ 133 w 491"/>
                  <a:gd name="T39" fmla="*/ 103 h 391"/>
                  <a:gd name="T40" fmla="*/ 137 w 491"/>
                  <a:gd name="T41" fmla="*/ 99 h 391"/>
                  <a:gd name="T42" fmla="*/ 140 w 491"/>
                  <a:gd name="T43" fmla="*/ 96 h 391"/>
                  <a:gd name="T44" fmla="*/ 143 w 491"/>
                  <a:gd name="T45" fmla="*/ 92 h 391"/>
                  <a:gd name="T46" fmla="*/ 146 w 491"/>
                  <a:gd name="T47" fmla="*/ 87 h 391"/>
                  <a:gd name="T48" fmla="*/ 149 w 491"/>
                  <a:gd name="T49" fmla="*/ 82 h 391"/>
                  <a:gd name="T50" fmla="*/ 152 w 491"/>
                  <a:gd name="T51" fmla="*/ 77 h 391"/>
                  <a:gd name="T52" fmla="*/ 155 w 491"/>
                  <a:gd name="T53" fmla="*/ 70 h 391"/>
                  <a:gd name="T54" fmla="*/ 157 w 491"/>
                  <a:gd name="T55" fmla="*/ 64 h 391"/>
                  <a:gd name="T56" fmla="*/ 158 w 491"/>
                  <a:gd name="T57" fmla="*/ 57 h 391"/>
                  <a:gd name="T58" fmla="*/ 164 w 491"/>
                  <a:gd name="T59" fmla="*/ 56 h 391"/>
                  <a:gd name="T60" fmla="*/ 163 w 491"/>
                  <a:gd name="T61" fmla="*/ 63 h 391"/>
                  <a:gd name="T62" fmla="*/ 162 w 491"/>
                  <a:gd name="T63" fmla="*/ 69 h 391"/>
                  <a:gd name="T64" fmla="*/ 159 w 491"/>
                  <a:gd name="T65" fmla="*/ 75 h 391"/>
                  <a:gd name="T66" fmla="*/ 156 w 491"/>
                  <a:gd name="T67" fmla="*/ 81 h 391"/>
                  <a:gd name="T68" fmla="*/ 151 w 491"/>
                  <a:gd name="T69" fmla="*/ 87 h 391"/>
                  <a:gd name="T70" fmla="*/ 147 w 491"/>
                  <a:gd name="T71" fmla="*/ 93 h 391"/>
                  <a:gd name="T72" fmla="*/ 142 w 491"/>
                  <a:gd name="T73" fmla="*/ 99 h 391"/>
                  <a:gd name="T74" fmla="*/ 137 w 491"/>
                  <a:gd name="T75" fmla="*/ 105 h 391"/>
                  <a:gd name="T76" fmla="*/ 131 w 491"/>
                  <a:gd name="T77" fmla="*/ 110 h 391"/>
                  <a:gd name="T78" fmla="*/ 124 w 491"/>
                  <a:gd name="T79" fmla="*/ 116 h 391"/>
                  <a:gd name="T80" fmla="*/ 117 w 491"/>
                  <a:gd name="T81" fmla="*/ 121 h 391"/>
                  <a:gd name="T82" fmla="*/ 108 w 491"/>
                  <a:gd name="T83" fmla="*/ 126 h 391"/>
                  <a:gd name="T84" fmla="*/ 99 w 491"/>
                  <a:gd name="T85" fmla="*/ 129 h 391"/>
                  <a:gd name="T86" fmla="*/ 90 w 491"/>
                  <a:gd name="T87" fmla="*/ 131 h 391"/>
                  <a:gd name="T88" fmla="*/ 79 w 491"/>
                  <a:gd name="T89" fmla="*/ 131 h 391"/>
                  <a:gd name="T90" fmla="*/ 68 w 491"/>
                  <a:gd name="T91" fmla="*/ 128 h 391"/>
                  <a:gd name="T92" fmla="*/ 50 w 491"/>
                  <a:gd name="T93" fmla="*/ 120 h 391"/>
                  <a:gd name="T94" fmla="*/ 34 w 491"/>
                  <a:gd name="T95" fmla="*/ 110 h 391"/>
                  <a:gd name="T96" fmla="*/ 22 w 491"/>
                  <a:gd name="T97" fmla="*/ 99 h 391"/>
                  <a:gd name="T98" fmla="*/ 13 w 491"/>
                  <a:gd name="T99" fmla="*/ 86 h 391"/>
                  <a:gd name="T100" fmla="*/ 6 w 491"/>
                  <a:gd name="T101" fmla="*/ 72 h 391"/>
                  <a:gd name="T102" fmla="*/ 2 w 491"/>
                  <a:gd name="T103" fmla="*/ 56 h 391"/>
                  <a:gd name="T104" fmla="*/ 0 w 491"/>
                  <a:gd name="T105" fmla="*/ 38 h 391"/>
                  <a:gd name="T106" fmla="*/ 1 w 491"/>
                  <a:gd name="T107" fmla="*/ 17 h 391"/>
                  <a:gd name="T108" fmla="*/ 6 w 491"/>
                  <a:gd name="T109" fmla="*/ 0 h 391"/>
                  <a:gd name="T110" fmla="*/ 8 w 491"/>
                  <a:gd name="T111" fmla="*/ 5 h 391"/>
                  <a:gd name="T112" fmla="*/ 7 w 491"/>
                  <a:gd name="T113" fmla="*/ 16 h 391"/>
                  <a:gd name="T114" fmla="*/ 6 w 491"/>
                  <a:gd name="T115" fmla="*/ 30 h 391"/>
                  <a:gd name="T116" fmla="*/ 5 w 491"/>
                  <a:gd name="T117" fmla="*/ 42 h 3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91"/>
                  <a:gd name="T178" fmla="*/ 0 h 391"/>
                  <a:gd name="T179" fmla="*/ 491 w 491"/>
                  <a:gd name="T180" fmla="*/ 391 h 3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91" h="391">
                    <a:moveTo>
                      <a:pt x="14" y="126"/>
                    </a:moveTo>
                    <a:lnTo>
                      <a:pt x="19" y="158"/>
                    </a:lnTo>
                    <a:lnTo>
                      <a:pt x="26" y="188"/>
                    </a:lnTo>
                    <a:lnTo>
                      <a:pt x="34" y="212"/>
                    </a:lnTo>
                    <a:lnTo>
                      <a:pt x="37" y="222"/>
                    </a:lnTo>
                    <a:lnTo>
                      <a:pt x="48" y="246"/>
                    </a:lnTo>
                    <a:lnTo>
                      <a:pt x="62" y="269"/>
                    </a:lnTo>
                    <a:lnTo>
                      <a:pt x="80" y="292"/>
                    </a:lnTo>
                    <a:lnTo>
                      <a:pt x="101" y="311"/>
                    </a:lnTo>
                    <a:lnTo>
                      <a:pt x="127" y="331"/>
                    </a:lnTo>
                    <a:lnTo>
                      <a:pt x="154" y="347"/>
                    </a:lnTo>
                    <a:lnTo>
                      <a:pt x="186" y="363"/>
                    </a:lnTo>
                    <a:lnTo>
                      <a:pt x="221" y="375"/>
                    </a:lnTo>
                    <a:lnTo>
                      <a:pt x="252" y="378"/>
                    </a:lnTo>
                    <a:lnTo>
                      <a:pt x="283" y="373"/>
                    </a:lnTo>
                    <a:lnTo>
                      <a:pt x="313" y="365"/>
                    </a:lnTo>
                    <a:lnTo>
                      <a:pt x="340" y="352"/>
                    </a:lnTo>
                    <a:lnTo>
                      <a:pt x="364" y="336"/>
                    </a:lnTo>
                    <a:lnTo>
                      <a:pt x="384" y="321"/>
                    </a:lnTo>
                    <a:lnTo>
                      <a:pt x="399" y="307"/>
                    </a:lnTo>
                    <a:lnTo>
                      <a:pt x="410" y="296"/>
                    </a:lnTo>
                    <a:lnTo>
                      <a:pt x="418" y="286"/>
                    </a:lnTo>
                    <a:lnTo>
                      <a:pt x="427" y="274"/>
                    </a:lnTo>
                    <a:lnTo>
                      <a:pt x="437" y="260"/>
                    </a:lnTo>
                    <a:lnTo>
                      <a:pt x="446" y="245"/>
                    </a:lnTo>
                    <a:lnTo>
                      <a:pt x="456" y="229"/>
                    </a:lnTo>
                    <a:lnTo>
                      <a:pt x="464" y="210"/>
                    </a:lnTo>
                    <a:lnTo>
                      <a:pt x="469" y="192"/>
                    </a:lnTo>
                    <a:lnTo>
                      <a:pt x="473" y="171"/>
                    </a:lnTo>
                    <a:lnTo>
                      <a:pt x="491" y="168"/>
                    </a:lnTo>
                    <a:lnTo>
                      <a:pt x="489" y="188"/>
                    </a:lnTo>
                    <a:lnTo>
                      <a:pt x="484" y="207"/>
                    </a:lnTo>
                    <a:lnTo>
                      <a:pt x="476" y="225"/>
                    </a:lnTo>
                    <a:lnTo>
                      <a:pt x="467" y="242"/>
                    </a:lnTo>
                    <a:lnTo>
                      <a:pt x="453" y="259"/>
                    </a:lnTo>
                    <a:lnTo>
                      <a:pt x="440" y="277"/>
                    </a:lnTo>
                    <a:lnTo>
                      <a:pt x="425" y="295"/>
                    </a:lnTo>
                    <a:lnTo>
                      <a:pt x="409" y="314"/>
                    </a:lnTo>
                    <a:lnTo>
                      <a:pt x="391" y="329"/>
                    </a:lnTo>
                    <a:lnTo>
                      <a:pt x="371" y="345"/>
                    </a:lnTo>
                    <a:lnTo>
                      <a:pt x="349" y="362"/>
                    </a:lnTo>
                    <a:lnTo>
                      <a:pt x="324" y="375"/>
                    </a:lnTo>
                    <a:lnTo>
                      <a:pt x="297" y="385"/>
                    </a:lnTo>
                    <a:lnTo>
                      <a:pt x="269" y="391"/>
                    </a:lnTo>
                    <a:lnTo>
                      <a:pt x="236" y="390"/>
                    </a:lnTo>
                    <a:lnTo>
                      <a:pt x="203" y="381"/>
                    </a:lnTo>
                    <a:lnTo>
                      <a:pt x="149" y="357"/>
                    </a:lnTo>
                    <a:lnTo>
                      <a:pt x="103" y="329"/>
                    </a:lnTo>
                    <a:lnTo>
                      <a:pt x="66" y="296"/>
                    </a:lnTo>
                    <a:lnTo>
                      <a:pt x="38" y="258"/>
                    </a:lnTo>
                    <a:lnTo>
                      <a:pt x="18" y="216"/>
                    </a:lnTo>
                    <a:lnTo>
                      <a:pt x="6" y="168"/>
                    </a:lnTo>
                    <a:lnTo>
                      <a:pt x="0" y="113"/>
                    </a:lnTo>
                    <a:lnTo>
                      <a:pt x="3" y="52"/>
                    </a:lnTo>
                    <a:lnTo>
                      <a:pt x="19" y="0"/>
                    </a:lnTo>
                    <a:lnTo>
                      <a:pt x="25" y="14"/>
                    </a:lnTo>
                    <a:lnTo>
                      <a:pt x="22" y="49"/>
                    </a:lnTo>
                    <a:lnTo>
                      <a:pt x="17" y="91"/>
                    </a:lnTo>
                    <a:lnTo>
                      <a:pt x="14" y="126"/>
                    </a:lnTo>
                    <a:close/>
                  </a:path>
                </a:pathLst>
              </a:custGeom>
              <a:solidFill>
                <a:srgbClr val="000000"/>
              </a:solidFill>
              <a:ln w="9525">
                <a:noFill/>
                <a:round/>
                <a:headEnd/>
                <a:tailEnd/>
              </a:ln>
            </p:spPr>
            <p:txBody>
              <a:bodyPr/>
              <a:lstStyle/>
              <a:p>
                <a:endParaRPr lang="en-US"/>
              </a:p>
            </p:txBody>
          </p:sp>
          <p:sp>
            <p:nvSpPr>
              <p:cNvPr id="1091" name="Freeform 107"/>
              <p:cNvSpPr>
                <a:spLocks/>
              </p:cNvSpPr>
              <p:nvPr/>
            </p:nvSpPr>
            <p:spPr bwMode="gray">
              <a:xfrm>
                <a:off x="5174" y="2639"/>
                <a:ext cx="108" cy="82"/>
              </a:xfrm>
              <a:custGeom>
                <a:avLst/>
                <a:gdLst>
                  <a:gd name="T0" fmla="*/ 108 w 324"/>
                  <a:gd name="T1" fmla="*/ 7 h 246"/>
                  <a:gd name="T2" fmla="*/ 108 w 324"/>
                  <a:gd name="T3" fmla="*/ 1 h 246"/>
                  <a:gd name="T4" fmla="*/ 100 w 324"/>
                  <a:gd name="T5" fmla="*/ 10 h 246"/>
                  <a:gd name="T6" fmla="*/ 97 w 324"/>
                  <a:gd name="T7" fmla="*/ 14 h 246"/>
                  <a:gd name="T8" fmla="*/ 93 w 324"/>
                  <a:gd name="T9" fmla="*/ 17 h 246"/>
                  <a:gd name="T10" fmla="*/ 87 w 324"/>
                  <a:gd name="T11" fmla="*/ 20 h 246"/>
                  <a:gd name="T12" fmla="*/ 81 w 324"/>
                  <a:gd name="T13" fmla="*/ 23 h 246"/>
                  <a:gd name="T14" fmla="*/ 73 w 324"/>
                  <a:gd name="T15" fmla="*/ 25 h 246"/>
                  <a:gd name="T16" fmla="*/ 66 w 324"/>
                  <a:gd name="T17" fmla="*/ 27 h 246"/>
                  <a:gd name="T18" fmla="*/ 59 w 324"/>
                  <a:gd name="T19" fmla="*/ 28 h 246"/>
                  <a:gd name="T20" fmla="*/ 51 w 324"/>
                  <a:gd name="T21" fmla="*/ 28 h 246"/>
                  <a:gd name="T22" fmla="*/ 44 w 324"/>
                  <a:gd name="T23" fmla="*/ 26 h 246"/>
                  <a:gd name="T24" fmla="*/ 36 w 324"/>
                  <a:gd name="T25" fmla="*/ 24 h 246"/>
                  <a:gd name="T26" fmla="*/ 29 w 324"/>
                  <a:gd name="T27" fmla="*/ 20 h 246"/>
                  <a:gd name="T28" fmla="*/ 23 w 324"/>
                  <a:gd name="T29" fmla="*/ 16 h 246"/>
                  <a:gd name="T30" fmla="*/ 17 w 324"/>
                  <a:gd name="T31" fmla="*/ 12 h 246"/>
                  <a:gd name="T32" fmla="*/ 12 w 324"/>
                  <a:gd name="T33" fmla="*/ 8 h 246"/>
                  <a:gd name="T34" fmla="*/ 7 w 324"/>
                  <a:gd name="T35" fmla="*/ 3 h 246"/>
                  <a:gd name="T36" fmla="*/ 3 w 324"/>
                  <a:gd name="T37" fmla="*/ 0 h 246"/>
                  <a:gd name="T38" fmla="*/ 0 w 324"/>
                  <a:gd name="T39" fmla="*/ 2 h 246"/>
                  <a:gd name="T40" fmla="*/ 7 w 324"/>
                  <a:gd name="T41" fmla="*/ 8 h 246"/>
                  <a:gd name="T42" fmla="*/ 13 w 324"/>
                  <a:gd name="T43" fmla="*/ 15 h 246"/>
                  <a:gd name="T44" fmla="*/ 17 w 324"/>
                  <a:gd name="T45" fmla="*/ 23 h 246"/>
                  <a:gd name="T46" fmla="*/ 20 w 324"/>
                  <a:gd name="T47" fmla="*/ 32 h 246"/>
                  <a:gd name="T48" fmla="*/ 22 w 324"/>
                  <a:gd name="T49" fmla="*/ 41 h 246"/>
                  <a:gd name="T50" fmla="*/ 25 w 324"/>
                  <a:gd name="T51" fmla="*/ 50 h 246"/>
                  <a:gd name="T52" fmla="*/ 28 w 324"/>
                  <a:gd name="T53" fmla="*/ 59 h 246"/>
                  <a:gd name="T54" fmla="*/ 31 w 324"/>
                  <a:gd name="T55" fmla="*/ 68 h 246"/>
                  <a:gd name="T56" fmla="*/ 34 w 324"/>
                  <a:gd name="T57" fmla="*/ 70 h 246"/>
                  <a:gd name="T58" fmla="*/ 36 w 324"/>
                  <a:gd name="T59" fmla="*/ 73 h 246"/>
                  <a:gd name="T60" fmla="*/ 40 w 324"/>
                  <a:gd name="T61" fmla="*/ 76 h 246"/>
                  <a:gd name="T62" fmla="*/ 43 w 324"/>
                  <a:gd name="T63" fmla="*/ 79 h 246"/>
                  <a:gd name="T64" fmla="*/ 48 w 324"/>
                  <a:gd name="T65" fmla="*/ 81 h 246"/>
                  <a:gd name="T66" fmla="*/ 53 w 324"/>
                  <a:gd name="T67" fmla="*/ 82 h 246"/>
                  <a:gd name="T68" fmla="*/ 59 w 324"/>
                  <a:gd name="T69" fmla="*/ 82 h 246"/>
                  <a:gd name="T70" fmla="*/ 66 w 324"/>
                  <a:gd name="T71" fmla="*/ 80 h 246"/>
                  <a:gd name="T72" fmla="*/ 73 w 324"/>
                  <a:gd name="T73" fmla="*/ 76 h 246"/>
                  <a:gd name="T74" fmla="*/ 78 w 324"/>
                  <a:gd name="T75" fmla="*/ 71 h 246"/>
                  <a:gd name="T76" fmla="*/ 82 w 324"/>
                  <a:gd name="T77" fmla="*/ 65 h 246"/>
                  <a:gd name="T78" fmla="*/ 87 w 324"/>
                  <a:gd name="T79" fmla="*/ 58 h 246"/>
                  <a:gd name="T80" fmla="*/ 89 w 324"/>
                  <a:gd name="T81" fmla="*/ 51 h 246"/>
                  <a:gd name="T82" fmla="*/ 92 w 324"/>
                  <a:gd name="T83" fmla="*/ 43 h 246"/>
                  <a:gd name="T84" fmla="*/ 94 w 324"/>
                  <a:gd name="T85" fmla="*/ 34 h 246"/>
                  <a:gd name="T86" fmla="*/ 95 w 324"/>
                  <a:gd name="T87" fmla="*/ 24 h 246"/>
                  <a:gd name="T88" fmla="*/ 97 w 324"/>
                  <a:gd name="T89" fmla="*/ 22 h 246"/>
                  <a:gd name="T90" fmla="*/ 101 w 324"/>
                  <a:gd name="T91" fmla="*/ 16 h 246"/>
                  <a:gd name="T92" fmla="*/ 105 w 324"/>
                  <a:gd name="T93" fmla="*/ 11 h 246"/>
                  <a:gd name="T94" fmla="*/ 108 w 324"/>
                  <a:gd name="T95" fmla="*/ 7 h 24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24"/>
                  <a:gd name="T145" fmla="*/ 0 h 246"/>
                  <a:gd name="T146" fmla="*/ 324 w 324"/>
                  <a:gd name="T147" fmla="*/ 246 h 24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24" h="246">
                    <a:moveTo>
                      <a:pt x="323" y="22"/>
                    </a:moveTo>
                    <a:lnTo>
                      <a:pt x="324" y="4"/>
                    </a:lnTo>
                    <a:lnTo>
                      <a:pt x="301" y="30"/>
                    </a:lnTo>
                    <a:lnTo>
                      <a:pt x="292" y="41"/>
                    </a:lnTo>
                    <a:lnTo>
                      <a:pt x="278" y="52"/>
                    </a:lnTo>
                    <a:lnTo>
                      <a:pt x="261" y="61"/>
                    </a:lnTo>
                    <a:lnTo>
                      <a:pt x="242" y="69"/>
                    </a:lnTo>
                    <a:lnTo>
                      <a:pt x="220" y="76"/>
                    </a:lnTo>
                    <a:lnTo>
                      <a:pt x="199" y="81"/>
                    </a:lnTo>
                    <a:lnTo>
                      <a:pt x="176" y="83"/>
                    </a:lnTo>
                    <a:lnTo>
                      <a:pt x="154" y="83"/>
                    </a:lnTo>
                    <a:lnTo>
                      <a:pt x="132" y="79"/>
                    </a:lnTo>
                    <a:lnTo>
                      <a:pt x="109" y="71"/>
                    </a:lnTo>
                    <a:lnTo>
                      <a:pt x="88" y="61"/>
                    </a:lnTo>
                    <a:lnTo>
                      <a:pt x="68" y="49"/>
                    </a:lnTo>
                    <a:lnTo>
                      <a:pt x="51" y="37"/>
                    </a:lnTo>
                    <a:lnTo>
                      <a:pt x="35" y="23"/>
                    </a:lnTo>
                    <a:lnTo>
                      <a:pt x="21" y="10"/>
                    </a:lnTo>
                    <a:lnTo>
                      <a:pt x="10" y="0"/>
                    </a:lnTo>
                    <a:lnTo>
                      <a:pt x="0" y="5"/>
                    </a:lnTo>
                    <a:lnTo>
                      <a:pt x="21" y="23"/>
                    </a:lnTo>
                    <a:lnTo>
                      <a:pt x="39" y="45"/>
                    </a:lnTo>
                    <a:lnTo>
                      <a:pt x="51" y="69"/>
                    </a:lnTo>
                    <a:lnTo>
                      <a:pt x="59" y="95"/>
                    </a:lnTo>
                    <a:lnTo>
                      <a:pt x="67" y="123"/>
                    </a:lnTo>
                    <a:lnTo>
                      <a:pt x="75" y="150"/>
                    </a:lnTo>
                    <a:lnTo>
                      <a:pt x="83" y="177"/>
                    </a:lnTo>
                    <a:lnTo>
                      <a:pt x="94" y="203"/>
                    </a:lnTo>
                    <a:lnTo>
                      <a:pt x="101" y="211"/>
                    </a:lnTo>
                    <a:lnTo>
                      <a:pt x="109" y="220"/>
                    </a:lnTo>
                    <a:lnTo>
                      <a:pt x="119" y="228"/>
                    </a:lnTo>
                    <a:lnTo>
                      <a:pt x="130" y="236"/>
                    </a:lnTo>
                    <a:lnTo>
                      <a:pt x="144" y="242"/>
                    </a:lnTo>
                    <a:lnTo>
                      <a:pt x="160" y="246"/>
                    </a:lnTo>
                    <a:lnTo>
                      <a:pt x="177" y="246"/>
                    </a:lnTo>
                    <a:lnTo>
                      <a:pt x="198" y="241"/>
                    </a:lnTo>
                    <a:lnTo>
                      <a:pt x="218" y="228"/>
                    </a:lnTo>
                    <a:lnTo>
                      <a:pt x="234" y="212"/>
                    </a:lnTo>
                    <a:lnTo>
                      <a:pt x="247" y="194"/>
                    </a:lnTo>
                    <a:lnTo>
                      <a:pt x="260" y="175"/>
                    </a:lnTo>
                    <a:lnTo>
                      <a:pt x="268" y="153"/>
                    </a:lnTo>
                    <a:lnTo>
                      <a:pt x="276" y="129"/>
                    </a:lnTo>
                    <a:lnTo>
                      <a:pt x="281" y="102"/>
                    </a:lnTo>
                    <a:lnTo>
                      <a:pt x="285" y="72"/>
                    </a:lnTo>
                    <a:lnTo>
                      <a:pt x="291" y="65"/>
                    </a:lnTo>
                    <a:lnTo>
                      <a:pt x="303" y="49"/>
                    </a:lnTo>
                    <a:lnTo>
                      <a:pt x="315" y="32"/>
                    </a:lnTo>
                    <a:lnTo>
                      <a:pt x="323" y="22"/>
                    </a:lnTo>
                    <a:close/>
                  </a:path>
                </a:pathLst>
              </a:custGeom>
              <a:solidFill>
                <a:srgbClr val="000000"/>
              </a:solidFill>
              <a:ln w="9525">
                <a:noFill/>
                <a:round/>
                <a:headEnd/>
                <a:tailEnd/>
              </a:ln>
            </p:spPr>
            <p:txBody>
              <a:bodyPr/>
              <a:lstStyle/>
              <a:p>
                <a:endParaRPr lang="en-US"/>
              </a:p>
            </p:txBody>
          </p:sp>
          <p:sp>
            <p:nvSpPr>
              <p:cNvPr id="1092" name="Freeform 108"/>
              <p:cNvSpPr>
                <a:spLocks/>
              </p:cNvSpPr>
              <p:nvPr/>
            </p:nvSpPr>
            <p:spPr bwMode="gray">
              <a:xfrm>
                <a:off x="5393" y="2647"/>
                <a:ext cx="18" cy="22"/>
              </a:xfrm>
              <a:custGeom>
                <a:avLst/>
                <a:gdLst>
                  <a:gd name="T0" fmla="*/ 11 w 56"/>
                  <a:gd name="T1" fmla="*/ 22 h 65"/>
                  <a:gd name="T2" fmla="*/ 9 w 56"/>
                  <a:gd name="T3" fmla="*/ 20 h 65"/>
                  <a:gd name="T4" fmla="*/ 6 w 56"/>
                  <a:gd name="T5" fmla="*/ 18 h 65"/>
                  <a:gd name="T6" fmla="*/ 4 w 56"/>
                  <a:gd name="T7" fmla="*/ 15 h 65"/>
                  <a:gd name="T8" fmla="*/ 2 w 56"/>
                  <a:gd name="T9" fmla="*/ 12 h 65"/>
                  <a:gd name="T10" fmla="*/ 0 w 56"/>
                  <a:gd name="T11" fmla="*/ 8 h 65"/>
                  <a:gd name="T12" fmla="*/ 0 w 56"/>
                  <a:gd name="T13" fmla="*/ 5 h 65"/>
                  <a:gd name="T14" fmla="*/ 1 w 56"/>
                  <a:gd name="T15" fmla="*/ 2 h 65"/>
                  <a:gd name="T16" fmla="*/ 5 w 56"/>
                  <a:gd name="T17" fmla="*/ 0 h 65"/>
                  <a:gd name="T18" fmla="*/ 18 w 56"/>
                  <a:gd name="T19" fmla="*/ 17 h 65"/>
                  <a:gd name="T20" fmla="*/ 11 w 56"/>
                  <a:gd name="T21" fmla="*/ 22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
                  <a:gd name="T34" fmla="*/ 0 h 65"/>
                  <a:gd name="T35" fmla="*/ 56 w 56"/>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 h="65">
                    <a:moveTo>
                      <a:pt x="35" y="65"/>
                    </a:moveTo>
                    <a:lnTo>
                      <a:pt x="28" y="58"/>
                    </a:lnTo>
                    <a:lnTo>
                      <a:pt x="20" y="52"/>
                    </a:lnTo>
                    <a:lnTo>
                      <a:pt x="12" y="43"/>
                    </a:lnTo>
                    <a:lnTo>
                      <a:pt x="5" y="34"/>
                    </a:lnTo>
                    <a:lnTo>
                      <a:pt x="1" y="25"/>
                    </a:lnTo>
                    <a:lnTo>
                      <a:pt x="0" y="16"/>
                    </a:lnTo>
                    <a:lnTo>
                      <a:pt x="4" y="7"/>
                    </a:lnTo>
                    <a:lnTo>
                      <a:pt x="14" y="0"/>
                    </a:lnTo>
                    <a:lnTo>
                      <a:pt x="56" y="49"/>
                    </a:lnTo>
                    <a:lnTo>
                      <a:pt x="35" y="65"/>
                    </a:lnTo>
                    <a:close/>
                  </a:path>
                </a:pathLst>
              </a:custGeom>
              <a:solidFill>
                <a:srgbClr val="FFFFFF"/>
              </a:solidFill>
              <a:ln w="9525">
                <a:noFill/>
                <a:round/>
                <a:headEnd/>
                <a:tailEnd/>
              </a:ln>
            </p:spPr>
            <p:txBody>
              <a:bodyPr/>
              <a:lstStyle/>
              <a:p>
                <a:endParaRPr lang="en-US"/>
              </a:p>
            </p:txBody>
          </p:sp>
          <p:sp>
            <p:nvSpPr>
              <p:cNvPr id="1093" name="Freeform 109"/>
              <p:cNvSpPr>
                <a:spLocks/>
              </p:cNvSpPr>
              <p:nvPr/>
            </p:nvSpPr>
            <p:spPr bwMode="gray">
              <a:xfrm>
                <a:off x="5241" y="2694"/>
                <a:ext cx="12" cy="12"/>
              </a:xfrm>
              <a:custGeom>
                <a:avLst/>
                <a:gdLst>
                  <a:gd name="T0" fmla="*/ 0 w 36"/>
                  <a:gd name="T1" fmla="*/ 11 h 38"/>
                  <a:gd name="T2" fmla="*/ 0 w 36"/>
                  <a:gd name="T3" fmla="*/ 8 h 38"/>
                  <a:gd name="T4" fmla="*/ 1 w 36"/>
                  <a:gd name="T5" fmla="*/ 5 h 38"/>
                  <a:gd name="T6" fmla="*/ 3 w 36"/>
                  <a:gd name="T7" fmla="*/ 3 h 38"/>
                  <a:gd name="T8" fmla="*/ 4 w 36"/>
                  <a:gd name="T9" fmla="*/ 0 h 38"/>
                  <a:gd name="T10" fmla="*/ 8 w 36"/>
                  <a:gd name="T11" fmla="*/ 0 h 38"/>
                  <a:gd name="T12" fmla="*/ 10 w 36"/>
                  <a:gd name="T13" fmla="*/ 0 h 38"/>
                  <a:gd name="T14" fmla="*/ 12 w 36"/>
                  <a:gd name="T15" fmla="*/ 1 h 38"/>
                  <a:gd name="T16" fmla="*/ 12 w 36"/>
                  <a:gd name="T17" fmla="*/ 3 h 38"/>
                  <a:gd name="T18" fmla="*/ 10 w 36"/>
                  <a:gd name="T19" fmla="*/ 7 h 38"/>
                  <a:gd name="T20" fmla="*/ 9 w 36"/>
                  <a:gd name="T21" fmla="*/ 10 h 38"/>
                  <a:gd name="T22" fmla="*/ 6 w 36"/>
                  <a:gd name="T23" fmla="*/ 12 h 38"/>
                  <a:gd name="T24" fmla="*/ 0 w 36"/>
                  <a:gd name="T25" fmla="*/ 11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38"/>
                  <a:gd name="T41" fmla="*/ 36 w 36"/>
                  <a:gd name="T42" fmla="*/ 38 h 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38">
                    <a:moveTo>
                      <a:pt x="1" y="36"/>
                    </a:moveTo>
                    <a:lnTo>
                      <a:pt x="0" y="24"/>
                    </a:lnTo>
                    <a:lnTo>
                      <a:pt x="4" y="15"/>
                    </a:lnTo>
                    <a:lnTo>
                      <a:pt x="9" y="8"/>
                    </a:lnTo>
                    <a:lnTo>
                      <a:pt x="13" y="0"/>
                    </a:lnTo>
                    <a:lnTo>
                      <a:pt x="23" y="0"/>
                    </a:lnTo>
                    <a:lnTo>
                      <a:pt x="31" y="1"/>
                    </a:lnTo>
                    <a:lnTo>
                      <a:pt x="36" y="3"/>
                    </a:lnTo>
                    <a:lnTo>
                      <a:pt x="35" y="10"/>
                    </a:lnTo>
                    <a:lnTo>
                      <a:pt x="31" y="21"/>
                    </a:lnTo>
                    <a:lnTo>
                      <a:pt x="28" y="32"/>
                    </a:lnTo>
                    <a:lnTo>
                      <a:pt x="18" y="38"/>
                    </a:lnTo>
                    <a:lnTo>
                      <a:pt x="1" y="36"/>
                    </a:lnTo>
                    <a:close/>
                  </a:path>
                </a:pathLst>
              </a:custGeom>
              <a:solidFill>
                <a:srgbClr val="FFFFFF"/>
              </a:solidFill>
              <a:ln w="9525">
                <a:noFill/>
                <a:round/>
                <a:headEnd/>
                <a:tailEnd/>
              </a:ln>
            </p:spPr>
            <p:txBody>
              <a:bodyPr/>
              <a:lstStyle/>
              <a:p>
                <a:endParaRPr lang="en-US"/>
              </a:p>
            </p:txBody>
          </p:sp>
          <p:sp>
            <p:nvSpPr>
              <p:cNvPr id="1094" name="Freeform 110"/>
              <p:cNvSpPr>
                <a:spLocks/>
              </p:cNvSpPr>
              <p:nvPr/>
            </p:nvSpPr>
            <p:spPr bwMode="gray">
              <a:xfrm>
                <a:off x="5223" y="2698"/>
                <a:ext cx="15" cy="17"/>
              </a:xfrm>
              <a:custGeom>
                <a:avLst/>
                <a:gdLst>
                  <a:gd name="T0" fmla="*/ 15 w 46"/>
                  <a:gd name="T1" fmla="*/ 3 h 52"/>
                  <a:gd name="T2" fmla="*/ 15 w 46"/>
                  <a:gd name="T3" fmla="*/ 8 h 52"/>
                  <a:gd name="T4" fmla="*/ 14 w 46"/>
                  <a:gd name="T5" fmla="*/ 12 h 52"/>
                  <a:gd name="T6" fmla="*/ 11 w 46"/>
                  <a:gd name="T7" fmla="*/ 16 h 52"/>
                  <a:gd name="T8" fmla="*/ 7 w 46"/>
                  <a:gd name="T9" fmla="*/ 17 h 52"/>
                  <a:gd name="T10" fmla="*/ 4 w 46"/>
                  <a:gd name="T11" fmla="*/ 13 h 52"/>
                  <a:gd name="T12" fmla="*/ 1 w 46"/>
                  <a:gd name="T13" fmla="*/ 11 h 52"/>
                  <a:gd name="T14" fmla="*/ 0 w 46"/>
                  <a:gd name="T15" fmla="*/ 8 h 52"/>
                  <a:gd name="T16" fmla="*/ 1 w 46"/>
                  <a:gd name="T17" fmla="*/ 3 h 52"/>
                  <a:gd name="T18" fmla="*/ 1 w 46"/>
                  <a:gd name="T19" fmla="*/ 2 h 52"/>
                  <a:gd name="T20" fmla="*/ 2 w 46"/>
                  <a:gd name="T21" fmla="*/ 2 h 52"/>
                  <a:gd name="T22" fmla="*/ 4 w 46"/>
                  <a:gd name="T23" fmla="*/ 1 h 52"/>
                  <a:gd name="T24" fmla="*/ 6 w 46"/>
                  <a:gd name="T25" fmla="*/ 0 h 52"/>
                  <a:gd name="T26" fmla="*/ 8 w 46"/>
                  <a:gd name="T27" fmla="*/ 0 h 52"/>
                  <a:gd name="T28" fmla="*/ 10 w 46"/>
                  <a:gd name="T29" fmla="*/ 0 h 52"/>
                  <a:gd name="T30" fmla="*/ 12 w 46"/>
                  <a:gd name="T31" fmla="*/ 1 h 52"/>
                  <a:gd name="T32" fmla="*/ 15 w 46"/>
                  <a:gd name="T33" fmla="*/ 3 h 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
                  <a:gd name="T52" fmla="*/ 0 h 52"/>
                  <a:gd name="T53" fmla="*/ 46 w 46"/>
                  <a:gd name="T54" fmla="*/ 52 h 5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 h="52">
                    <a:moveTo>
                      <a:pt x="46" y="9"/>
                    </a:moveTo>
                    <a:lnTo>
                      <a:pt x="46" y="24"/>
                    </a:lnTo>
                    <a:lnTo>
                      <a:pt x="42" y="37"/>
                    </a:lnTo>
                    <a:lnTo>
                      <a:pt x="34" y="48"/>
                    </a:lnTo>
                    <a:lnTo>
                      <a:pt x="22" y="52"/>
                    </a:lnTo>
                    <a:lnTo>
                      <a:pt x="13" y="40"/>
                    </a:lnTo>
                    <a:lnTo>
                      <a:pt x="4" y="33"/>
                    </a:lnTo>
                    <a:lnTo>
                      <a:pt x="0" y="24"/>
                    </a:lnTo>
                    <a:lnTo>
                      <a:pt x="3" y="8"/>
                    </a:lnTo>
                    <a:lnTo>
                      <a:pt x="4" y="7"/>
                    </a:lnTo>
                    <a:lnTo>
                      <a:pt x="7" y="5"/>
                    </a:lnTo>
                    <a:lnTo>
                      <a:pt x="11" y="3"/>
                    </a:lnTo>
                    <a:lnTo>
                      <a:pt x="17" y="1"/>
                    </a:lnTo>
                    <a:lnTo>
                      <a:pt x="23" y="0"/>
                    </a:lnTo>
                    <a:lnTo>
                      <a:pt x="30" y="1"/>
                    </a:lnTo>
                    <a:lnTo>
                      <a:pt x="38" y="3"/>
                    </a:lnTo>
                    <a:lnTo>
                      <a:pt x="46" y="9"/>
                    </a:lnTo>
                    <a:close/>
                  </a:path>
                </a:pathLst>
              </a:custGeom>
              <a:solidFill>
                <a:srgbClr val="FFFFFF"/>
              </a:solidFill>
              <a:ln w="9525">
                <a:noFill/>
                <a:round/>
                <a:headEnd/>
                <a:tailEnd/>
              </a:ln>
            </p:spPr>
            <p:txBody>
              <a:bodyPr/>
              <a:lstStyle/>
              <a:p>
                <a:endParaRPr lang="en-US"/>
              </a:p>
            </p:txBody>
          </p:sp>
          <p:sp>
            <p:nvSpPr>
              <p:cNvPr id="1095" name="Freeform 111"/>
              <p:cNvSpPr>
                <a:spLocks/>
              </p:cNvSpPr>
              <p:nvPr/>
            </p:nvSpPr>
            <p:spPr bwMode="gray">
              <a:xfrm>
                <a:off x="5207" y="2694"/>
                <a:ext cx="12" cy="13"/>
              </a:xfrm>
              <a:custGeom>
                <a:avLst/>
                <a:gdLst>
                  <a:gd name="T0" fmla="*/ 10 w 36"/>
                  <a:gd name="T1" fmla="*/ 11 h 37"/>
                  <a:gd name="T2" fmla="*/ 7 w 36"/>
                  <a:gd name="T3" fmla="*/ 13 h 37"/>
                  <a:gd name="T4" fmla="*/ 4 w 36"/>
                  <a:gd name="T5" fmla="*/ 11 h 37"/>
                  <a:gd name="T6" fmla="*/ 1 w 36"/>
                  <a:gd name="T7" fmla="*/ 8 h 37"/>
                  <a:gd name="T8" fmla="*/ 0 w 36"/>
                  <a:gd name="T9" fmla="*/ 5 h 37"/>
                  <a:gd name="T10" fmla="*/ 0 w 36"/>
                  <a:gd name="T11" fmla="*/ 0 h 37"/>
                  <a:gd name="T12" fmla="*/ 3 w 36"/>
                  <a:gd name="T13" fmla="*/ 0 h 37"/>
                  <a:gd name="T14" fmla="*/ 5 w 36"/>
                  <a:gd name="T15" fmla="*/ 0 h 37"/>
                  <a:gd name="T16" fmla="*/ 8 w 36"/>
                  <a:gd name="T17" fmla="*/ 1 h 37"/>
                  <a:gd name="T18" fmla="*/ 10 w 36"/>
                  <a:gd name="T19" fmla="*/ 2 h 37"/>
                  <a:gd name="T20" fmla="*/ 11 w 36"/>
                  <a:gd name="T21" fmla="*/ 4 h 37"/>
                  <a:gd name="T22" fmla="*/ 12 w 36"/>
                  <a:gd name="T23" fmla="*/ 6 h 37"/>
                  <a:gd name="T24" fmla="*/ 12 w 36"/>
                  <a:gd name="T25" fmla="*/ 8 h 37"/>
                  <a:gd name="T26" fmla="*/ 10 w 36"/>
                  <a:gd name="T27" fmla="*/ 11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37"/>
                  <a:gd name="T44" fmla="*/ 36 w 36"/>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37">
                    <a:moveTo>
                      <a:pt x="30" y="32"/>
                    </a:moveTo>
                    <a:lnTo>
                      <a:pt x="21" y="37"/>
                    </a:lnTo>
                    <a:lnTo>
                      <a:pt x="12" y="31"/>
                    </a:lnTo>
                    <a:lnTo>
                      <a:pt x="4" y="24"/>
                    </a:lnTo>
                    <a:lnTo>
                      <a:pt x="0" y="14"/>
                    </a:lnTo>
                    <a:lnTo>
                      <a:pt x="1" y="1"/>
                    </a:lnTo>
                    <a:lnTo>
                      <a:pt x="8" y="0"/>
                    </a:lnTo>
                    <a:lnTo>
                      <a:pt x="16" y="1"/>
                    </a:lnTo>
                    <a:lnTo>
                      <a:pt x="23" y="3"/>
                    </a:lnTo>
                    <a:lnTo>
                      <a:pt x="30" y="7"/>
                    </a:lnTo>
                    <a:lnTo>
                      <a:pt x="34" y="11"/>
                    </a:lnTo>
                    <a:lnTo>
                      <a:pt x="36" y="18"/>
                    </a:lnTo>
                    <a:lnTo>
                      <a:pt x="35" y="24"/>
                    </a:lnTo>
                    <a:lnTo>
                      <a:pt x="30" y="32"/>
                    </a:lnTo>
                    <a:close/>
                  </a:path>
                </a:pathLst>
              </a:custGeom>
              <a:solidFill>
                <a:srgbClr val="FFFFFF"/>
              </a:solidFill>
              <a:ln w="9525">
                <a:noFill/>
                <a:round/>
                <a:headEnd/>
                <a:tailEnd/>
              </a:ln>
            </p:spPr>
            <p:txBody>
              <a:bodyPr/>
              <a:lstStyle/>
              <a:p>
                <a:endParaRPr lang="en-US"/>
              </a:p>
            </p:txBody>
          </p:sp>
          <p:sp>
            <p:nvSpPr>
              <p:cNvPr id="1096" name="Freeform 112"/>
              <p:cNvSpPr>
                <a:spLocks/>
              </p:cNvSpPr>
              <p:nvPr/>
            </p:nvSpPr>
            <p:spPr bwMode="gray">
              <a:xfrm>
                <a:off x="5430" y="2717"/>
                <a:ext cx="59" cy="18"/>
              </a:xfrm>
              <a:custGeom>
                <a:avLst/>
                <a:gdLst>
                  <a:gd name="T0" fmla="*/ 50 w 175"/>
                  <a:gd name="T1" fmla="*/ 2 h 54"/>
                  <a:gd name="T2" fmla="*/ 50 w 175"/>
                  <a:gd name="T3" fmla="*/ 5 h 54"/>
                  <a:gd name="T4" fmla="*/ 52 w 175"/>
                  <a:gd name="T5" fmla="*/ 7 h 54"/>
                  <a:gd name="T6" fmla="*/ 55 w 175"/>
                  <a:gd name="T7" fmla="*/ 10 h 54"/>
                  <a:gd name="T8" fmla="*/ 58 w 175"/>
                  <a:gd name="T9" fmla="*/ 12 h 54"/>
                  <a:gd name="T10" fmla="*/ 59 w 175"/>
                  <a:gd name="T11" fmla="*/ 13 h 54"/>
                  <a:gd name="T12" fmla="*/ 59 w 175"/>
                  <a:gd name="T13" fmla="*/ 15 h 54"/>
                  <a:gd name="T14" fmla="*/ 56 w 175"/>
                  <a:gd name="T15" fmla="*/ 17 h 54"/>
                  <a:gd name="T16" fmla="*/ 50 w 175"/>
                  <a:gd name="T17" fmla="*/ 18 h 54"/>
                  <a:gd name="T18" fmla="*/ 43 w 175"/>
                  <a:gd name="T19" fmla="*/ 18 h 54"/>
                  <a:gd name="T20" fmla="*/ 38 w 175"/>
                  <a:gd name="T21" fmla="*/ 17 h 54"/>
                  <a:gd name="T22" fmla="*/ 32 w 175"/>
                  <a:gd name="T23" fmla="*/ 18 h 54"/>
                  <a:gd name="T24" fmla="*/ 27 w 175"/>
                  <a:gd name="T25" fmla="*/ 18 h 54"/>
                  <a:gd name="T26" fmla="*/ 22 w 175"/>
                  <a:gd name="T27" fmla="*/ 18 h 54"/>
                  <a:gd name="T28" fmla="*/ 16 w 175"/>
                  <a:gd name="T29" fmla="*/ 18 h 54"/>
                  <a:gd name="T30" fmla="*/ 10 w 175"/>
                  <a:gd name="T31" fmla="*/ 18 h 54"/>
                  <a:gd name="T32" fmla="*/ 4 w 175"/>
                  <a:gd name="T33" fmla="*/ 17 h 54"/>
                  <a:gd name="T34" fmla="*/ 0 w 175"/>
                  <a:gd name="T35" fmla="*/ 9 h 54"/>
                  <a:gd name="T36" fmla="*/ 1 w 175"/>
                  <a:gd name="T37" fmla="*/ 4 h 54"/>
                  <a:gd name="T38" fmla="*/ 6 w 175"/>
                  <a:gd name="T39" fmla="*/ 1 h 54"/>
                  <a:gd name="T40" fmla="*/ 15 w 175"/>
                  <a:gd name="T41" fmla="*/ 0 h 54"/>
                  <a:gd name="T42" fmla="*/ 25 w 175"/>
                  <a:gd name="T43" fmla="*/ 1 h 54"/>
                  <a:gd name="T44" fmla="*/ 34 w 175"/>
                  <a:gd name="T45" fmla="*/ 1 h 54"/>
                  <a:gd name="T46" fmla="*/ 43 w 175"/>
                  <a:gd name="T47" fmla="*/ 2 h 54"/>
                  <a:gd name="T48" fmla="*/ 50 w 175"/>
                  <a:gd name="T49" fmla="*/ 2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5"/>
                  <a:gd name="T76" fmla="*/ 0 h 54"/>
                  <a:gd name="T77" fmla="*/ 175 w 175"/>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5" h="54">
                    <a:moveTo>
                      <a:pt x="149" y="7"/>
                    </a:moveTo>
                    <a:lnTo>
                      <a:pt x="149" y="15"/>
                    </a:lnTo>
                    <a:lnTo>
                      <a:pt x="155" y="21"/>
                    </a:lnTo>
                    <a:lnTo>
                      <a:pt x="163" y="29"/>
                    </a:lnTo>
                    <a:lnTo>
                      <a:pt x="171" y="35"/>
                    </a:lnTo>
                    <a:lnTo>
                      <a:pt x="175" y="40"/>
                    </a:lnTo>
                    <a:lnTo>
                      <a:pt x="175" y="45"/>
                    </a:lnTo>
                    <a:lnTo>
                      <a:pt x="167" y="50"/>
                    </a:lnTo>
                    <a:lnTo>
                      <a:pt x="148" y="54"/>
                    </a:lnTo>
                    <a:lnTo>
                      <a:pt x="129" y="53"/>
                    </a:lnTo>
                    <a:lnTo>
                      <a:pt x="113" y="52"/>
                    </a:lnTo>
                    <a:lnTo>
                      <a:pt x="95" y="53"/>
                    </a:lnTo>
                    <a:lnTo>
                      <a:pt x="81" y="54"/>
                    </a:lnTo>
                    <a:lnTo>
                      <a:pt x="64" y="54"/>
                    </a:lnTo>
                    <a:lnTo>
                      <a:pt x="47" y="54"/>
                    </a:lnTo>
                    <a:lnTo>
                      <a:pt x="31" y="53"/>
                    </a:lnTo>
                    <a:lnTo>
                      <a:pt x="12" y="51"/>
                    </a:lnTo>
                    <a:lnTo>
                      <a:pt x="0" y="26"/>
                    </a:lnTo>
                    <a:lnTo>
                      <a:pt x="4" y="11"/>
                    </a:lnTo>
                    <a:lnTo>
                      <a:pt x="19" y="2"/>
                    </a:lnTo>
                    <a:lnTo>
                      <a:pt x="44" y="0"/>
                    </a:lnTo>
                    <a:lnTo>
                      <a:pt x="73" y="2"/>
                    </a:lnTo>
                    <a:lnTo>
                      <a:pt x="102" y="4"/>
                    </a:lnTo>
                    <a:lnTo>
                      <a:pt x="129" y="7"/>
                    </a:lnTo>
                    <a:lnTo>
                      <a:pt x="149" y="7"/>
                    </a:lnTo>
                    <a:close/>
                  </a:path>
                </a:pathLst>
              </a:custGeom>
              <a:solidFill>
                <a:srgbClr val="FFFFFF"/>
              </a:solidFill>
              <a:ln w="9525">
                <a:noFill/>
                <a:round/>
                <a:headEnd/>
                <a:tailEnd/>
              </a:ln>
            </p:spPr>
            <p:txBody>
              <a:bodyPr/>
              <a:lstStyle/>
              <a:p>
                <a:endParaRPr lang="en-US"/>
              </a:p>
            </p:txBody>
          </p:sp>
          <p:sp>
            <p:nvSpPr>
              <p:cNvPr id="1097" name="Freeform 113"/>
              <p:cNvSpPr>
                <a:spLocks/>
              </p:cNvSpPr>
              <p:nvPr/>
            </p:nvSpPr>
            <p:spPr bwMode="gray">
              <a:xfrm>
                <a:off x="5160" y="2759"/>
                <a:ext cx="61" cy="83"/>
              </a:xfrm>
              <a:custGeom>
                <a:avLst/>
                <a:gdLst>
                  <a:gd name="T0" fmla="*/ 59 w 182"/>
                  <a:gd name="T1" fmla="*/ 30 h 249"/>
                  <a:gd name="T2" fmla="*/ 58 w 182"/>
                  <a:gd name="T3" fmla="*/ 37 h 249"/>
                  <a:gd name="T4" fmla="*/ 58 w 182"/>
                  <a:gd name="T5" fmla="*/ 43 h 249"/>
                  <a:gd name="T6" fmla="*/ 59 w 182"/>
                  <a:gd name="T7" fmla="*/ 49 h 249"/>
                  <a:gd name="T8" fmla="*/ 60 w 182"/>
                  <a:gd name="T9" fmla="*/ 54 h 249"/>
                  <a:gd name="T10" fmla="*/ 61 w 182"/>
                  <a:gd name="T11" fmla="*/ 60 h 249"/>
                  <a:gd name="T12" fmla="*/ 61 w 182"/>
                  <a:gd name="T13" fmla="*/ 65 h 249"/>
                  <a:gd name="T14" fmla="*/ 60 w 182"/>
                  <a:gd name="T15" fmla="*/ 71 h 249"/>
                  <a:gd name="T16" fmla="*/ 57 w 182"/>
                  <a:gd name="T17" fmla="*/ 77 h 249"/>
                  <a:gd name="T18" fmla="*/ 51 w 182"/>
                  <a:gd name="T19" fmla="*/ 83 h 249"/>
                  <a:gd name="T20" fmla="*/ 45 w 182"/>
                  <a:gd name="T21" fmla="*/ 77 h 249"/>
                  <a:gd name="T22" fmla="*/ 40 w 182"/>
                  <a:gd name="T23" fmla="*/ 72 h 249"/>
                  <a:gd name="T24" fmla="*/ 35 w 182"/>
                  <a:gd name="T25" fmla="*/ 66 h 249"/>
                  <a:gd name="T26" fmla="*/ 31 w 182"/>
                  <a:gd name="T27" fmla="*/ 61 h 249"/>
                  <a:gd name="T28" fmla="*/ 26 w 182"/>
                  <a:gd name="T29" fmla="*/ 55 h 249"/>
                  <a:gd name="T30" fmla="*/ 22 w 182"/>
                  <a:gd name="T31" fmla="*/ 49 h 249"/>
                  <a:gd name="T32" fmla="*/ 18 w 182"/>
                  <a:gd name="T33" fmla="*/ 42 h 249"/>
                  <a:gd name="T34" fmla="*/ 13 w 182"/>
                  <a:gd name="T35" fmla="*/ 36 h 249"/>
                  <a:gd name="T36" fmla="*/ 0 w 182"/>
                  <a:gd name="T37" fmla="*/ 5 h 249"/>
                  <a:gd name="T38" fmla="*/ 3 w 182"/>
                  <a:gd name="T39" fmla="*/ 0 h 249"/>
                  <a:gd name="T40" fmla="*/ 12 w 182"/>
                  <a:gd name="T41" fmla="*/ 3 h 249"/>
                  <a:gd name="T42" fmla="*/ 20 w 182"/>
                  <a:gd name="T43" fmla="*/ 5 h 249"/>
                  <a:gd name="T44" fmla="*/ 27 w 182"/>
                  <a:gd name="T45" fmla="*/ 9 h 249"/>
                  <a:gd name="T46" fmla="*/ 34 w 182"/>
                  <a:gd name="T47" fmla="*/ 13 h 249"/>
                  <a:gd name="T48" fmla="*/ 40 w 182"/>
                  <a:gd name="T49" fmla="*/ 17 h 249"/>
                  <a:gd name="T50" fmla="*/ 47 w 182"/>
                  <a:gd name="T51" fmla="*/ 21 h 249"/>
                  <a:gd name="T52" fmla="*/ 53 w 182"/>
                  <a:gd name="T53" fmla="*/ 26 h 249"/>
                  <a:gd name="T54" fmla="*/ 59 w 182"/>
                  <a:gd name="T55" fmla="*/ 30 h 2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2"/>
                  <a:gd name="T85" fmla="*/ 0 h 249"/>
                  <a:gd name="T86" fmla="*/ 182 w 182"/>
                  <a:gd name="T87" fmla="*/ 249 h 2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2" h="249">
                    <a:moveTo>
                      <a:pt x="177" y="90"/>
                    </a:moveTo>
                    <a:lnTo>
                      <a:pt x="173" y="110"/>
                    </a:lnTo>
                    <a:lnTo>
                      <a:pt x="174" y="128"/>
                    </a:lnTo>
                    <a:lnTo>
                      <a:pt x="177" y="146"/>
                    </a:lnTo>
                    <a:lnTo>
                      <a:pt x="179" y="162"/>
                    </a:lnTo>
                    <a:lnTo>
                      <a:pt x="182" y="179"/>
                    </a:lnTo>
                    <a:lnTo>
                      <a:pt x="182" y="196"/>
                    </a:lnTo>
                    <a:lnTo>
                      <a:pt x="178" y="213"/>
                    </a:lnTo>
                    <a:lnTo>
                      <a:pt x="169" y="232"/>
                    </a:lnTo>
                    <a:lnTo>
                      <a:pt x="152" y="249"/>
                    </a:lnTo>
                    <a:lnTo>
                      <a:pt x="134" y="232"/>
                    </a:lnTo>
                    <a:lnTo>
                      <a:pt x="119" y="216"/>
                    </a:lnTo>
                    <a:lnTo>
                      <a:pt x="104" y="199"/>
                    </a:lnTo>
                    <a:lnTo>
                      <a:pt x="92" y="182"/>
                    </a:lnTo>
                    <a:lnTo>
                      <a:pt x="78" y="164"/>
                    </a:lnTo>
                    <a:lnTo>
                      <a:pt x="66" y="146"/>
                    </a:lnTo>
                    <a:lnTo>
                      <a:pt x="53" y="127"/>
                    </a:lnTo>
                    <a:lnTo>
                      <a:pt x="38" y="108"/>
                    </a:lnTo>
                    <a:lnTo>
                      <a:pt x="0" y="15"/>
                    </a:lnTo>
                    <a:lnTo>
                      <a:pt x="8" y="0"/>
                    </a:lnTo>
                    <a:lnTo>
                      <a:pt x="35" y="8"/>
                    </a:lnTo>
                    <a:lnTo>
                      <a:pt x="59" y="16"/>
                    </a:lnTo>
                    <a:lnTo>
                      <a:pt x="81" y="27"/>
                    </a:lnTo>
                    <a:lnTo>
                      <a:pt x="101" y="39"/>
                    </a:lnTo>
                    <a:lnTo>
                      <a:pt x="120" y="51"/>
                    </a:lnTo>
                    <a:lnTo>
                      <a:pt x="139" y="64"/>
                    </a:lnTo>
                    <a:lnTo>
                      <a:pt x="158" y="77"/>
                    </a:lnTo>
                    <a:lnTo>
                      <a:pt x="177" y="90"/>
                    </a:lnTo>
                    <a:close/>
                  </a:path>
                </a:pathLst>
              </a:custGeom>
              <a:solidFill>
                <a:srgbClr val="FFFFFF"/>
              </a:solidFill>
              <a:ln w="9525">
                <a:noFill/>
                <a:round/>
                <a:headEnd/>
                <a:tailEnd/>
              </a:ln>
            </p:spPr>
            <p:txBody>
              <a:bodyPr/>
              <a:lstStyle/>
              <a:p>
                <a:endParaRPr lang="en-US"/>
              </a:p>
            </p:txBody>
          </p:sp>
          <p:sp>
            <p:nvSpPr>
              <p:cNvPr id="1098" name="Freeform 114"/>
              <p:cNvSpPr>
                <a:spLocks/>
              </p:cNvSpPr>
              <p:nvPr/>
            </p:nvSpPr>
            <p:spPr bwMode="gray">
              <a:xfrm>
                <a:off x="5225" y="2778"/>
                <a:ext cx="29" cy="59"/>
              </a:xfrm>
              <a:custGeom>
                <a:avLst/>
                <a:gdLst>
                  <a:gd name="T0" fmla="*/ 28 w 85"/>
                  <a:gd name="T1" fmla="*/ 59 h 178"/>
                  <a:gd name="T2" fmla="*/ 24 w 85"/>
                  <a:gd name="T3" fmla="*/ 57 h 178"/>
                  <a:gd name="T4" fmla="*/ 20 w 85"/>
                  <a:gd name="T5" fmla="*/ 54 h 178"/>
                  <a:gd name="T6" fmla="*/ 17 w 85"/>
                  <a:gd name="T7" fmla="*/ 51 h 178"/>
                  <a:gd name="T8" fmla="*/ 15 w 85"/>
                  <a:gd name="T9" fmla="*/ 47 h 178"/>
                  <a:gd name="T10" fmla="*/ 13 w 85"/>
                  <a:gd name="T11" fmla="*/ 43 h 178"/>
                  <a:gd name="T12" fmla="*/ 10 w 85"/>
                  <a:gd name="T13" fmla="*/ 38 h 178"/>
                  <a:gd name="T14" fmla="*/ 8 w 85"/>
                  <a:gd name="T15" fmla="*/ 34 h 178"/>
                  <a:gd name="T16" fmla="*/ 5 w 85"/>
                  <a:gd name="T17" fmla="*/ 31 h 178"/>
                  <a:gd name="T18" fmla="*/ 8 w 85"/>
                  <a:gd name="T19" fmla="*/ 26 h 178"/>
                  <a:gd name="T20" fmla="*/ 6 w 85"/>
                  <a:gd name="T21" fmla="*/ 22 h 178"/>
                  <a:gd name="T22" fmla="*/ 3 w 85"/>
                  <a:gd name="T23" fmla="*/ 19 h 178"/>
                  <a:gd name="T24" fmla="*/ 0 w 85"/>
                  <a:gd name="T25" fmla="*/ 15 h 178"/>
                  <a:gd name="T26" fmla="*/ 1 w 85"/>
                  <a:gd name="T27" fmla="*/ 13 h 178"/>
                  <a:gd name="T28" fmla="*/ 2 w 85"/>
                  <a:gd name="T29" fmla="*/ 10 h 178"/>
                  <a:gd name="T30" fmla="*/ 3 w 85"/>
                  <a:gd name="T31" fmla="*/ 9 h 178"/>
                  <a:gd name="T32" fmla="*/ 5 w 85"/>
                  <a:gd name="T33" fmla="*/ 7 h 178"/>
                  <a:gd name="T34" fmla="*/ 7 w 85"/>
                  <a:gd name="T35" fmla="*/ 5 h 178"/>
                  <a:gd name="T36" fmla="*/ 9 w 85"/>
                  <a:gd name="T37" fmla="*/ 3 h 178"/>
                  <a:gd name="T38" fmla="*/ 12 w 85"/>
                  <a:gd name="T39" fmla="*/ 2 h 178"/>
                  <a:gd name="T40" fmla="*/ 14 w 85"/>
                  <a:gd name="T41" fmla="*/ 0 h 178"/>
                  <a:gd name="T42" fmla="*/ 18 w 85"/>
                  <a:gd name="T43" fmla="*/ 6 h 178"/>
                  <a:gd name="T44" fmla="*/ 22 w 85"/>
                  <a:gd name="T45" fmla="*/ 12 h 178"/>
                  <a:gd name="T46" fmla="*/ 25 w 85"/>
                  <a:gd name="T47" fmla="*/ 19 h 178"/>
                  <a:gd name="T48" fmla="*/ 27 w 85"/>
                  <a:gd name="T49" fmla="*/ 26 h 178"/>
                  <a:gd name="T50" fmla="*/ 29 w 85"/>
                  <a:gd name="T51" fmla="*/ 34 h 178"/>
                  <a:gd name="T52" fmla="*/ 29 w 85"/>
                  <a:gd name="T53" fmla="*/ 42 h 178"/>
                  <a:gd name="T54" fmla="*/ 29 w 85"/>
                  <a:gd name="T55" fmla="*/ 50 h 178"/>
                  <a:gd name="T56" fmla="*/ 28 w 85"/>
                  <a:gd name="T57" fmla="*/ 59 h 1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5"/>
                  <a:gd name="T88" fmla="*/ 0 h 178"/>
                  <a:gd name="T89" fmla="*/ 85 w 85"/>
                  <a:gd name="T90" fmla="*/ 178 h 1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5" h="178">
                    <a:moveTo>
                      <a:pt x="81" y="178"/>
                    </a:moveTo>
                    <a:lnTo>
                      <a:pt x="69" y="172"/>
                    </a:lnTo>
                    <a:lnTo>
                      <a:pt x="58" y="163"/>
                    </a:lnTo>
                    <a:lnTo>
                      <a:pt x="50" y="153"/>
                    </a:lnTo>
                    <a:lnTo>
                      <a:pt x="44" y="141"/>
                    </a:lnTo>
                    <a:lnTo>
                      <a:pt x="37" y="129"/>
                    </a:lnTo>
                    <a:lnTo>
                      <a:pt x="30" y="116"/>
                    </a:lnTo>
                    <a:lnTo>
                      <a:pt x="23" y="104"/>
                    </a:lnTo>
                    <a:lnTo>
                      <a:pt x="15" y="93"/>
                    </a:lnTo>
                    <a:lnTo>
                      <a:pt x="23" y="79"/>
                    </a:lnTo>
                    <a:lnTo>
                      <a:pt x="19" y="67"/>
                    </a:lnTo>
                    <a:lnTo>
                      <a:pt x="9" y="56"/>
                    </a:lnTo>
                    <a:lnTo>
                      <a:pt x="0" y="45"/>
                    </a:lnTo>
                    <a:lnTo>
                      <a:pt x="3" y="38"/>
                    </a:lnTo>
                    <a:lnTo>
                      <a:pt x="6" y="31"/>
                    </a:lnTo>
                    <a:lnTo>
                      <a:pt x="10" y="26"/>
                    </a:lnTo>
                    <a:lnTo>
                      <a:pt x="15" y="20"/>
                    </a:lnTo>
                    <a:lnTo>
                      <a:pt x="21" y="15"/>
                    </a:lnTo>
                    <a:lnTo>
                      <a:pt x="27" y="9"/>
                    </a:lnTo>
                    <a:lnTo>
                      <a:pt x="34" y="5"/>
                    </a:lnTo>
                    <a:lnTo>
                      <a:pt x="41" y="0"/>
                    </a:lnTo>
                    <a:lnTo>
                      <a:pt x="53" y="17"/>
                    </a:lnTo>
                    <a:lnTo>
                      <a:pt x="64" y="37"/>
                    </a:lnTo>
                    <a:lnTo>
                      <a:pt x="73" y="57"/>
                    </a:lnTo>
                    <a:lnTo>
                      <a:pt x="80" y="79"/>
                    </a:lnTo>
                    <a:lnTo>
                      <a:pt x="84" y="102"/>
                    </a:lnTo>
                    <a:lnTo>
                      <a:pt x="85" y="127"/>
                    </a:lnTo>
                    <a:lnTo>
                      <a:pt x="85" y="152"/>
                    </a:lnTo>
                    <a:lnTo>
                      <a:pt x="81" y="178"/>
                    </a:lnTo>
                    <a:close/>
                  </a:path>
                </a:pathLst>
              </a:custGeom>
              <a:solidFill>
                <a:srgbClr val="FFFFFF"/>
              </a:solidFill>
              <a:ln w="9525">
                <a:noFill/>
                <a:round/>
                <a:headEnd/>
                <a:tailEnd/>
              </a:ln>
            </p:spPr>
            <p:txBody>
              <a:bodyPr/>
              <a:lstStyle/>
              <a:p>
                <a:endParaRPr lang="en-US"/>
              </a:p>
            </p:txBody>
          </p:sp>
          <p:sp>
            <p:nvSpPr>
              <p:cNvPr id="1099" name="Freeform 115"/>
              <p:cNvSpPr>
                <a:spLocks/>
              </p:cNvSpPr>
              <p:nvPr/>
            </p:nvSpPr>
            <p:spPr bwMode="gray">
              <a:xfrm>
                <a:off x="5033" y="2584"/>
                <a:ext cx="33" cy="54"/>
              </a:xfrm>
              <a:custGeom>
                <a:avLst/>
                <a:gdLst>
                  <a:gd name="T0" fmla="*/ 1 w 98"/>
                  <a:gd name="T1" fmla="*/ 18 h 164"/>
                  <a:gd name="T2" fmla="*/ 1 w 98"/>
                  <a:gd name="T3" fmla="*/ 22 h 164"/>
                  <a:gd name="T4" fmla="*/ 0 w 98"/>
                  <a:gd name="T5" fmla="*/ 26 h 164"/>
                  <a:gd name="T6" fmla="*/ 0 w 98"/>
                  <a:gd name="T7" fmla="*/ 31 h 164"/>
                  <a:gd name="T8" fmla="*/ 4 w 98"/>
                  <a:gd name="T9" fmla="*/ 33 h 164"/>
                  <a:gd name="T10" fmla="*/ 6 w 98"/>
                  <a:gd name="T11" fmla="*/ 25 h 164"/>
                  <a:gd name="T12" fmla="*/ 7 w 98"/>
                  <a:gd name="T13" fmla="*/ 16 h 164"/>
                  <a:gd name="T14" fmla="*/ 9 w 98"/>
                  <a:gd name="T15" fmla="*/ 10 h 164"/>
                  <a:gd name="T16" fmla="*/ 15 w 98"/>
                  <a:gd name="T17" fmla="*/ 7 h 164"/>
                  <a:gd name="T18" fmla="*/ 21 w 98"/>
                  <a:gd name="T19" fmla="*/ 8 h 164"/>
                  <a:gd name="T20" fmla="*/ 23 w 98"/>
                  <a:gd name="T21" fmla="*/ 12 h 164"/>
                  <a:gd name="T22" fmla="*/ 23 w 98"/>
                  <a:gd name="T23" fmla="*/ 17 h 164"/>
                  <a:gd name="T24" fmla="*/ 23 w 98"/>
                  <a:gd name="T25" fmla="*/ 22 h 164"/>
                  <a:gd name="T26" fmla="*/ 22 w 98"/>
                  <a:gd name="T27" fmla="*/ 25 h 164"/>
                  <a:gd name="T28" fmla="*/ 19 w 98"/>
                  <a:gd name="T29" fmla="*/ 28 h 164"/>
                  <a:gd name="T30" fmla="*/ 17 w 98"/>
                  <a:gd name="T31" fmla="*/ 31 h 164"/>
                  <a:gd name="T32" fmla="*/ 15 w 98"/>
                  <a:gd name="T33" fmla="*/ 33 h 164"/>
                  <a:gd name="T34" fmla="*/ 13 w 98"/>
                  <a:gd name="T35" fmla="*/ 36 h 164"/>
                  <a:gd name="T36" fmla="*/ 13 w 98"/>
                  <a:gd name="T37" fmla="*/ 39 h 164"/>
                  <a:gd name="T38" fmla="*/ 13 w 98"/>
                  <a:gd name="T39" fmla="*/ 41 h 164"/>
                  <a:gd name="T40" fmla="*/ 16 w 98"/>
                  <a:gd name="T41" fmla="*/ 45 h 164"/>
                  <a:gd name="T42" fmla="*/ 17 w 98"/>
                  <a:gd name="T43" fmla="*/ 47 h 164"/>
                  <a:gd name="T44" fmla="*/ 18 w 98"/>
                  <a:gd name="T45" fmla="*/ 49 h 164"/>
                  <a:gd name="T46" fmla="*/ 19 w 98"/>
                  <a:gd name="T47" fmla="*/ 51 h 164"/>
                  <a:gd name="T48" fmla="*/ 21 w 98"/>
                  <a:gd name="T49" fmla="*/ 52 h 164"/>
                  <a:gd name="T50" fmla="*/ 23 w 98"/>
                  <a:gd name="T51" fmla="*/ 53 h 164"/>
                  <a:gd name="T52" fmla="*/ 25 w 98"/>
                  <a:gd name="T53" fmla="*/ 54 h 164"/>
                  <a:gd name="T54" fmla="*/ 28 w 98"/>
                  <a:gd name="T55" fmla="*/ 54 h 164"/>
                  <a:gd name="T56" fmla="*/ 30 w 98"/>
                  <a:gd name="T57" fmla="*/ 54 h 164"/>
                  <a:gd name="T58" fmla="*/ 32 w 98"/>
                  <a:gd name="T59" fmla="*/ 53 h 164"/>
                  <a:gd name="T60" fmla="*/ 28 w 98"/>
                  <a:gd name="T61" fmla="*/ 50 h 164"/>
                  <a:gd name="T62" fmla="*/ 26 w 98"/>
                  <a:gd name="T63" fmla="*/ 47 h 164"/>
                  <a:gd name="T64" fmla="*/ 23 w 98"/>
                  <a:gd name="T65" fmla="*/ 45 h 164"/>
                  <a:gd name="T66" fmla="*/ 21 w 98"/>
                  <a:gd name="T67" fmla="*/ 42 h 164"/>
                  <a:gd name="T68" fmla="*/ 20 w 98"/>
                  <a:gd name="T69" fmla="*/ 40 h 164"/>
                  <a:gd name="T70" fmla="*/ 20 w 98"/>
                  <a:gd name="T71" fmla="*/ 37 h 164"/>
                  <a:gd name="T72" fmla="*/ 21 w 98"/>
                  <a:gd name="T73" fmla="*/ 34 h 164"/>
                  <a:gd name="T74" fmla="*/ 24 w 98"/>
                  <a:gd name="T75" fmla="*/ 30 h 164"/>
                  <a:gd name="T76" fmla="*/ 28 w 98"/>
                  <a:gd name="T77" fmla="*/ 29 h 164"/>
                  <a:gd name="T78" fmla="*/ 31 w 98"/>
                  <a:gd name="T79" fmla="*/ 27 h 164"/>
                  <a:gd name="T80" fmla="*/ 33 w 98"/>
                  <a:gd name="T81" fmla="*/ 24 h 164"/>
                  <a:gd name="T82" fmla="*/ 33 w 98"/>
                  <a:gd name="T83" fmla="*/ 20 h 164"/>
                  <a:gd name="T84" fmla="*/ 30 w 98"/>
                  <a:gd name="T85" fmla="*/ 15 h 164"/>
                  <a:gd name="T86" fmla="*/ 29 w 98"/>
                  <a:gd name="T87" fmla="*/ 9 h 164"/>
                  <a:gd name="T88" fmla="*/ 27 w 98"/>
                  <a:gd name="T89" fmla="*/ 4 h 164"/>
                  <a:gd name="T90" fmla="*/ 24 w 98"/>
                  <a:gd name="T91" fmla="*/ 1 h 164"/>
                  <a:gd name="T92" fmla="*/ 17 w 98"/>
                  <a:gd name="T93" fmla="*/ 0 h 164"/>
                  <a:gd name="T94" fmla="*/ 12 w 98"/>
                  <a:gd name="T95" fmla="*/ 1 h 164"/>
                  <a:gd name="T96" fmla="*/ 8 w 98"/>
                  <a:gd name="T97" fmla="*/ 3 h 164"/>
                  <a:gd name="T98" fmla="*/ 6 w 98"/>
                  <a:gd name="T99" fmla="*/ 7 h 164"/>
                  <a:gd name="T100" fmla="*/ 4 w 98"/>
                  <a:gd name="T101" fmla="*/ 10 h 164"/>
                  <a:gd name="T102" fmla="*/ 3 w 98"/>
                  <a:gd name="T103" fmla="*/ 13 h 164"/>
                  <a:gd name="T104" fmla="*/ 2 w 98"/>
                  <a:gd name="T105" fmla="*/ 16 h 164"/>
                  <a:gd name="T106" fmla="*/ 1 w 98"/>
                  <a:gd name="T107" fmla="*/ 18 h 16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8"/>
                  <a:gd name="T163" fmla="*/ 0 h 164"/>
                  <a:gd name="T164" fmla="*/ 98 w 98"/>
                  <a:gd name="T165" fmla="*/ 164 h 16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8" h="164">
                    <a:moveTo>
                      <a:pt x="2" y="54"/>
                    </a:moveTo>
                    <a:lnTo>
                      <a:pt x="2" y="66"/>
                    </a:lnTo>
                    <a:lnTo>
                      <a:pt x="0" y="79"/>
                    </a:lnTo>
                    <a:lnTo>
                      <a:pt x="1" y="93"/>
                    </a:lnTo>
                    <a:lnTo>
                      <a:pt x="12" y="99"/>
                    </a:lnTo>
                    <a:lnTo>
                      <a:pt x="17" y="76"/>
                    </a:lnTo>
                    <a:lnTo>
                      <a:pt x="21" y="50"/>
                    </a:lnTo>
                    <a:lnTo>
                      <a:pt x="28" y="29"/>
                    </a:lnTo>
                    <a:lnTo>
                      <a:pt x="44" y="20"/>
                    </a:lnTo>
                    <a:lnTo>
                      <a:pt x="61" y="25"/>
                    </a:lnTo>
                    <a:lnTo>
                      <a:pt x="67" y="37"/>
                    </a:lnTo>
                    <a:lnTo>
                      <a:pt x="67" y="53"/>
                    </a:lnTo>
                    <a:lnTo>
                      <a:pt x="68" y="68"/>
                    </a:lnTo>
                    <a:lnTo>
                      <a:pt x="64" y="77"/>
                    </a:lnTo>
                    <a:lnTo>
                      <a:pt x="57" y="86"/>
                    </a:lnTo>
                    <a:lnTo>
                      <a:pt x="51" y="94"/>
                    </a:lnTo>
                    <a:lnTo>
                      <a:pt x="45" y="101"/>
                    </a:lnTo>
                    <a:lnTo>
                      <a:pt x="40" y="109"/>
                    </a:lnTo>
                    <a:lnTo>
                      <a:pt x="39" y="118"/>
                    </a:lnTo>
                    <a:lnTo>
                      <a:pt x="40" y="126"/>
                    </a:lnTo>
                    <a:lnTo>
                      <a:pt x="47" y="138"/>
                    </a:lnTo>
                    <a:lnTo>
                      <a:pt x="49" y="143"/>
                    </a:lnTo>
                    <a:lnTo>
                      <a:pt x="53" y="148"/>
                    </a:lnTo>
                    <a:lnTo>
                      <a:pt x="57" y="154"/>
                    </a:lnTo>
                    <a:lnTo>
                      <a:pt x="63" y="158"/>
                    </a:lnTo>
                    <a:lnTo>
                      <a:pt x="68" y="162"/>
                    </a:lnTo>
                    <a:lnTo>
                      <a:pt x="75" y="164"/>
                    </a:lnTo>
                    <a:lnTo>
                      <a:pt x="82" y="164"/>
                    </a:lnTo>
                    <a:lnTo>
                      <a:pt x="90" y="163"/>
                    </a:lnTo>
                    <a:lnTo>
                      <a:pt x="94" y="160"/>
                    </a:lnTo>
                    <a:lnTo>
                      <a:pt x="84" y="151"/>
                    </a:lnTo>
                    <a:lnTo>
                      <a:pt x="76" y="144"/>
                    </a:lnTo>
                    <a:lnTo>
                      <a:pt x="68" y="136"/>
                    </a:lnTo>
                    <a:lnTo>
                      <a:pt x="63" y="128"/>
                    </a:lnTo>
                    <a:lnTo>
                      <a:pt x="60" y="121"/>
                    </a:lnTo>
                    <a:lnTo>
                      <a:pt x="60" y="112"/>
                    </a:lnTo>
                    <a:lnTo>
                      <a:pt x="63" y="102"/>
                    </a:lnTo>
                    <a:lnTo>
                      <a:pt x="71" y="91"/>
                    </a:lnTo>
                    <a:lnTo>
                      <a:pt x="82" y="87"/>
                    </a:lnTo>
                    <a:lnTo>
                      <a:pt x="92" y="81"/>
                    </a:lnTo>
                    <a:lnTo>
                      <a:pt x="98" y="72"/>
                    </a:lnTo>
                    <a:lnTo>
                      <a:pt x="98" y="60"/>
                    </a:lnTo>
                    <a:lnTo>
                      <a:pt x="90" y="46"/>
                    </a:lnTo>
                    <a:lnTo>
                      <a:pt x="86" y="28"/>
                    </a:lnTo>
                    <a:lnTo>
                      <a:pt x="80" y="12"/>
                    </a:lnTo>
                    <a:lnTo>
                      <a:pt x="70" y="2"/>
                    </a:lnTo>
                    <a:lnTo>
                      <a:pt x="51" y="0"/>
                    </a:lnTo>
                    <a:lnTo>
                      <a:pt x="36" y="2"/>
                    </a:lnTo>
                    <a:lnTo>
                      <a:pt x="25" y="10"/>
                    </a:lnTo>
                    <a:lnTo>
                      <a:pt x="18" y="20"/>
                    </a:lnTo>
                    <a:lnTo>
                      <a:pt x="13" y="30"/>
                    </a:lnTo>
                    <a:lnTo>
                      <a:pt x="9" y="40"/>
                    </a:lnTo>
                    <a:lnTo>
                      <a:pt x="6" y="49"/>
                    </a:lnTo>
                    <a:lnTo>
                      <a:pt x="2" y="54"/>
                    </a:lnTo>
                    <a:close/>
                  </a:path>
                </a:pathLst>
              </a:custGeom>
              <a:solidFill>
                <a:srgbClr val="000000"/>
              </a:solidFill>
              <a:ln w="9525">
                <a:noFill/>
                <a:round/>
                <a:headEnd/>
                <a:tailEnd/>
              </a:ln>
            </p:spPr>
            <p:txBody>
              <a:bodyPr/>
              <a:lstStyle/>
              <a:p>
                <a:endParaRPr lang="en-US"/>
              </a:p>
            </p:txBody>
          </p:sp>
        </p:grpSp>
      </p:grpSp>
      <p:sp>
        <p:nvSpPr>
          <p:cNvPr id="1041" name="Rectangle 116"/>
          <p:cNvSpPr>
            <a:spLocks noChangeArrowheads="1"/>
          </p:cNvSpPr>
          <p:nvPr>
            <p:custDataLst>
              <p:tags r:id="rId12"/>
            </p:custDataLst>
          </p:nvPr>
        </p:nvSpPr>
        <p:spPr bwMode="gray">
          <a:xfrm>
            <a:off x="2232818" y="5620317"/>
            <a:ext cx="2133600" cy="747712"/>
          </a:xfrm>
          <a:prstGeom prst="rect">
            <a:avLst/>
          </a:prstGeom>
          <a:noFill/>
          <a:ln w="9525" algn="ctr">
            <a:noFill/>
            <a:miter lim="800000"/>
            <a:headEnd/>
            <a:tailEnd/>
          </a:ln>
        </p:spPr>
        <p:txBody>
          <a:bodyPr wrap="square" lIns="0" tIns="0" rIns="0" bIns="0">
            <a:spAutoFit/>
          </a:bodyPr>
          <a:lstStyle/>
          <a:p>
            <a:pPr defTabSz="760333" eaLnBrk="0" hangingPunct="0"/>
            <a:r>
              <a:rPr lang="en-GB" sz="1600" b="1" dirty="0"/>
              <a:t>No evaluation</a:t>
            </a:r>
          </a:p>
          <a:p>
            <a:pPr marL="228576" lvl="1" indent="-226989" defTabSz="760333" eaLnBrk="0" hangingPunct="0">
              <a:buClr>
                <a:schemeClr val="tx2"/>
              </a:buClr>
              <a:buFont typeface="Arial" pitchFamily="34" charset="0"/>
              <a:buChar char="▪"/>
            </a:pPr>
            <a:r>
              <a:rPr lang="en-GB" sz="1600" dirty="0"/>
              <a:t>Evaluate ideas after brainstorming</a:t>
            </a:r>
          </a:p>
        </p:txBody>
      </p:sp>
      <p:sp>
        <p:nvSpPr>
          <p:cNvPr id="1042" name="Rectangle 117"/>
          <p:cNvSpPr>
            <a:spLocks noChangeArrowheads="1"/>
          </p:cNvSpPr>
          <p:nvPr>
            <p:custDataLst>
              <p:tags r:id="rId13"/>
            </p:custDataLst>
          </p:nvPr>
        </p:nvSpPr>
        <p:spPr bwMode="gray">
          <a:xfrm>
            <a:off x="2232818" y="2261169"/>
            <a:ext cx="3200400" cy="1004890"/>
          </a:xfrm>
          <a:prstGeom prst="rect">
            <a:avLst/>
          </a:prstGeom>
          <a:noFill/>
          <a:ln w="9525">
            <a:noFill/>
            <a:miter lim="800000"/>
            <a:headEnd/>
            <a:tailEnd/>
          </a:ln>
        </p:spPr>
        <p:txBody>
          <a:bodyPr wrap="square" lIns="0" tIns="0" rIns="0" bIns="0">
            <a:spAutoFit/>
          </a:bodyPr>
          <a:lstStyle/>
          <a:p>
            <a:pPr defTabSz="760333" eaLnBrk="0" hangingPunct="0"/>
            <a:r>
              <a:rPr lang="en-GB" sz="1600" b="1" dirty="0"/>
              <a:t>Suggest concrete ideas</a:t>
            </a:r>
          </a:p>
          <a:p>
            <a:pPr marL="228576" lvl="1" indent="-226989" defTabSz="760333" eaLnBrk="0" hangingPunct="0">
              <a:buClr>
                <a:schemeClr val="tx2"/>
              </a:buClr>
              <a:buFont typeface="Arial" pitchFamily="34" charset="0"/>
              <a:buChar char="▪"/>
            </a:pPr>
            <a:r>
              <a:rPr lang="en-GB" sz="1600" dirty="0"/>
              <a:t>Formulate concrete and “doable” ideas</a:t>
            </a:r>
          </a:p>
          <a:p>
            <a:pPr marL="228576" lvl="1" indent="-226989" defTabSz="760333" eaLnBrk="0" hangingPunct="0">
              <a:buClr>
                <a:schemeClr val="tx2"/>
              </a:buClr>
              <a:buFont typeface="Arial" pitchFamily="34" charset="0"/>
              <a:buChar char="▪"/>
            </a:pPr>
            <a:r>
              <a:rPr lang="en-GB" sz="1600" dirty="0"/>
              <a:t> No idea is a poor idea</a:t>
            </a:r>
          </a:p>
        </p:txBody>
      </p:sp>
      <p:sp>
        <p:nvSpPr>
          <p:cNvPr id="1044" name="AutoShape 138"/>
          <p:cNvSpPr>
            <a:spLocks noChangeArrowheads="1"/>
          </p:cNvSpPr>
          <p:nvPr/>
        </p:nvSpPr>
        <p:spPr bwMode="auto">
          <a:xfrm>
            <a:off x="1217614" y="5467917"/>
            <a:ext cx="830263" cy="920750"/>
          </a:xfrm>
          <a:custGeom>
            <a:avLst/>
            <a:gdLst>
              <a:gd name="T0" fmla="*/ 25966069 w 21600"/>
              <a:gd name="T1" fmla="*/ 0 h 21600"/>
              <a:gd name="T2" fmla="*/ 7604696 w 21600"/>
              <a:gd name="T3" fmla="*/ 7812880 h 21600"/>
              <a:gd name="T4" fmla="*/ 0 w 21600"/>
              <a:gd name="T5" fmla="*/ 26677021 h 21600"/>
              <a:gd name="T6" fmla="*/ 7604696 w 21600"/>
              <a:gd name="T7" fmla="*/ 45541104 h 21600"/>
              <a:gd name="T8" fmla="*/ 25966069 w 21600"/>
              <a:gd name="T9" fmla="*/ 53353993 h 21600"/>
              <a:gd name="T10" fmla="*/ 44327433 w 21600"/>
              <a:gd name="T11" fmla="*/ 45541104 h 21600"/>
              <a:gd name="T12" fmla="*/ 51932138 w 21600"/>
              <a:gd name="T13" fmla="*/ 26677021 h 21600"/>
              <a:gd name="T14" fmla="*/ 44327433 w 21600"/>
              <a:gd name="T15" fmla="*/ 781288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640" y="16140"/>
                </a:moveTo>
                <a:cubicBezTo>
                  <a:pt x="18831" y="14614"/>
                  <a:pt x="19478" y="12735"/>
                  <a:pt x="19478" y="10800"/>
                </a:cubicBezTo>
                <a:cubicBezTo>
                  <a:pt x="19478" y="6007"/>
                  <a:pt x="15592" y="2122"/>
                  <a:pt x="10800" y="2122"/>
                </a:cubicBezTo>
                <a:cubicBezTo>
                  <a:pt x="8864" y="2121"/>
                  <a:pt x="6985" y="2768"/>
                  <a:pt x="5459" y="3959"/>
                </a:cubicBezTo>
                <a:close/>
                <a:moveTo>
                  <a:pt x="3959" y="5459"/>
                </a:moveTo>
                <a:cubicBezTo>
                  <a:pt x="2768" y="6985"/>
                  <a:pt x="2122" y="8864"/>
                  <a:pt x="2122" y="10799"/>
                </a:cubicBezTo>
                <a:cubicBezTo>
                  <a:pt x="2122" y="15592"/>
                  <a:pt x="6007" y="19478"/>
                  <a:pt x="10800" y="19478"/>
                </a:cubicBezTo>
                <a:cubicBezTo>
                  <a:pt x="12735" y="19478"/>
                  <a:pt x="14614" y="18831"/>
                  <a:pt x="16140" y="17640"/>
                </a:cubicBezTo>
                <a:close/>
              </a:path>
            </a:pathLst>
          </a:custGeom>
          <a:solidFill>
            <a:srgbClr val="FDB9BE"/>
          </a:solidFill>
          <a:ln w="9525">
            <a:noFill/>
            <a:miter lim="800000"/>
            <a:headEnd/>
            <a:tailEnd/>
          </a:ln>
        </p:spPr>
        <p:txBody>
          <a:bodyPr wrap="none" lIns="93286" tIns="46643" rIns="93286" bIns="46643" anchor="ctr"/>
          <a:lstStyle/>
          <a:p>
            <a:endParaRPr lang="en-US"/>
          </a:p>
        </p:txBody>
      </p:sp>
      <p:sp>
        <p:nvSpPr>
          <p:cNvPr id="118" name="AutoShape 24"/>
          <p:cNvSpPr>
            <a:spLocks noChangeArrowheads="1"/>
          </p:cNvSpPr>
          <p:nvPr>
            <p:custDataLst>
              <p:tags r:id="rId14"/>
            </p:custDataLst>
          </p:nvPr>
        </p:nvSpPr>
        <p:spPr bwMode="auto">
          <a:xfrm>
            <a:off x="6248400" y="1245964"/>
            <a:ext cx="5019675" cy="4994275"/>
          </a:xfrm>
          <a:custGeom>
            <a:avLst/>
            <a:gdLst>
              <a:gd name="T0" fmla="*/ 584044927 w 21600"/>
              <a:gd name="T1" fmla="*/ 0 h 21600"/>
              <a:gd name="T2" fmla="*/ 171049432 w 21600"/>
              <a:gd name="T3" fmla="*/ 169131813 h 21600"/>
              <a:gd name="T4" fmla="*/ 0 w 21600"/>
              <a:gd name="T5" fmla="*/ 577496827 h 21600"/>
              <a:gd name="T6" fmla="*/ 171049432 w 21600"/>
              <a:gd name="T7" fmla="*/ 985861667 h 21600"/>
              <a:gd name="T8" fmla="*/ 584044927 w 21600"/>
              <a:gd name="T9" fmla="*/ 1154993654 h 21600"/>
              <a:gd name="T10" fmla="*/ 997040480 w 21600"/>
              <a:gd name="T11" fmla="*/ 985861667 h 21600"/>
              <a:gd name="T12" fmla="*/ 1168089854 w 21600"/>
              <a:gd name="T13" fmla="*/ 577496827 h 21600"/>
              <a:gd name="T14" fmla="*/ 997040480 w 21600"/>
              <a:gd name="T15" fmla="*/ 16913181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640" y="16140"/>
                </a:moveTo>
                <a:cubicBezTo>
                  <a:pt x="18831" y="14614"/>
                  <a:pt x="19478" y="12735"/>
                  <a:pt x="19478" y="10800"/>
                </a:cubicBezTo>
                <a:cubicBezTo>
                  <a:pt x="19478" y="6007"/>
                  <a:pt x="15592" y="2122"/>
                  <a:pt x="10800" y="2122"/>
                </a:cubicBezTo>
                <a:cubicBezTo>
                  <a:pt x="8864" y="2121"/>
                  <a:pt x="6985" y="2768"/>
                  <a:pt x="5459" y="3959"/>
                </a:cubicBezTo>
                <a:close/>
                <a:moveTo>
                  <a:pt x="3959" y="5459"/>
                </a:moveTo>
                <a:cubicBezTo>
                  <a:pt x="2768" y="6985"/>
                  <a:pt x="2122" y="8864"/>
                  <a:pt x="2122" y="10799"/>
                </a:cubicBezTo>
                <a:cubicBezTo>
                  <a:pt x="2122" y="15592"/>
                  <a:pt x="6007" y="19478"/>
                  <a:pt x="10800" y="19478"/>
                </a:cubicBezTo>
                <a:cubicBezTo>
                  <a:pt x="12735" y="19478"/>
                  <a:pt x="14614" y="18831"/>
                  <a:pt x="16140" y="17640"/>
                </a:cubicBezTo>
                <a:close/>
              </a:path>
            </a:pathLst>
          </a:custGeom>
          <a:solidFill>
            <a:srgbClr val="FDB9BE"/>
          </a:solidFill>
          <a:ln w="9525">
            <a:noFill/>
            <a:miter lim="800000"/>
            <a:headEnd/>
            <a:tailEnd/>
          </a:ln>
        </p:spPr>
        <p:txBody>
          <a:bodyPr wrap="none" lIns="93286" tIns="46643" rIns="93286" bIns="46643" anchor="ctr"/>
          <a:lstStyle/>
          <a:p>
            <a:endParaRPr lang="en-US"/>
          </a:p>
        </p:txBody>
      </p:sp>
      <p:sp>
        <p:nvSpPr>
          <p:cNvPr id="119" name="Rectangle 2"/>
          <p:cNvSpPr txBox="1">
            <a:spLocks noChangeArrowheads="1"/>
          </p:cNvSpPr>
          <p:nvPr/>
        </p:nvSpPr>
        <p:spPr bwMode="auto">
          <a:xfrm>
            <a:off x="7696201" y="2388964"/>
            <a:ext cx="2865438" cy="314028"/>
          </a:xfrm>
          <a:prstGeom prst="rect">
            <a:avLst/>
          </a:prstGeom>
          <a:noFill/>
          <a:ln w="9525">
            <a:noFill/>
            <a:miter lim="800000"/>
            <a:headEnd/>
            <a:tailEnd/>
          </a:ln>
        </p:spPr>
        <p:txBody>
          <a:bodyPr wrap="square" lIns="0" tIns="0" rIns="0" bIns="0">
            <a:spAutoFit/>
          </a:bodyPr>
          <a:lstStyle/>
          <a:p>
            <a:pPr defTabSz="895255">
              <a:buClr>
                <a:schemeClr val="tx2"/>
              </a:buClr>
            </a:pPr>
            <a:r>
              <a:rPr lang="en-US" sz="2000" dirty="0">
                <a:latin typeface="Calibri" pitchFamily="34" charset="0"/>
              </a:rPr>
              <a:t>It won’t work anyway</a:t>
            </a:r>
          </a:p>
        </p:txBody>
      </p:sp>
      <p:sp>
        <p:nvSpPr>
          <p:cNvPr id="120" name="Rectangle 2"/>
          <p:cNvSpPr txBox="1">
            <a:spLocks noChangeArrowheads="1"/>
          </p:cNvSpPr>
          <p:nvPr/>
        </p:nvSpPr>
        <p:spPr bwMode="auto">
          <a:xfrm>
            <a:off x="6354762" y="5741765"/>
            <a:ext cx="4389438" cy="312737"/>
          </a:xfrm>
          <a:prstGeom prst="rect">
            <a:avLst/>
          </a:prstGeom>
          <a:noFill/>
          <a:ln w="9525">
            <a:noFill/>
            <a:miter lim="800000"/>
            <a:headEnd/>
            <a:tailEnd/>
          </a:ln>
        </p:spPr>
        <p:txBody>
          <a:bodyPr lIns="0" tIns="0" rIns="0" bIns="0">
            <a:spAutoFit/>
          </a:bodyPr>
          <a:lstStyle/>
          <a:p>
            <a:pPr defTabSz="895255">
              <a:buClr>
                <a:schemeClr val="tx2"/>
              </a:buClr>
            </a:pPr>
            <a:r>
              <a:rPr lang="en-US" sz="2000" dirty="0">
                <a:latin typeface="Calibri" pitchFamily="34" charset="0"/>
              </a:rPr>
              <a:t>We thought about this 2 years ago!</a:t>
            </a:r>
          </a:p>
        </p:txBody>
      </p:sp>
      <p:sp>
        <p:nvSpPr>
          <p:cNvPr id="121" name="Rectangle 2"/>
          <p:cNvSpPr txBox="1">
            <a:spLocks noChangeArrowheads="1"/>
          </p:cNvSpPr>
          <p:nvPr/>
        </p:nvSpPr>
        <p:spPr bwMode="auto">
          <a:xfrm>
            <a:off x="6705601" y="1703165"/>
            <a:ext cx="3810001" cy="307777"/>
          </a:xfrm>
          <a:prstGeom prst="rect">
            <a:avLst/>
          </a:prstGeom>
          <a:noFill/>
          <a:ln w="9525">
            <a:noFill/>
            <a:miter lim="800000"/>
            <a:headEnd/>
            <a:tailEnd/>
          </a:ln>
        </p:spPr>
        <p:txBody>
          <a:bodyPr wrap="square" lIns="0" tIns="0" rIns="0" bIns="0">
            <a:spAutoFit/>
          </a:bodyPr>
          <a:lstStyle/>
          <a:p>
            <a:pPr defTabSz="895255">
              <a:buClr>
                <a:schemeClr val="tx2"/>
              </a:buClr>
            </a:pPr>
            <a:r>
              <a:rPr lang="en-US" sz="2000" dirty="0">
                <a:latin typeface="Calibri" pitchFamily="34" charset="0"/>
              </a:rPr>
              <a:t>Manager XYZ won’t support this idea</a:t>
            </a:r>
          </a:p>
        </p:txBody>
      </p:sp>
      <p:sp>
        <p:nvSpPr>
          <p:cNvPr id="122" name="Rectangle 2"/>
          <p:cNvSpPr txBox="1">
            <a:spLocks noChangeArrowheads="1"/>
          </p:cNvSpPr>
          <p:nvPr/>
        </p:nvSpPr>
        <p:spPr bwMode="auto">
          <a:xfrm>
            <a:off x="7239001" y="3684364"/>
            <a:ext cx="4029075" cy="627063"/>
          </a:xfrm>
          <a:prstGeom prst="rect">
            <a:avLst/>
          </a:prstGeom>
          <a:noFill/>
          <a:ln w="9525">
            <a:noFill/>
            <a:miter lim="800000"/>
            <a:headEnd/>
            <a:tailEnd/>
          </a:ln>
        </p:spPr>
        <p:txBody>
          <a:bodyPr wrap="square" lIns="0" tIns="0" rIns="0" bIns="0">
            <a:spAutoFit/>
          </a:bodyPr>
          <a:lstStyle/>
          <a:p>
            <a:pPr defTabSz="895255">
              <a:buClr>
                <a:schemeClr val="tx2"/>
              </a:buClr>
            </a:pPr>
            <a:r>
              <a:rPr lang="en-US" sz="2000" dirty="0">
                <a:latin typeface="Calibri" pitchFamily="34" charset="0"/>
              </a:rPr>
              <a:t>We are already better than most plants, why bother?</a:t>
            </a:r>
          </a:p>
        </p:txBody>
      </p:sp>
      <p:sp>
        <p:nvSpPr>
          <p:cNvPr id="123" name="Rectangle 2"/>
          <p:cNvSpPr txBox="1">
            <a:spLocks noChangeArrowheads="1"/>
          </p:cNvSpPr>
          <p:nvPr/>
        </p:nvSpPr>
        <p:spPr bwMode="auto">
          <a:xfrm>
            <a:off x="6019802" y="4446365"/>
            <a:ext cx="4391025" cy="314325"/>
          </a:xfrm>
          <a:prstGeom prst="rect">
            <a:avLst/>
          </a:prstGeom>
          <a:noFill/>
          <a:ln w="9525">
            <a:noFill/>
            <a:miter lim="800000"/>
            <a:headEnd/>
            <a:tailEnd/>
          </a:ln>
        </p:spPr>
        <p:txBody>
          <a:bodyPr lIns="0" tIns="0" rIns="0" bIns="0">
            <a:spAutoFit/>
          </a:bodyPr>
          <a:lstStyle/>
          <a:p>
            <a:pPr defTabSz="895255">
              <a:buClr>
                <a:schemeClr val="tx2"/>
              </a:buClr>
            </a:pPr>
            <a:r>
              <a:rPr lang="en-US" sz="2000" dirty="0">
                <a:latin typeface="Calibri" pitchFamily="34" charset="0"/>
              </a:rPr>
              <a:t>It’s too risky</a:t>
            </a:r>
          </a:p>
        </p:txBody>
      </p:sp>
      <p:sp>
        <p:nvSpPr>
          <p:cNvPr id="124" name="Rectangle 2"/>
          <p:cNvSpPr txBox="1">
            <a:spLocks noChangeArrowheads="1"/>
          </p:cNvSpPr>
          <p:nvPr/>
        </p:nvSpPr>
        <p:spPr bwMode="auto">
          <a:xfrm>
            <a:off x="5943602" y="3074765"/>
            <a:ext cx="4389437" cy="312737"/>
          </a:xfrm>
          <a:prstGeom prst="rect">
            <a:avLst/>
          </a:prstGeom>
          <a:noFill/>
          <a:ln w="9525">
            <a:noFill/>
            <a:miter lim="800000"/>
            <a:headEnd/>
            <a:tailEnd/>
          </a:ln>
        </p:spPr>
        <p:txBody>
          <a:bodyPr lIns="0" tIns="0" rIns="0" bIns="0">
            <a:spAutoFit/>
          </a:bodyPr>
          <a:lstStyle/>
          <a:p>
            <a:pPr defTabSz="895255">
              <a:buClr>
                <a:schemeClr val="tx2"/>
              </a:buClr>
            </a:pPr>
            <a:r>
              <a:rPr lang="en-US" sz="2000" dirty="0">
                <a:latin typeface="Calibri" pitchFamily="34" charset="0"/>
              </a:rPr>
              <a:t>That is too complicated</a:t>
            </a:r>
          </a:p>
        </p:txBody>
      </p:sp>
      <p:sp>
        <p:nvSpPr>
          <p:cNvPr id="125" name="Rectangle 2"/>
          <p:cNvSpPr txBox="1">
            <a:spLocks noChangeArrowheads="1"/>
          </p:cNvSpPr>
          <p:nvPr/>
        </p:nvSpPr>
        <p:spPr bwMode="auto">
          <a:xfrm>
            <a:off x="6858001" y="5055965"/>
            <a:ext cx="3657600" cy="314325"/>
          </a:xfrm>
          <a:prstGeom prst="rect">
            <a:avLst/>
          </a:prstGeom>
          <a:noFill/>
          <a:ln w="9525">
            <a:noFill/>
            <a:miter lim="800000"/>
            <a:headEnd/>
            <a:tailEnd/>
          </a:ln>
        </p:spPr>
        <p:txBody>
          <a:bodyPr wrap="square" lIns="0" tIns="0" rIns="0" bIns="0">
            <a:spAutoFit/>
          </a:bodyPr>
          <a:lstStyle/>
          <a:p>
            <a:pPr defTabSz="895255">
              <a:buClr>
                <a:schemeClr val="tx2"/>
              </a:buClr>
            </a:pPr>
            <a:r>
              <a:rPr lang="en-US" sz="2000" dirty="0">
                <a:latin typeface="Calibri" pitchFamily="34" charset="0"/>
              </a:rPr>
              <a:t>This is a known issue and fixable</a:t>
            </a:r>
          </a:p>
        </p:txBody>
      </p:sp>
      <p:sp>
        <p:nvSpPr>
          <p:cNvPr id="127" name="TextBox 126"/>
          <p:cNvSpPr txBox="1"/>
          <p:nvPr/>
        </p:nvSpPr>
        <p:spPr>
          <a:xfrm>
            <a:off x="7010400" y="179164"/>
            <a:ext cx="3194188" cy="584767"/>
          </a:xfrm>
          <a:prstGeom prst="rect">
            <a:avLst/>
          </a:prstGeom>
          <a:noFill/>
        </p:spPr>
        <p:txBody>
          <a:bodyPr wrap="none" lIns="91430" tIns="45716" rIns="91430" bIns="45716" rtlCol="0">
            <a:spAutoFit/>
          </a:bodyPr>
          <a:lstStyle/>
          <a:p>
            <a:r>
              <a:rPr lang="en-US" sz="3200" dirty="0">
                <a:solidFill>
                  <a:srgbClr val="C00000"/>
                </a:solidFill>
              </a:rPr>
              <a:t>Avoid Idea Killers</a:t>
            </a:r>
          </a:p>
        </p:txBody>
      </p:sp>
      <p:sp>
        <p:nvSpPr>
          <p:cNvPr id="126" name="Rectangle 125"/>
          <p:cNvSpPr/>
          <p:nvPr/>
        </p:nvSpPr>
        <p:spPr>
          <a:xfrm>
            <a:off x="7206885" y="864964"/>
            <a:ext cx="3537317" cy="657576"/>
          </a:xfrm>
          <a:prstGeom prst="rect">
            <a:avLst/>
          </a:prstGeom>
        </p:spPr>
        <p:txBody>
          <a:bodyPr wrap="square" lIns="91430" tIns="45716" rIns="91430" bIns="45716">
            <a:spAutoFit/>
          </a:bodyPr>
          <a:lstStyle/>
          <a:p>
            <a:r>
              <a:rPr lang="en-US" altLang="zh-CN" dirty="0"/>
              <a:t>Respect one another (Turn off Phones, close up laptops)</a:t>
            </a:r>
            <a:endParaRPr lang="en-US" dirty="0"/>
          </a:p>
        </p:txBody>
      </p:sp>
      <p:pic>
        <p:nvPicPr>
          <p:cNvPr id="2" name="Picture 1" descr="A black and red logo&#10;&#10;AI-generated content may be incorrect.">
            <a:extLst>
              <a:ext uri="{FF2B5EF4-FFF2-40B4-BE49-F238E27FC236}">
                <a16:creationId xmlns:a16="http://schemas.microsoft.com/office/drawing/2014/main" id="{DBE39A3B-4730-DC14-446E-889D88E15408}"/>
              </a:ext>
            </a:extLst>
          </p:cNvPr>
          <p:cNvPicPr>
            <a:picLocks noChangeAspect="1"/>
          </p:cNvPicPr>
          <p:nvPr/>
        </p:nvPicPr>
        <p:blipFill>
          <a:blip r:embed="rId21">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21118515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p:cTn id="7" dur="500" fill="hold"/>
                                        <p:tgtEl>
                                          <p:spTgt spid="1030"/>
                                        </p:tgtEl>
                                        <p:attrNameLst>
                                          <p:attrName>ppt_w</p:attrName>
                                        </p:attrNameLst>
                                      </p:cBhvr>
                                      <p:tavLst>
                                        <p:tav tm="0">
                                          <p:val>
                                            <p:fltVal val="0"/>
                                          </p:val>
                                        </p:tav>
                                        <p:tav tm="100000">
                                          <p:val>
                                            <p:strVal val="#ppt_w"/>
                                          </p:val>
                                        </p:tav>
                                      </p:tavLst>
                                    </p:anim>
                                    <p:anim calcmode="lin" valueType="num">
                                      <p:cBhvr>
                                        <p:cTn id="8" dur="500" fill="hold"/>
                                        <p:tgtEl>
                                          <p:spTgt spid="1030"/>
                                        </p:tgtEl>
                                        <p:attrNameLst>
                                          <p:attrName>ppt_h</p:attrName>
                                        </p:attrNameLst>
                                      </p:cBhvr>
                                      <p:tavLst>
                                        <p:tav tm="0">
                                          <p:val>
                                            <p:fltVal val="0"/>
                                          </p:val>
                                        </p:tav>
                                        <p:tav tm="100000">
                                          <p:val>
                                            <p:strVal val="#ppt_h"/>
                                          </p:val>
                                        </p:tav>
                                      </p:tavLst>
                                    </p:anim>
                                    <p:animEffect transition="in" filter="fade">
                                      <p:cBhvr>
                                        <p:cTn id="9" dur="500"/>
                                        <p:tgtEl>
                                          <p:spTgt spid="10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31"/>
                                        </p:tgtEl>
                                        <p:attrNameLst>
                                          <p:attrName>style.visibility</p:attrName>
                                        </p:attrNameLst>
                                      </p:cBhvr>
                                      <p:to>
                                        <p:strVal val="visible"/>
                                      </p:to>
                                    </p:set>
                                    <p:anim calcmode="lin" valueType="num">
                                      <p:cBhvr>
                                        <p:cTn id="12" dur="500" fill="hold"/>
                                        <p:tgtEl>
                                          <p:spTgt spid="1031"/>
                                        </p:tgtEl>
                                        <p:attrNameLst>
                                          <p:attrName>ppt_w</p:attrName>
                                        </p:attrNameLst>
                                      </p:cBhvr>
                                      <p:tavLst>
                                        <p:tav tm="0">
                                          <p:val>
                                            <p:fltVal val="0"/>
                                          </p:val>
                                        </p:tav>
                                        <p:tav tm="100000">
                                          <p:val>
                                            <p:strVal val="#ppt_w"/>
                                          </p:val>
                                        </p:tav>
                                      </p:tavLst>
                                    </p:anim>
                                    <p:anim calcmode="lin" valueType="num">
                                      <p:cBhvr>
                                        <p:cTn id="13" dur="500" fill="hold"/>
                                        <p:tgtEl>
                                          <p:spTgt spid="1031"/>
                                        </p:tgtEl>
                                        <p:attrNameLst>
                                          <p:attrName>ppt_h</p:attrName>
                                        </p:attrNameLst>
                                      </p:cBhvr>
                                      <p:tavLst>
                                        <p:tav tm="0">
                                          <p:val>
                                            <p:fltVal val="0"/>
                                          </p:val>
                                        </p:tav>
                                        <p:tav tm="100000">
                                          <p:val>
                                            <p:strVal val="#ppt_h"/>
                                          </p:val>
                                        </p:tav>
                                      </p:tavLst>
                                    </p:anim>
                                    <p:animEffect transition="in" filter="fade">
                                      <p:cBhvr>
                                        <p:cTn id="14" dur="500"/>
                                        <p:tgtEl>
                                          <p:spTgt spid="1031"/>
                                        </p:tgtEl>
                                      </p:cBhvr>
                                    </p:animEffect>
                                  </p:childTnLst>
                                </p:cTn>
                              </p:par>
                              <p:par>
                                <p:cTn id="15" presetID="53" presetClass="entr" presetSubtype="16" fill="hold" nodeType="withEffect">
                                  <p:stCondLst>
                                    <p:cond delay="0"/>
                                  </p:stCondLst>
                                  <p:childTnLst>
                                    <p:set>
                                      <p:cBhvr>
                                        <p:cTn id="16" dur="1" fill="hold">
                                          <p:stCondLst>
                                            <p:cond delay="0"/>
                                          </p:stCondLst>
                                        </p:cTn>
                                        <p:tgtEl>
                                          <p:spTgt spid="1027"/>
                                        </p:tgtEl>
                                        <p:attrNameLst>
                                          <p:attrName>style.visibility</p:attrName>
                                        </p:attrNameLst>
                                      </p:cBhvr>
                                      <p:to>
                                        <p:strVal val="visible"/>
                                      </p:to>
                                    </p:set>
                                    <p:anim calcmode="lin" valueType="num">
                                      <p:cBhvr>
                                        <p:cTn id="17" dur="500" fill="hold"/>
                                        <p:tgtEl>
                                          <p:spTgt spid="1027"/>
                                        </p:tgtEl>
                                        <p:attrNameLst>
                                          <p:attrName>ppt_w</p:attrName>
                                        </p:attrNameLst>
                                      </p:cBhvr>
                                      <p:tavLst>
                                        <p:tav tm="0">
                                          <p:val>
                                            <p:fltVal val="0"/>
                                          </p:val>
                                        </p:tav>
                                        <p:tav tm="100000">
                                          <p:val>
                                            <p:strVal val="#ppt_w"/>
                                          </p:val>
                                        </p:tav>
                                      </p:tavLst>
                                    </p:anim>
                                    <p:anim calcmode="lin" valueType="num">
                                      <p:cBhvr>
                                        <p:cTn id="18" dur="500" fill="hold"/>
                                        <p:tgtEl>
                                          <p:spTgt spid="1027"/>
                                        </p:tgtEl>
                                        <p:attrNameLst>
                                          <p:attrName>ppt_h</p:attrName>
                                        </p:attrNameLst>
                                      </p:cBhvr>
                                      <p:tavLst>
                                        <p:tav tm="0">
                                          <p:val>
                                            <p:fltVal val="0"/>
                                          </p:val>
                                        </p:tav>
                                        <p:tav tm="100000">
                                          <p:val>
                                            <p:strVal val="#ppt_h"/>
                                          </p:val>
                                        </p:tav>
                                      </p:tavLst>
                                    </p:anim>
                                    <p:animEffect transition="in" filter="fade">
                                      <p:cBhvr>
                                        <p:cTn id="19" dur="500"/>
                                        <p:tgtEl>
                                          <p:spTgt spid="1027"/>
                                        </p:tgtEl>
                                      </p:cBhvr>
                                    </p:animEffect>
                                  </p:childTnLst>
                                </p:cTn>
                              </p:par>
                              <p:par>
                                <p:cTn id="20" presetID="53" presetClass="entr" presetSubtype="16" fill="hold" nodeType="withEffect">
                                  <p:stCondLst>
                                    <p:cond delay="0"/>
                                  </p:stCondLst>
                                  <p:childTnLst>
                                    <p:set>
                                      <p:cBhvr>
                                        <p:cTn id="21" dur="1" fill="hold">
                                          <p:stCondLst>
                                            <p:cond delay="0"/>
                                          </p:stCondLst>
                                        </p:cTn>
                                        <p:tgtEl>
                                          <p:spTgt spid="1033"/>
                                        </p:tgtEl>
                                        <p:attrNameLst>
                                          <p:attrName>style.visibility</p:attrName>
                                        </p:attrNameLst>
                                      </p:cBhvr>
                                      <p:to>
                                        <p:strVal val="visible"/>
                                      </p:to>
                                    </p:set>
                                    <p:anim calcmode="lin" valueType="num">
                                      <p:cBhvr>
                                        <p:cTn id="22" dur="500" fill="hold"/>
                                        <p:tgtEl>
                                          <p:spTgt spid="1033"/>
                                        </p:tgtEl>
                                        <p:attrNameLst>
                                          <p:attrName>ppt_w</p:attrName>
                                        </p:attrNameLst>
                                      </p:cBhvr>
                                      <p:tavLst>
                                        <p:tav tm="0">
                                          <p:val>
                                            <p:fltVal val="0"/>
                                          </p:val>
                                        </p:tav>
                                        <p:tav tm="100000">
                                          <p:val>
                                            <p:strVal val="#ppt_w"/>
                                          </p:val>
                                        </p:tav>
                                      </p:tavLst>
                                    </p:anim>
                                    <p:anim calcmode="lin" valueType="num">
                                      <p:cBhvr>
                                        <p:cTn id="23" dur="500" fill="hold"/>
                                        <p:tgtEl>
                                          <p:spTgt spid="1033"/>
                                        </p:tgtEl>
                                        <p:attrNameLst>
                                          <p:attrName>ppt_h</p:attrName>
                                        </p:attrNameLst>
                                      </p:cBhvr>
                                      <p:tavLst>
                                        <p:tav tm="0">
                                          <p:val>
                                            <p:fltVal val="0"/>
                                          </p:val>
                                        </p:tav>
                                        <p:tav tm="100000">
                                          <p:val>
                                            <p:strVal val="#ppt_h"/>
                                          </p:val>
                                        </p:tav>
                                      </p:tavLst>
                                    </p:anim>
                                    <p:animEffect transition="in" filter="fade">
                                      <p:cBhvr>
                                        <p:cTn id="24" dur="500"/>
                                        <p:tgtEl>
                                          <p:spTgt spid="1033"/>
                                        </p:tgtEl>
                                      </p:cBhvr>
                                    </p:animEffect>
                                  </p:childTnLst>
                                </p:cTn>
                              </p:par>
                              <p:par>
                                <p:cTn id="25" presetID="53" presetClass="entr" presetSubtype="16" fill="hold" nodeType="withEffect">
                                  <p:stCondLst>
                                    <p:cond delay="0"/>
                                  </p:stCondLst>
                                  <p:childTnLst>
                                    <p:set>
                                      <p:cBhvr>
                                        <p:cTn id="26" dur="1" fill="hold">
                                          <p:stCondLst>
                                            <p:cond delay="0"/>
                                          </p:stCondLst>
                                        </p:cTn>
                                        <p:tgtEl>
                                          <p:spTgt spid="1036"/>
                                        </p:tgtEl>
                                        <p:attrNameLst>
                                          <p:attrName>style.visibility</p:attrName>
                                        </p:attrNameLst>
                                      </p:cBhvr>
                                      <p:to>
                                        <p:strVal val="visible"/>
                                      </p:to>
                                    </p:set>
                                    <p:anim calcmode="lin" valueType="num">
                                      <p:cBhvr>
                                        <p:cTn id="27" dur="500" fill="hold"/>
                                        <p:tgtEl>
                                          <p:spTgt spid="1036"/>
                                        </p:tgtEl>
                                        <p:attrNameLst>
                                          <p:attrName>ppt_w</p:attrName>
                                        </p:attrNameLst>
                                      </p:cBhvr>
                                      <p:tavLst>
                                        <p:tav tm="0">
                                          <p:val>
                                            <p:fltVal val="0"/>
                                          </p:val>
                                        </p:tav>
                                        <p:tav tm="100000">
                                          <p:val>
                                            <p:strVal val="#ppt_w"/>
                                          </p:val>
                                        </p:tav>
                                      </p:tavLst>
                                    </p:anim>
                                    <p:anim calcmode="lin" valueType="num">
                                      <p:cBhvr>
                                        <p:cTn id="28" dur="500" fill="hold"/>
                                        <p:tgtEl>
                                          <p:spTgt spid="1036"/>
                                        </p:tgtEl>
                                        <p:attrNameLst>
                                          <p:attrName>ppt_h</p:attrName>
                                        </p:attrNameLst>
                                      </p:cBhvr>
                                      <p:tavLst>
                                        <p:tav tm="0">
                                          <p:val>
                                            <p:fltVal val="0"/>
                                          </p:val>
                                        </p:tav>
                                        <p:tav tm="100000">
                                          <p:val>
                                            <p:strVal val="#ppt_h"/>
                                          </p:val>
                                        </p:tav>
                                      </p:tavLst>
                                    </p:anim>
                                    <p:animEffect transition="in" filter="fade">
                                      <p:cBhvr>
                                        <p:cTn id="29" dur="500"/>
                                        <p:tgtEl>
                                          <p:spTgt spid="1036"/>
                                        </p:tgtEl>
                                      </p:cBhvr>
                                    </p:animEffect>
                                  </p:childTnLst>
                                </p:cTn>
                              </p:par>
                              <p:par>
                                <p:cTn id="30" presetID="53" presetClass="entr" presetSubtype="16" fill="hold" nodeType="withEffect">
                                  <p:stCondLst>
                                    <p:cond delay="0"/>
                                  </p:stCondLst>
                                  <p:childTnLst>
                                    <p:set>
                                      <p:cBhvr>
                                        <p:cTn id="31" dur="1" fill="hold">
                                          <p:stCondLst>
                                            <p:cond delay="0"/>
                                          </p:stCondLst>
                                        </p:cTn>
                                        <p:tgtEl>
                                          <p:spTgt spid="1038"/>
                                        </p:tgtEl>
                                        <p:attrNameLst>
                                          <p:attrName>style.visibility</p:attrName>
                                        </p:attrNameLst>
                                      </p:cBhvr>
                                      <p:to>
                                        <p:strVal val="visible"/>
                                      </p:to>
                                    </p:set>
                                    <p:anim calcmode="lin" valueType="num">
                                      <p:cBhvr>
                                        <p:cTn id="32" dur="500" fill="hold"/>
                                        <p:tgtEl>
                                          <p:spTgt spid="1038"/>
                                        </p:tgtEl>
                                        <p:attrNameLst>
                                          <p:attrName>ppt_w</p:attrName>
                                        </p:attrNameLst>
                                      </p:cBhvr>
                                      <p:tavLst>
                                        <p:tav tm="0">
                                          <p:val>
                                            <p:fltVal val="0"/>
                                          </p:val>
                                        </p:tav>
                                        <p:tav tm="100000">
                                          <p:val>
                                            <p:strVal val="#ppt_w"/>
                                          </p:val>
                                        </p:tav>
                                      </p:tavLst>
                                    </p:anim>
                                    <p:anim calcmode="lin" valueType="num">
                                      <p:cBhvr>
                                        <p:cTn id="33" dur="500" fill="hold"/>
                                        <p:tgtEl>
                                          <p:spTgt spid="1038"/>
                                        </p:tgtEl>
                                        <p:attrNameLst>
                                          <p:attrName>ppt_h</p:attrName>
                                        </p:attrNameLst>
                                      </p:cBhvr>
                                      <p:tavLst>
                                        <p:tav tm="0">
                                          <p:val>
                                            <p:fltVal val="0"/>
                                          </p:val>
                                        </p:tav>
                                        <p:tav tm="100000">
                                          <p:val>
                                            <p:strVal val="#ppt_h"/>
                                          </p:val>
                                        </p:tav>
                                      </p:tavLst>
                                    </p:anim>
                                    <p:animEffect transition="in" filter="fade">
                                      <p:cBhvr>
                                        <p:cTn id="34" dur="500"/>
                                        <p:tgtEl>
                                          <p:spTgt spid="1038"/>
                                        </p:tgtEl>
                                      </p:cBhvr>
                                    </p:animEffect>
                                  </p:childTnLst>
                                </p:cTn>
                              </p:par>
                              <p:par>
                                <p:cTn id="35" presetID="53" presetClass="entr" presetSubtype="16" fill="hold" nodeType="withEffect">
                                  <p:stCondLst>
                                    <p:cond delay="0"/>
                                  </p:stCondLst>
                                  <p:childTnLst>
                                    <p:set>
                                      <p:cBhvr>
                                        <p:cTn id="36" dur="1" fill="hold">
                                          <p:stCondLst>
                                            <p:cond delay="0"/>
                                          </p:stCondLst>
                                        </p:cTn>
                                        <p:tgtEl>
                                          <p:spTgt spid="1040"/>
                                        </p:tgtEl>
                                        <p:attrNameLst>
                                          <p:attrName>style.visibility</p:attrName>
                                        </p:attrNameLst>
                                      </p:cBhvr>
                                      <p:to>
                                        <p:strVal val="visible"/>
                                      </p:to>
                                    </p:set>
                                    <p:anim calcmode="lin" valueType="num">
                                      <p:cBhvr>
                                        <p:cTn id="37" dur="500" fill="hold"/>
                                        <p:tgtEl>
                                          <p:spTgt spid="1040"/>
                                        </p:tgtEl>
                                        <p:attrNameLst>
                                          <p:attrName>ppt_w</p:attrName>
                                        </p:attrNameLst>
                                      </p:cBhvr>
                                      <p:tavLst>
                                        <p:tav tm="0">
                                          <p:val>
                                            <p:fltVal val="0"/>
                                          </p:val>
                                        </p:tav>
                                        <p:tav tm="100000">
                                          <p:val>
                                            <p:strVal val="#ppt_w"/>
                                          </p:val>
                                        </p:tav>
                                      </p:tavLst>
                                    </p:anim>
                                    <p:anim calcmode="lin" valueType="num">
                                      <p:cBhvr>
                                        <p:cTn id="38" dur="500" fill="hold"/>
                                        <p:tgtEl>
                                          <p:spTgt spid="1040"/>
                                        </p:tgtEl>
                                        <p:attrNameLst>
                                          <p:attrName>ppt_h</p:attrName>
                                        </p:attrNameLst>
                                      </p:cBhvr>
                                      <p:tavLst>
                                        <p:tav tm="0">
                                          <p:val>
                                            <p:fltVal val="0"/>
                                          </p:val>
                                        </p:tav>
                                        <p:tav tm="100000">
                                          <p:val>
                                            <p:strVal val="#ppt_h"/>
                                          </p:val>
                                        </p:tav>
                                      </p:tavLst>
                                    </p:anim>
                                    <p:animEffect transition="in" filter="fade">
                                      <p:cBhvr>
                                        <p:cTn id="39" dur="500"/>
                                        <p:tgtEl>
                                          <p:spTgt spid="104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44"/>
                                        </p:tgtEl>
                                        <p:attrNameLst>
                                          <p:attrName>style.visibility</p:attrName>
                                        </p:attrNameLst>
                                      </p:cBhvr>
                                      <p:to>
                                        <p:strVal val="visible"/>
                                      </p:to>
                                    </p:set>
                                    <p:anim calcmode="lin" valueType="num">
                                      <p:cBhvr>
                                        <p:cTn id="42" dur="500" fill="hold"/>
                                        <p:tgtEl>
                                          <p:spTgt spid="1044"/>
                                        </p:tgtEl>
                                        <p:attrNameLst>
                                          <p:attrName>ppt_w</p:attrName>
                                        </p:attrNameLst>
                                      </p:cBhvr>
                                      <p:tavLst>
                                        <p:tav tm="0">
                                          <p:val>
                                            <p:fltVal val="0"/>
                                          </p:val>
                                        </p:tav>
                                        <p:tav tm="100000">
                                          <p:val>
                                            <p:strVal val="#ppt_w"/>
                                          </p:val>
                                        </p:tav>
                                      </p:tavLst>
                                    </p:anim>
                                    <p:anim calcmode="lin" valueType="num">
                                      <p:cBhvr>
                                        <p:cTn id="43" dur="500" fill="hold"/>
                                        <p:tgtEl>
                                          <p:spTgt spid="1044"/>
                                        </p:tgtEl>
                                        <p:attrNameLst>
                                          <p:attrName>ppt_h</p:attrName>
                                        </p:attrNameLst>
                                      </p:cBhvr>
                                      <p:tavLst>
                                        <p:tav tm="0">
                                          <p:val>
                                            <p:fltVal val="0"/>
                                          </p:val>
                                        </p:tav>
                                        <p:tav tm="100000">
                                          <p:val>
                                            <p:strVal val="#ppt_h"/>
                                          </p:val>
                                        </p:tav>
                                      </p:tavLst>
                                    </p:anim>
                                    <p:animEffect transition="in" filter="fade">
                                      <p:cBhvr>
                                        <p:cTn id="44" dur="500"/>
                                        <p:tgtEl>
                                          <p:spTgt spid="104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7"/>
                                        </p:tgtEl>
                                        <p:attrNameLst>
                                          <p:attrName>style.visibility</p:attrName>
                                        </p:attrNameLst>
                                      </p:cBhvr>
                                      <p:to>
                                        <p:strVal val="visible"/>
                                      </p:to>
                                    </p:set>
                                    <p:animEffect transition="in" filter="fade">
                                      <p:cBhvr>
                                        <p:cTn id="49" dur="1000"/>
                                        <p:tgtEl>
                                          <p:spTgt spid="127"/>
                                        </p:tgtEl>
                                      </p:cBhvr>
                                    </p:animEffect>
                                    <p:anim calcmode="lin" valueType="num">
                                      <p:cBhvr>
                                        <p:cTn id="50" dur="1000" fill="hold"/>
                                        <p:tgtEl>
                                          <p:spTgt spid="127"/>
                                        </p:tgtEl>
                                        <p:attrNameLst>
                                          <p:attrName>ppt_x</p:attrName>
                                        </p:attrNameLst>
                                      </p:cBhvr>
                                      <p:tavLst>
                                        <p:tav tm="0">
                                          <p:val>
                                            <p:strVal val="#ppt_x"/>
                                          </p:val>
                                        </p:tav>
                                        <p:tav tm="100000">
                                          <p:val>
                                            <p:strVal val="#ppt_x"/>
                                          </p:val>
                                        </p:tav>
                                      </p:tavLst>
                                    </p:anim>
                                    <p:anim calcmode="lin" valueType="num">
                                      <p:cBhvr>
                                        <p:cTn id="51"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1" presetClass="entr" presetSubtype="1" fill="hold" grpId="0" nodeType="clickEffect">
                                  <p:stCondLst>
                                    <p:cond delay="0"/>
                                  </p:stCondLst>
                                  <p:childTnLst>
                                    <p:set>
                                      <p:cBhvr>
                                        <p:cTn id="55" dur="1" fill="hold">
                                          <p:stCondLst>
                                            <p:cond delay="0"/>
                                          </p:stCondLst>
                                        </p:cTn>
                                        <p:tgtEl>
                                          <p:spTgt spid="121"/>
                                        </p:tgtEl>
                                        <p:attrNameLst>
                                          <p:attrName>style.visibility</p:attrName>
                                        </p:attrNameLst>
                                      </p:cBhvr>
                                      <p:to>
                                        <p:strVal val="visible"/>
                                      </p:to>
                                    </p:set>
                                    <p:animEffect transition="in" filter="wheel(1)">
                                      <p:cBhvr>
                                        <p:cTn id="56" dur="1000"/>
                                        <p:tgtEl>
                                          <p:spTgt spid="121"/>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119"/>
                                        </p:tgtEl>
                                        <p:attrNameLst>
                                          <p:attrName>style.visibility</p:attrName>
                                        </p:attrNameLst>
                                      </p:cBhvr>
                                      <p:to>
                                        <p:strVal val="visible"/>
                                      </p:to>
                                    </p:set>
                                    <p:animEffect transition="in" filter="wheel(1)">
                                      <p:cBhvr>
                                        <p:cTn id="59" dur="1000"/>
                                        <p:tgtEl>
                                          <p:spTgt spid="119"/>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124"/>
                                        </p:tgtEl>
                                        <p:attrNameLst>
                                          <p:attrName>style.visibility</p:attrName>
                                        </p:attrNameLst>
                                      </p:cBhvr>
                                      <p:to>
                                        <p:strVal val="visible"/>
                                      </p:to>
                                    </p:set>
                                    <p:animEffect transition="in" filter="wheel(1)">
                                      <p:cBhvr>
                                        <p:cTn id="62" dur="1000"/>
                                        <p:tgtEl>
                                          <p:spTgt spid="124"/>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122"/>
                                        </p:tgtEl>
                                        <p:attrNameLst>
                                          <p:attrName>style.visibility</p:attrName>
                                        </p:attrNameLst>
                                      </p:cBhvr>
                                      <p:to>
                                        <p:strVal val="visible"/>
                                      </p:to>
                                    </p:set>
                                    <p:animEffect transition="in" filter="wheel(1)">
                                      <p:cBhvr>
                                        <p:cTn id="65" dur="1000"/>
                                        <p:tgtEl>
                                          <p:spTgt spid="122"/>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123"/>
                                        </p:tgtEl>
                                        <p:attrNameLst>
                                          <p:attrName>style.visibility</p:attrName>
                                        </p:attrNameLst>
                                      </p:cBhvr>
                                      <p:to>
                                        <p:strVal val="visible"/>
                                      </p:to>
                                    </p:set>
                                    <p:animEffect transition="in" filter="wheel(1)">
                                      <p:cBhvr>
                                        <p:cTn id="68" dur="1000"/>
                                        <p:tgtEl>
                                          <p:spTgt spid="123"/>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125"/>
                                        </p:tgtEl>
                                        <p:attrNameLst>
                                          <p:attrName>style.visibility</p:attrName>
                                        </p:attrNameLst>
                                      </p:cBhvr>
                                      <p:to>
                                        <p:strVal val="visible"/>
                                      </p:to>
                                    </p:set>
                                    <p:animEffect transition="in" filter="wheel(1)">
                                      <p:cBhvr>
                                        <p:cTn id="71" dur="1000"/>
                                        <p:tgtEl>
                                          <p:spTgt spid="125"/>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wheel(1)">
                                      <p:cBhvr>
                                        <p:cTn id="74" dur="1000"/>
                                        <p:tgtEl>
                                          <p:spTgt spid="120"/>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126"/>
                                        </p:tgtEl>
                                        <p:attrNameLst>
                                          <p:attrName>style.visibility</p:attrName>
                                        </p:attrNameLst>
                                      </p:cBhvr>
                                      <p:to>
                                        <p:strVal val="visible"/>
                                      </p:to>
                                    </p:set>
                                    <p:animEffect transition="in" filter="wheel(1)">
                                      <p:cBhvr>
                                        <p:cTn id="77" dur="1000"/>
                                        <p:tgtEl>
                                          <p:spTgt spid="126"/>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118"/>
                                        </p:tgtEl>
                                        <p:attrNameLst>
                                          <p:attrName>style.visibility</p:attrName>
                                        </p:attrNameLst>
                                      </p:cBhvr>
                                      <p:to>
                                        <p:strVal val="visible"/>
                                      </p:to>
                                    </p:set>
                                    <p:animEffect transition="in" filter="wheel(1)">
                                      <p:cBhvr>
                                        <p:cTn id="80" dur="10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44" grpId="0" animBg="1"/>
      <p:bldP spid="118" grpId="0" animBg="1"/>
      <p:bldP spid="119" grpId="0"/>
      <p:bldP spid="120" grpId="0"/>
      <p:bldP spid="121" grpId="0"/>
      <p:bldP spid="122" grpId="0"/>
      <p:bldP spid="123" grpId="0"/>
      <p:bldP spid="124" grpId="0"/>
      <p:bldP spid="125" grpId="0"/>
      <p:bldP spid="127" grpId="0"/>
      <p:bldP spid="12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18354-B1DB-20E6-884A-8FA89518E20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1A32558-E96B-C2D5-5633-1C3005A22798}"/>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FF8217A9-555C-8014-5054-34A8A32496F4}"/>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68BAB7EA-6457-D550-CED1-595D79482D0C}"/>
              </a:ext>
            </a:extLst>
          </p:cNvPr>
          <p:cNvSpPr txBox="1"/>
          <p:nvPr/>
        </p:nvSpPr>
        <p:spPr>
          <a:xfrm>
            <a:off x="4881757" y="3838484"/>
            <a:ext cx="4243469" cy="720710"/>
          </a:xfrm>
          <a:prstGeom prst="rect">
            <a:avLst/>
          </a:prstGeom>
          <a:noFill/>
        </p:spPr>
        <p:txBody>
          <a:bodyPr wrap="none" rtlCol="0">
            <a:spAutoFit/>
          </a:bodyPr>
          <a:lstStyle/>
          <a:p>
            <a:pPr marL="12700">
              <a:lnSpc>
                <a:spcPct val="100000"/>
              </a:lnSpc>
              <a:spcBef>
                <a:spcPts val="100"/>
              </a:spcBef>
            </a:pPr>
            <a:r>
              <a:rPr lang="en-US" sz="2000" b="1" dirty="0">
                <a:latin typeface="Tahoma"/>
                <a:cs typeface="Tahoma"/>
              </a:rPr>
              <a:t>End of Module 3</a:t>
            </a:r>
          </a:p>
          <a:p>
            <a:pPr marL="12700">
              <a:lnSpc>
                <a:spcPct val="100000"/>
              </a:lnSpc>
              <a:spcBef>
                <a:spcPts val="100"/>
              </a:spcBef>
            </a:pPr>
            <a:r>
              <a:rPr lang="en-US" sz="2000" b="1" dirty="0">
                <a:latin typeface="Tahoma"/>
                <a:cs typeface="Tahoma"/>
              </a:rPr>
              <a:t>Discussion &amp; Questions Session</a:t>
            </a:r>
          </a:p>
        </p:txBody>
      </p:sp>
      <p:pic>
        <p:nvPicPr>
          <p:cNvPr id="2" name="Picture 1" descr="A black and red logo&#10;&#10;AI-generated content may be incorrect.">
            <a:extLst>
              <a:ext uri="{FF2B5EF4-FFF2-40B4-BE49-F238E27FC236}">
                <a16:creationId xmlns:a16="http://schemas.microsoft.com/office/drawing/2014/main" id="{007590C6-2E49-F61F-57D1-805A2963CC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3" name="TextBox 2">
            <a:extLst>
              <a:ext uri="{FF2B5EF4-FFF2-40B4-BE49-F238E27FC236}">
                <a16:creationId xmlns:a16="http://schemas.microsoft.com/office/drawing/2014/main" id="{BE3B942F-C2D0-FAD9-DD08-CB534F97FC59}"/>
              </a:ext>
            </a:extLst>
          </p:cNvPr>
          <p:cNvSpPr txBox="1"/>
          <p:nvPr/>
        </p:nvSpPr>
        <p:spPr>
          <a:xfrm>
            <a:off x="4881757" y="4829531"/>
            <a:ext cx="5022657"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lumMod val="50000"/>
                  </a:schemeClr>
                </a:solidFill>
              </a:rPr>
              <a:t>Principles of 5 Whys;</a:t>
            </a:r>
          </a:p>
          <a:p>
            <a:pPr marL="285750" indent="-285750">
              <a:buFont typeface="Arial" panose="020B0604020202020204" pitchFamily="34" charset="0"/>
              <a:buChar char="•"/>
            </a:pPr>
            <a:r>
              <a:rPr lang="en-US" dirty="0">
                <a:solidFill>
                  <a:schemeClr val="bg1">
                    <a:lumMod val="50000"/>
                  </a:schemeClr>
                </a:solidFill>
              </a:rPr>
              <a:t>Steps to build a Fishbone (Ishikawa) Diagram;</a:t>
            </a:r>
          </a:p>
          <a:p>
            <a:pPr marL="285750" indent="-285750">
              <a:buFont typeface="Arial" panose="020B0604020202020204" pitchFamily="34" charset="0"/>
              <a:buChar char="•"/>
            </a:pPr>
            <a:r>
              <a:rPr lang="en-US" dirty="0">
                <a:solidFill>
                  <a:schemeClr val="bg1">
                    <a:lumMod val="50000"/>
                  </a:schemeClr>
                </a:solidFill>
              </a:rPr>
              <a:t>Basic cause-and-effect mapping;</a:t>
            </a:r>
          </a:p>
          <a:p>
            <a:pPr marL="285750" indent="-285750">
              <a:buFont typeface="Arial" panose="020B0604020202020204" pitchFamily="34" charset="0"/>
              <a:buChar char="•"/>
            </a:pPr>
            <a:r>
              <a:rPr lang="en-US" dirty="0">
                <a:solidFill>
                  <a:schemeClr val="bg1">
                    <a:lumMod val="50000"/>
                  </a:schemeClr>
                </a:solidFill>
              </a:rPr>
              <a:t>Tips to avoid bias when brainstorming causes.</a:t>
            </a:r>
          </a:p>
        </p:txBody>
      </p:sp>
    </p:spTree>
    <p:extLst>
      <p:ext uri="{BB962C8B-B14F-4D97-AF65-F5344CB8AC3E}">
        <p14:creationId xmlns:p14="http://schemas.microsoft.com/office/powerpoint/2010/main" val="23361082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9B50C-F7B4-D84B-085E-CD60893A7BB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C6524EE-E9C2-6E4F-7A63-623C72C51D0B}"/>
              </a:ext>
            </a:extLst>
          </p:cNvPr>
          <p:cNvPicPr>
            <a:picLocks noChangeAspect="1"/>
          </p:cNvPicPr>
          <p:nvPr/>
        </p:nvPicPr>
        <p:blipFill>
          <a:blip r:embed="rId3"/>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C3CA0C7A-9364-C243-CCE1-FC964AA3C229}"/>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3E9205AC-B3FB-0BB7-C892-7E5FB30CECC7}"/>
              </a:ext>
            </a:extLst>
          </p:cNvPr>
          <p:cNvSpPr txBox="1"/>
          <p:nvPr/>
        </p:nvSpPr>
        <p:spPr>
          <a:xfrm>
            <a:off x="4881757" y="3838484"/>
            <a:ext cx="6819176" cy="720710"/>
          </a:xfrm>
          <a:prstGeom prst="rect">
            <a:avLst/>
          </a:prstGeom>
          <a:noFill/>
        </p:spPr>
        <p:txBody>
          <a:bodyPr wrap="square" rtlCol="0">
            <a:spAutoFit/>
          </a:bodyPr>
          <a:lstStyle/>
          <a:p>
            <a:pPr marL="12700">
              <a:lnSpc>
                <a:spcPct val="100000"/>
              </a:lnSpc>
              <a:spcBef>
                <a:spcPts val="100"/>
              </a:spcBef>
            </a:pPr>
            <a:r>
              <a:rPr lang="en-US" sz="2000" b="1" dirty="0">
                <a:latin typeface="Tahoma"/>
                <a:cs typeface="Tahoma"/>
              </a:rPr>
              <a:t>Module 4</a:t>
            </a:r>
          </a:p>
          <a:p>
            <a:pPr marL="12700">
              <a:lnSpc>
                <a:spcPct val="100000"/>
              </a:lnSpc>
              <a:spcBef>
                <a:spcPts val="100"/>
              </a:spcBef>
            </a:pPr>
            <a:r>
              <a:rPr lang="en-US" sz="2000" b="1" dirty="0">
                <a:latin typeface="Tahoma"/>
                <a:cs typeface="Tahoma"/>
              </a:rPr>
              <a:t>Investigation and Data Collection</a:t>
            </a:r>
          </a:p>
        </p:txBody>
      </p:sp>
      <p:pic>
        <p:nvPicPr>
          <p:cNvPr id="2" name="Picture 1" descr="A black and red logo&#10;&#10;AI-generated content may be incorrect.">
            <a:extLst>
              <a:ext uri="{FF2B5EF4-FFF2-40B4-BE49-F238E27FC236}">
                <a16:creationId xmlns:a16="http://schemas.microsoft.com/office/drawing/2014/main" id="{B064E4FF-AF7F-57C5-D19E-0442DE0487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3" name="TextBox 2">
            <a:extLst>
              <a:ext uri="{FF2B5EF4-FFF2-40B4-BE49-F238E27FC236}">
                <a16:creationId xmlns:a16="http://schemas.microsoft.com/office/drawing/2014/main" id="{FD39D674-7564-E723-A34C-900FC6FDA199}"/>
              </a:ext>
            </a:extLst>
          </p:cNvPr>
          <p:cNvSpPr txBox="1"/>
          <p:nvPr/>
        </p:nvSpPr>
        <p:spPr>
          <a:xfrm>
            <a:off x="4881757" y="4829531"/>
            <a:ext cx="4262064" cy="1200329"/>
          </a:xfrm>
          <a:prstGeom prst="rect">
            <a:avLst/>
          </a:prstGeom>
          <a:noFill/>
        </p:spPr>
        <p:txBody>
          <a:bodyPr wrap="none" rtlCol="0">
            <a:spAutoFit/>
          </a:bodyPr>
          <a:lstStyle/>
          <a:p>
            <a:pPr marL="285750" indent="-285750">
              <a:buFont typeface="Arial" panose="020B0604020202020204" pitchFamily="34" charset="0"/>
              <a:buChar char="•"/>
            </a:pPr>
            <a:r>
              <a:rPr lang="en-US" dirty="0"/>
              <a:t>Collecting facts and evidence;</a:t>
            </a:r>
          </a:p>
          <a:p>
            <a:pPr marL="285750" indent="-285750">
              <a:buFont typeface="Arial" panose="020B0604020202020204" pitchFamily="34" charset="0"/>
              <a:buChar char="•"/>
            </a:pPr>
            <a:r>
              <a:rPr lang="en-US" dirty="0"/>
              <a:t>Simple interviewing techniques; </a:t>
            </a:r>
          </a:p>
          <a:p>
            <a:pPr marL="285750" indent="-285750">
              <a:buFont typeface="Arial" panose="020B0604020202020204" pitchFamily="34" charset="0"/>
              <a:buChar char="•"/>
            </a:pPr>
            <a:r>
              <a:rPr lang="en-US" dirty="0"/>
              <a:t>Reviewing records, photos, and data;</a:t>
            </a:r>
          </a:p>
          <a:p>
            <a:pPr marL="285750" indent="-285750">
              <a:buFont typeface="Arial" panose="020B0604020202020204" pitchFamily="34" charset="0"/>
              <a:buChar char="•"/>
            </a:pPr>
            <a:r>
              <a:rPr lang="en-US" dirty="0"/>
              <a:t>Validating information before analysis.</a:t>
            </a:r>
          </a:p>
        </p:txBody>
      </p:sp>
    </p:spTree>
    <p:extLst>
      <p:ext uri="{BB962C8B-B14F-4D97-AF65-F5344CB8AC3E}">
        <p14:creationId xmlns:p14="http://schemas.microsoft.com/office/powerpoint/2010/main" val="6152103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045" y="4"/>
            <a:ext cx="12177439" cy="6849779"/>
          </a:xfrm>
          <a:prstGeom prst="rect">
            <a:avLst/>
          </a:prstGeom>
        </p:spPr>
      </p:pic>
      <p:sp>
        <p:nvSpPr>
          <p:cNvPr id="3" name="object 3"/>
          <p:cNvSpPr txBox="1">
            <a:spLocks noGrp="1"/>
          </p:cNvSpPr>
          <p:nvPr>
            <p:ph type="title"/>
          </p:nvPr>
        </p:nvSpPr>
        <p:spPr>
          <a:xfrm>
            <a:off x="1769202" y="1749579"/>
            <a:ext cx="8636345" cy="2224359"/>
          </a:xfrm>
          <a:prstGeom prst="rect">
            <a:avLst/>
          </a:prstGeom>
        </p:spPr>
        <p:txBody>
          <a:bodyPr vert="horz" wrap="square" lIns="0" tIns="145447" rIns="0" bIns="0" rtlCol="0" anchor="ctr">
            <a:spAutoFit/>
          </a:bodyPr>
          <a:lstStyle/>
          <a:p>
            <a:pPr marL="16913" marR="6765" indent="1517059">
              <a:lnSpc>
                <a:spcPts val="8057"/>
              </a:lnSpc>
              <a:spcBef>
                <a:spcPts val="1145"/>
              </a:spcBef>
            </a:pPr>
            <a:r>
              <a:rPr sz="7458" u="sng" dirty="0">
                <a:solidFill>
                  <a:srgbClr val="FFFFFF"/>
                </a:solidFill>
                <a:uFill>
                  <a:solidFill>
                    <a:srgbClr val="FFFFFF"/>
                  </a:solidFill>
                </a:uFill>
                <a:latin typeface="Times New Roman"/>
                <a:cs typeface="Times New Roman"/>
              </a:rPr>
              <a:t>The</a:t>
            </a:r>
            <a:r>
              <a:rPr sz="7458" u="sng" spc="-87" dirty="0">
                <a:solidFill>
                  <a:srgbClr val="FFFFFF"/>
                </a:solidFill>
                <a:uFill>
                  <a:solidFill>
                    <a:srgbClr val="FFFFFF"/>
                  </a:solidFill>
                </a:uFill>
                <a:latin typeface="Times New Roman"/>
                <a:cs typeface="Times New Roman"/>
              </a:rPr>
              <a:t> </a:t>
            </a:r>
            <a:r>
              <a:rPr sz="7458" u="sng" dirty="0">
                <a:solidFill>
                  <a:srgbClr val="FFFFFF"/>
                </a:solidFill>
                <a:uFill>
                  <a:solidFill>
                    <a:srgbClr val="FFFFFF"/>
                  </a:solidFill>
                </a:uFill>
                <a:latin typeface="Times New Roman"/>
                <a:cs typeface="Times New Roman"/>
              </a:rPr>
              <a:t>process</a:t>
            </a:r>
            <a:r>
              <a:rPr sz="7458" u="sng" spc="-80" dirty="0">
                <a:solidFill>
                  <a:srgbClr val="FFFFFF"/>
                </a:solidFill>
                <a:uFill>
                  <a:solidFill>
                    <a:srgbClr val="FFFFFF"/>
                  </a:solidFill>
                </a:uFill>
                <a:latin typeface="Times New Roman"/>
                <a:cs typeface="Times New Roman"/>
              </a:rPr>
              <a:t> </a:t>
            </a:r>
            <a:r>
              <a:rPr sz="7458" u="sng" spc="-33" dirty="0">
                <a:solidFill>
                  <a:srgbClr val="FFFFFF"/>
                </a:solidFill>
                <a:uFill>
                  <a:solidFill>
                    <a:srgbClr val="FFFFFF"/>
                  </a:solidFill>
                </a:uFill>
                <a:latin typeface="Times New Roman"/>
                <a:cs typeface="Times New Roman"/>
              </a:rPr>
              <a:t>of</a:t>
            </a:r>
            <a:r>
              <a:rPr sz="7458" spc="-33" dirty="0">
                <a:solidFill>
                  <a:srgbClr val="FFFFFF"/>
                </a:solidFill>
                <a:latin typeface="Times New Roman"/>
                <a:cs typeface="Times New Roman"/>
              </a:rPr>
              <a:t> </a:t>
            </a:r>
            <a:r>
              <a:rPr sz="7458" u="sng" dirty="0">
                <a:solidFill>
                  <a:srgbClr val="FFFFFF"/>
                </a:solidFill>
                <a:uFill>
                  <a:solidFill>
                    <a:srgbClr val="FFFFFF"/>
                  </a:solidFill>
                </a:uFill>
                <a:latin typeface="Times New Roman"/>
                <a:cs typeface="Times New Roman"/>
              </a:rPr>
              <a:t>Investigating</a:t>
            </a:r>
            <a:r>
              <a:rPr sz="7458" u="sng" spc="-13" dirty="0">
                <a:solidFill>
                  <a:srgbClr val="FFFFFF"/>
                </a:solidFill>
                <a:uFill>
                  <a:solidFill>
                    <a:srgbClr val="FFFFFF"/>
                  </a:solidFill>
                </a:uFill>
                <a:latin typeface="Times New Roman"/>
                <a:cs typeface="Times New Roman"/>
              </a:rPr>
              <a:t> incidents</a:t>
            </a:r>
            <a:endParaRPr sz="7458">
              <a:latin typeface="Times New Roman"/>
              <a:cs typeface="Times New Roman"/>
            </a:endParaRPr>
          </a:p>
        </p:txBody>
      </p:sp>
    </p:spTree>
  </p:cSld>
  <p:clrMapOvr>
    <a:masterClrMapping/>
  </p:clrMapOvr>
  <p:transition>
    <p:dissolv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9428" y="67415"/>
            <a:ext cx="5921896" cy="6781894"/>
            <a:chOff x="1435" y="50624"/>
            <a:chExt cx="4446905" cy="5092700"/>
          </a:xfrm>
        </p:grpSpPr>
        <p:pic>
          <p:nvPicPr>
            <p:cNvPr id="4" name="object 4"/>
            <p:cNvPicPr/>
            <p:nvPr/>
          </p:nvPicPr>
          <p:blipFill>
            <a:blip r:embed="rId2" cstate="print"/>
            <a:stretch>
              <a:fillRect/>
            </a:stretch>
          </p:blipFill>
          <p:spPr>
            <a:xfrm>
              <a:off x="420839" y="1446481"/>
              <a:ext cx="2210765" cy="2210765"/>
            </a:xfrm>
            <a:prstGeom prst="rect">
              <a:avLst/>
            </a:prstGeom>
          </p:spPr>
        </p:pic>
        <p:pic>
          <p:nvPicPr>
            <p:cNvPr id="5" name="object 5"/>
            <p:cNvPicPr/>
            <p:nvPr/>
          </p:nvPicPr>
          <p:blipFill>
            <a:blip r:embed="rId3" cstate="print"/>
            <a:stretch>
              <a:fillRect/>
            </a:stretch>
          </p:blipFill>
          <p:spPr>
            <a:xfrm>
              <a:off x="1435" y="50624"/>
              <a:ext cx="4446393" cy="5092700"/>
            </a:xfrm>
            <a:prstGeom prst="rect">
              <a:avLst/>
            </a:prstGeom>
          </p:spPr>
        </p:pic>
      </p:grpSp>
      <p:sp>
        <p:nvSpPr>
          <p:cNvPr id="2" name="object 2"/>
          <p:cNvSpPr txBox="1">
            <a:spLocks noGrp="1"/>
          </p:cNvSpPr>
          <p:nvPr>
            <p:ph type="ctrTitle"/>
          </p:nvPr>
        </p:nvSpPr>
        <p:spPr>
          <a:xfrm>
            <a:off x="3172716" y="891353"/>
            <a:ext cx="10759703" cy="502035"/>
          </a:xfrm>
          <a:prstGeom prst="rect">
            <a:avLst/>
          </a:prstGeom>
        </p:spPr>
        <p:txBody>
          <a:bodyPr vert="horz" wrap="square" lIns="0" tIns="20295" rIns="0" bIns="0" rtlCol="0" anchor="ctr">
            <a:spAutoFit/>
          </a:bodyPr>
          <a:lstStyle/>
          <a:p>
            <a:pPr marL="16913">
              <a:lnSpc>
                <a:spcPct val="100000"/>
              </a:lnSpc>
              <a:spcBef>
                <a:spcPts val="160"/>
              </a:spcBef>
            </a:pPr>
            <a:r>
              <a:rPr sz="3129" b="1" dirty="0">
                <a:solidFill>
                  <a:srgbClr val="000000"/>
                </a:solidFill>
                <a:latin typeface="Times New Roman"/>
                <a:cs typeface="Times New Roman"/>
              </a:rPr>
              <a:t>1.</a:t>
            </a:r>
            <a:r>
              <a:rPr sz="3129" b="1" spc="-27" dirty="0">
                <a:solidFill>
                  <a:srgbClr val="000000"/>
                </a:solidFill>
                <a:latin typeface="Times New Roman"/>
                <a:cs typeface="Times New Roman"/>
              </a:rPr>
              <a:t> </a:t>
            </a:r>
            <a:r>
              <a:rPr sz="3129" b="1" dirty="0">
                <a:solidFill>
                  <a:srgbClr val="000000"/>
                </a:solidFill>
                <a:latin typeface="Times New Roman"/>
                <a:cs typeface="Times New Roman"/>
              </a:rPr>
              <a:t>Make</a:t>
            </a:r>
            <a:r>
              <a:rPr sz="3129" b="1" spc="-33" dirty="0">
                <a:solidFill>
                  <a:srgbClr val="000000"/>
                </a:solidFill>
                <a:latin typeface="Times New Roman"/>
                <a:cs typeface="Times New Roman"/>
              </a:rPr>
              <a:t> </a:t>
            </a:r>
            <a:r>
              <a:rPr sz="3129" b="1" dirty="0">
                <a:solidFill>
                  <a:srgbClr val="000000"/>
                </a:solidFill>
                <a:latin typeface="Times New Roman"/>
                <a:cs typeface="Times New Roman"/>
              </a:rPr>
              <a:t>Sure</a:t>
            </a:r>
            <a:r>
              <a:rPr sz="3129" b="1" spc="-33" dirty="0">
                <a:solidFill>
                  <a:srgbClr val="000000"/>
                </a:solidFill>
                <a:latin typeface="Times New Roman"/>
                <a:cs typeface="Times New Roman"/>
              </a:rPr>
              <a:t> </a:t>
            </a:r>
            <a:r>
              <a:rPr sz="3129" b="1" dirty="0">
                <a:solidFill>
                  <a:srgbClr val="000000"/>
                </a:solidFill>
                <a:latin typeface="Times New Roman"/>
                <a:cs typeface="Times New Roman"/>
              </a:rPr>
              <a:t>the</a:t>
            </a:r>
            <a:r>
              <a:rPr sz="3129" b="1" spc="-33" dirty="0">
                <a:solidFill>
                  <a:srgbClr val="000000"/>
                </a:solidFill>
                <a:latin typeface="Times New Roman"/>
                <a:cs typeface="Times New Roman"/>
              </a:rPr>
              <a:t> </a:t>
            </a:r>
            <a:r>
              <a:rPr sz="3129" b="1" dirty="0">
                <a:solidFill>
                  <a:srgbClr val="000000"/>
                </a:solidFill>
                <a:latin typeface="Times New Roman"/>
                <a:cs typeface="Times New Roman"/>
              </a:rPr>
              <a:t>injured</a:t>
            </a:r>
            <a:r>
              <a:rPr sz="3129" b="1" spc="-20" dirty="0">
                <a:solidFill>
                  <a:srgbClr val="000000"/>
                </a:solidFill>
                <a:latin typeface="Times New Roman"/>
                <a:cs typeface="Times New Roman"/>
              </a:rPr>
              <a:t> </a:t>
            </a:r>
            <a:r>
              <a:rPr sz="3129" b="1" dirty="0">
                <a:solidFill>
                  <a:srgbClr val="000000"/>
                </a:solidFill>
                <a:latin typeface="Times New Roman"/>
                <a:cs typeface="Times New Roman"/>
              </a:rPr>
              <a:t>person</a:t>
            </a:r>
            <a:r>
              <a:rPr sz="3129" b="1" spc="-27" dirty="0">
                <a:solidFill>
                  <a:srgbClr val="000000"/>
                </a:solidFill>
                <a:latin typeface="Times New Roman"/>
                <a:cs typeface="Times New Roman"/>
              </a:rPr>
              <a:t> </a:t>
            </a:r>
            <a:r>
              <a:rPr sz="3129" b="1" dirty="0">
                <a:solidFill>
                  <a:srgbClr val="000000"/>
                </a:solidFill>
                <a:latin typeface="Times New Roman"/>
                <a:cs typeface="Times New Roman"/>
              </a:rPr>
              <a:t>is</a:t>
            </a:r>
            <a:r>
              <a:rPr sz="3129" b="1" spc="-20" dirty="0">
                <a:solidFill>
                  <a:srgbClr val="000000"/>
                </a:solidFill>
                <a:latin typeface="Times New Roman"/>
                <a:cs typeface="Times New Roman"/>
              </a:rPr>
              <a:t> </a:t>
            </a:r>
            <a:r>
              <a:rPr sz="3129" b="1" dirty="0">
                <a:solidFill>
                  <a:srgbClr val="000000"/>
                </a:solidFill>
                <a:latin typeface="Times New Roman"/>
                <a:cs typeface="Times New Roman"/>
              </a:rPr>
              <a:t>looked</a:t>
            </a:r>
            <a:r>
              <a:rPr sz="3129" b="1" spc="-20" dirty="0">
                <a:solidFill>
                  <a:srgbClr val="000000"/>
                </a:solidFill>
                <a:latin typeface="Times New Roman"/>
                <a:cs typeface="Times New Roman"/>
              </a:rPr>
              <a:t> </a:t>
            </a:r>
            <a:r>
              <a:rPr sz="3129" b="1" spc="-13" dirty="0">
                <a:solidFill>
                  <a:srgbClr val="000000"/>
                </a:solidFill>
                <a:latin typeface="Times New Roman"/>
                <a:cs typeface="Times New Roman"/>
              </a:rPr>
              <a:t>after</a:t>
            </a:r>
            <a:endParaRPr sz="3129">
              <a:latin typeface="Times New Roman"/>
              <a:cs typeface="Times New Roman"/>
            </a:endParaRPr>
          </a:p>
        </p:txBody>
      </p:sp>
      <p:sp>
        <p:nvSpPr>
          <p:cNvPr id="6" name="object 6"/>
          <p:cNvSpPr txBox="1"/>
          <p:nvPr/>
        </p:nvSpPr>
        <p:spPr>
          <a:xfrm>
            <a:off x="2746235" y="1645194"/>
            <a:ext cx="6326103" cy="1123727"/>
          </a:xfrm>
          <a:prstGeom prst="rect">
            <a:avLst/>
          </a:prstGeom>
        </p:spPr>
        <p:txBody>
          <a:bodyPr vert="horz" wrap="square" lIns="0" tIns="16912" rIns="0" bIns="0" rtlCol="0">
            <a:spAutoFit/>
          </a:bodyPr>
          <a:lstStyle/>
          <a:p>
            <a:pPr marL="16913" marR="6765">
              <a:spcBef>
                <a:spcPts val="133"/>
              </a:spcBef>
            </a:pPr>
            <a:r>
              <a:rPr sz="2397" dirty="0">
                <a:latin typeface="Calibri"/>
                <a:cs typeface="Calibri"/>
              </a:rPr>
              <a:t>Make</a:t>
            </a:r>
            <a:r>
              <a:rPr sz="2397" spc="-107" dirty="0">
                <a:latin typeface="Calibri"/>
                <a:cs typeface="Calibri"/>
              </a:rPr>
              <a:t> </a:t>
            </a:r>
            <a:r>
              <a:rPr sz="2397" dirty="0">
                <a:latin typeface="Calibri"/>
                <a:cs typeface="Calibri"/>
              </a:rPr>
              <a:t>sure</a:t>
            </a:r>
            <a:r>
              <a:rPr sz="2397" spc="-87" dirty="0">
                <a:latin typeface="Calibri"/>
                <a:cs typeface="Calibri"/>
              </a:rPr>
              <a:t> </a:t>
            </a:r>
            <a:r>
              <a:rPr sz="2397" dirty="0">
                <a:latin typeface="Calibri"/>
                <a:cs typeface="Calibri"/>
              </a:rPr>
              <a:t>the</a:t>
            </a:r>
            <a:r>
              <a:rPr sz="2397" spc="-87" dirty="0">
                <a:latin typeface="Calibri"/>
                <a:cs typeface="Calibri"/>
              </a:rPr>
              <a:t> </a:t>
            </a:r>
            <a:r>
              <a:rPr sz="2397" dirty="0">
                <a:latin typeface="Calibri"/>
                <a:cs typeface="Calibri"/>
              </a:rPr>
              <a:t>injured</a:t>
            </a:r>
            <a:r>
              <a:rPr sz="2397" spc="-93" dirty="0">
                <a:latin typeface="Calibri"/>
                <a:cs typeface="Calibri"/>
              </a:rPr>
              <a:t> </a:t>
            </a:r>
            <a:r>
              <a:rPr sz="2397" dirty="0">
                <a:latin typeface="Calibri"/>
                <a:cs typeface="Calibri"/>
              </a:rPr>
              <a:t>person</a:t>
            </a:r>
            <a:r>
              <a:rPr sz="2397" spc="-87" dirty="0">
                <a:latin typeface="Calibri"/>
                <a:cs typeface="Calibri"/>
              </a:rPr>
              <a:t> </a:t>
            </a:r>
            <a:r>
              <a:rPr sz="2397" dirty="0">
                <a:latin typeface="Calibri"/>
                <a:cs typeface="Calibri"/>
              </a:rPr>
              <a:t>gets</a:t>
            </a:r>
            <a:r>
              <a:rPr sz="2397" spc="-87" dirty="0">
                <a:latin typeface="Calibri"/>
                <a:cs typeface="Calibri"/>
              </a:rPr>
              <a:t> </a:t>
            </a:r>
            <a:r>
              <a:rPr sz="2397" spc="-13" dirty="0">
                <a:latin typeface="Calibri"/>
                <a:cs typeface="Calibri"/>
              </a:rPr>
              <a:t>immediate </a:t>
            </a:r>
            <a:r>
              <a:rPr sz="2397" spc="-27" dirty="0">
                <a:latin typeface="Calibri"/>
                <a:cs typeface="Calibri"/>
              </a:rPr>
              <a:t>attention</a:t>
            </a:r>
            <a:r>
              <a:rPr sz="2397" spc="-67" dirty="0">
                <a:latin typeface="Calibri"/>
                <a:cs typeface="Calibri"/>
              </a:rPr>
              <a:t> </a:t>
            </a:r>
            <a:r>
              <a:rPr sz="2397" dirty="0">
                <a:latin typeface="Calibri"/>
                <a:cs typeface="Calibri"/>
              </a:rPr>
              <a:t>and</a:t>
            </a:r>
            <a:r>
              <a:rPr sz="2397" spc="-60" dirty="0">
                <a:latin typeface="Calibri"/>
                <a:cs typeface="Calibri"/>
              </a:rPr>
              <a:t> </a:t>
            </a:r>
            <a:r>
              <a:rPr sz="2397" spc="-13" dirty="0">
                <a:latin typeface="Calibri"/>
                <a:cs typeface="Calibri"/>
              </a:rPr>
              <a:t>administrate</a:t>
            </a:r>
            <a:r>
              <a:rPr sz="2397" spc="-60" dirty="0">
                <a:latin typeface="Calibri"/>
                <a:cs typeface="Calibri"/>
              </a:rPr>
              <a:t> </a:t>
            </a:r>
            <a:r>
              <a:rPr sz="2397" dirty="0">
                <a:latin typeface="Calibri"/>
                <a:cs typeface="Calibri"/>
              </a:rPr>
              <a:t>first</a:t>
            </a:r>
            <a:r>
              <a:rPr sz="2397" spc="-67" dirty="0">
                <a:latin typeface="Calibri"/>
                <a:cs typeface="Calibri"/>
              </a:rPr>
              <a:t> </a:t>
            </a:r>
            <a:r>
              <a:rPr sz="2397" dirty="0">
                <a:latin typeface="Calibri"/>
                <a:cs typeface="Calibri"/>
              </a:rPr>
              <a:t>aid</a:t>
            </a:r>
            <a:r>
              <a:rPr sz="2397" spc="-67" dirty="0">
                <a:latin typeface="Calibri"/>
                <a:cs typeface="Calibri"/>
              </a:rPr>
              <a:t> </a:t>
            </a:r>
            <a:r>
              <a:rPr sz="2397" dirty="0">
                <a:latin typeface="Calibri"/>
                <a:cs typeface="Calibri"/>
              </a:rPr>
              <a:t>and</a:t>
            </a:r>
            <a:r>
              <a:rPr sz="2397" spc="-60" dirty="0">
                <a:latin typeface="Calibri"/>
                <a:cs typeface="Calibri"/>
              </a:rPr>
              <a:t> </a:t>
            </a:r>
            <a:r>
              <a:rPr sz="2397" dirty="0">
                <a:latin typeface="Calibri"/>
                <a:cs typeface="Calibri"/>
              </a:rPr>
              <a:t>shift</a:t>
            </a:r>
            <a:r>
              <a:rPr sz="2397" spc="-67" dirty="0">
                <a:latin typeface="Calibri"/>
                <a:cs typeface="Calibri"/>
              </a:rPr>
              <a:t> </a:t>
            </a:r>
            <a:r>
              <a:rPr sz="2397" dirty="0">
                <a:latin typeface="Calibri"/>
                <a:cs typeface="Calibri"/>
              </a:rPr>
              <a:t>him</a:t>
            </a:r>
            <a:r>
              <a:rPr sz="2397" spc="-60" dirty="0">
                <a:latin typeface="Calibri"/>
                <a:cs typeface="Calibri"/>
              </a:rPr>
              <a:t> </a:t>
            </a:r>
            <a:r>
              <a:rPr sz="2397" spc="-33" dirty="0">
                <a:latin typeface="Calibri"/>
                <a:cs typeface="Calibri"/>
              </a:rPr>
              <a:t>to </a:t>
            </a:r>
            <a:r>
              <a:rPr sz="2397" dirty="0">
                <a:latin typeface="Calibri"/>
                <a:cs typeface="Calibri"/>
              </a:rPr>
              <a:t>a</a:t>
            </a:r>
            <a:r>
              <a:rPr sz="2397" spc="-53" dirty="0">
                <a:latin typeface="Calibri"/>
                <a:cs typeface="Calibri"/>
              </a:rPr>
              <a:t> </a:t>
            </a:r>
            <a:r>
              <a:rPr sz="2397" dirty="0">
                <a:latin typeface="Calibri"/>
                <a:cs typeface="Calibri"/>
              </a:rPr>
              <a:t>medical</a:t>
            </a:r>
            <a:r>
              <a:rPr sz="2397" spc="-47" dirty="0">
                <a:latin typeface="Calibri"/>
                <a:cs typeface="Calibri"/>
              </a:rPr>
              <a:t> </a:t>
            </a:r>
            <a:r>
              <a:rPr sz="2397" dirty="0">
                <a:latin typeface="Calibri"/>
                <a:cs typeface="Calibri"/>
              </a:rPr>
              <a:t>facility</a:t>
            </a:r>
            <a:r>
              <a:rPr sz="2397" spc="-40" dirty="0">
                <a:latin typeface="Calibri"/>
                <a:cs typeface="Calibri"/>
              </a:rPr>
              <a:t> </a:t>
            </a:r>
            <a:r>
              <a:rPr sz="2397" dirty="0">
                <a:latin typeface="Calibri"/>
                <a:cs typeface="Calibri"/>
              </a:rPr>
              <a:t>if</a:t>
            </a:r>
            <a:r>
              <a:rPr sz="2397" spc="-40" dirty="0">
                <a:latin typeface="Calibri"/>
                <a:cs typeface="Calibri"/>
              </a:rPr>
              <a:t> </a:t>
            </a:r>
            <a:r>
              <a:rPr sz="2397" dirty="0">
                <a:latin typeface="Calibri"/>
                <a:cs typeface="Calibri"/>
              </a:rPr>
              <a:t>it</a:t>
            </a:r>
            <a:r>
              <a:rPr sz="2397" spc="-47" dirty="0">
                <a:latin typeface="Calibri"/>
                <a:cs typeface="Calibri"/>
              </a:rPr>
              <a:t> </a:t>
            </a:r>
            <a:r>
              <a:rPr sz="2397" dirty="0">
                <a:latin typeface="Calibri"/>
                <a:cs typeface="Calibri"/>
              </a:rPr>
              <a:t>is</a:t>
            </a:r>
            <a:r>
              <a:rPr sz="2397" spc="-47" dirty="0">
                <a:latin typeface="Calibri"/>
                <a:cs typeface="Calibri"/>
              </a:rPr>
              <a:t> </a:t>
            </a:r>
            <a:r>
              <a:rPr sz="2397" spc="-13" dirty="0">
                <a:latin typeface="Calibri"/>
                <a:cs typeface="Calibri"/>
              </a:rPr>
              <a:t>required</a:t>
            </a:r>
            <a:endParaRPr sz="2397">
              <a:latin typeface="Calibri"/>
              <a:cs typeface="Calibri"/>
            </a:endParaRPr>
          </a:p>
        </p:txBody>
      </p:sp>
      <p:pic>
        <p:nvPicPr>
          <p:cNvPr id="7" name="object 7"/>
          <p:cNvPicPr/>
          <p:nvPr/>
        </p:nvPicPr>
        <p:blipFill>
          <a:blip r:embed="rId4" cstate="print"/>
          <a:stretch>
            <a:fillRect/>
          </a:stretch>
        </p:blipFill>
        <p:spPr>
          <a:xfrm>
            <a:off x="7188590" y="3421528"/>
            <a:ext cx="4599828" cy="2965419"/>
          </a:xfrm>
          <a:prstGeom prst="rect">
            <a:avLst/>
          </a:prstGeom>
        </p:spPr>
      </p:pic>
      <p:pic>
        <p:nvPicPr>
          <p:cNvPr id="8" name="Picture 7" descr="A black and red logo&#10;&#10;AI-generated content may be incorrect.">
            <a:extLst>
              <a:ext uri="{FF2B5EF4-FFF2-40B4-BE49-F238E27FC236}">
                <a16:creationId xmlns:a16="http://schemas.microsoft.com/office/drawing/2014/main" id="{B8762DF2-27A1-56EE-8130-841C984695A2}"/>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9423" y="154038"/>
            <a:ext cx="4266166" cy="693416"/>
          </a:xfrm>
          <a:prstGeom prst="rect">
            <a:avLst/>
          </a:prstGeom>
        </p:spPr>
        <p:txBody>
          <a:bodyPr vert="horz" wrap="square" lIns="0" tIns="16912" rIns="0" bIns="0" rtlCol="0" anchor="ctr">
            <a:spAutoFit/>
          </a:bodyPr>
          <a:lstStyle/>
          <a:p>
            <a:pPr marL="16913">
              <a:lnSpc>
                <a:spcPct val="100000"/>
              </a:lnSpc>
              <a:spcBef>
                <a:spcPts val="133"/>
              </a:spcBef>
            </a:pPr>
            <a:r>
              <a:rPr sz="4395" dirty="0">
                <a:solidFill>
                  <a:srgbClr val="000000"/>
                </a:solidFill>
                <a:latin typeface="Times New Roman"/>
                <a:cs typeface="Times New Roman"/>
              </a:rPr>
              <a:t>2.Secure</a:t>
            </a:r>
            <a:r>
              <a:rPr sz="4395" spc="-20" dirty="0">
                <a:solidFill>
                  <a:srgbClr val="000000"/>
                </a:solidFill>
                <a:latin typeface="Times New Roman"/>
                <a:cs typeface="Times New Roman"/>
              </a:rPr>
              <a:t> </a:t>
            </a:r>
            <a:r>
              <a:rPr sz="4395" dirty="0">
                <a:solidFill>
                  <a:srgbClr val="000000"/>
                </a:solidFill>
                <a:latin typeface="Times New Roman"/>
                <a:cs typeface="Times New Roman"/>
              </a:rPr>
              <a:t>the</a:t>
            </a:r>
            <a:r>
              <a:rPr sz="4395" spc="-13" dirty="0">
                <a:solidFill>
                  <a:srgbClr val="000000"/>
                </a:solidFill>
                <a:latin typeface="Times New Roman"/>
                <a:cs typeface="Times New Roman"/>
              </a:rPr>
              <a:t> Scene</a:t>
            </a:r>
            <a:endParaRPr sz="4395">
              <a:latin typeface="Times New Roman"/>
              <a:cs typeface="Times New Roman"/>
            </a:endParaRPr>
          </a:p>
        </p:txBody>
      </p:sp>
      <p:sp>
        <p:nvSpPr>
          <p:cNvPr id="3" name="object 3"/>
          <p:cNvSpPr txBox="1"/>
          <p:nvPr/>
        </p:nvSpPr>
        <p:spPr>
          <a:xfrm>
            <a:off x="1159407" y="1323994"/>
            <a:ext cx="6410666" cy="1179747"/>
          </a:xfrm>
          <a:prstGeom prst="rect">
            <a:avLst/>
          </a:prstGeom>
        </p:spPr>
        <p:txBody>
          <a:bodyPr vert="horz" wrap="square" lIns="0" tIns="50737" rIns="0" bIns="0" rtlCol="0">
            <a:spAutoFit/>
          </a:bodyPr>
          <a:lstStyle/>
          <a:p>
            <a:pPr marL="16913" marR="6765">
              <a:lnSpc>
                <a:spcPts val="2157"/>
              </a:lnSpc>
              <a:spcBef>
                <a:spcPts val="400"/>
              </a:spcBef>
            </a:pPr>
            <a:r>
              <a:rPr sz="1998" dirty="0">
                <a:latin typeface="Calibri"/>
                <a:cs typeface="Calibri"/>
              </a:rPr>
              <a:t>Next</a:t>
            </a:r>
            <a:r>
              <a:rPr sz="1998" spc="-33" dirty="0">
                <a:latin typeface="Calibri"/>
                <a:cs typeface="Calibri"/>
              </a:rPr>
              <a:t> </a:t>
            </a:r>
            <a:r>
              <a:rPr sz="1998" dirty="0">
                <a:latin typeface="Calibri"/>
                <a:cs typeface="Calibri"/>
              </a:rPr>
              <a:t>step</a:t>
            </a:r>
            <a:r>
              <a:rPr sz="1998" spc="-33" dirty="0">
                <a:latin typeface="Calibri"/>
                <a:cs typeface="Calibri"/>
              </a:rPr>
              <a:t> </a:t>
            </a:r>
            <a:r>
              <a:rPr sz="1998" dirty="0">
                <a:latin typeface="Calibri"/>
                <a:cs typeface="Calibri"/>
              </a:rPr>
              <a:t>is</a:t>
            </a:r>
            <a:r>
              <a:rPr sz="1998" spc="-27" dirty="0">
                <a:latin typeface="Calibri"/>
                <a:cs typeface="Calibri"/>
              </a:rPr>
              <a:t> </a:t>
            </a:r>
            <a:r>
              <a:rPr sz="1998" dirty="0">
                <a:latin typeface="Calibri"/>
                <a:cs typeface="Calibri"/>
              </a:rPr>
              <a:t>to</a:t>
            </a:r>
            <a:r>
              <a:rPr sz="1998" spc="-33" dirty="0">
                <a:latin typeface="Calibri"/>
                <a:cs typeface="Calibri"/>
              </a:rPr>
              <a:t> </a:t>
            </a:r>
            <a:r>
              <a:rPr sz="1998" dirty="0">
                <a:latin typeface="Calibri"/>
                <a:cs typeface="Calibri"/>
              </a:rPr>
              <a:t>ensure</a:t>
            </a:r>
            <a:r>
              <a:rPr sz="1998" spc="-33" dirty="0">
                <a:latin typeface="Calibri"/>
                <a:cs typeface="Calibri"/>
              </a:rPr>
              <a:t> </a:t>
            </a:r>
            <a:r>
              <a:rPr sz="1998" dirty="0">
                <a:latin typeface="Calibri"/>
                <a:cs typeface="Calibri"/>
              </a:rPr>
              <a:t>the</a:t>
            </a:r>
            <a:r>
              <a:rPr sz="1998" spc="-40" dirty="0">
                <a:latin typeface="Calibri"/>
                <a:cs typeface="Calibri"/>
              </a:rPr>
              <a:t> </a:t>
            </a:r>
            <a:r>
              <a:rPr sz="1998" spc="-13" dirty="0">
                <a:latin typeface="Calibri"/>
                <a:cs typeface="Calibri"/>
              </a:rPr>
              <a:t>safety</a:t>
            </a:r>
            <a:r>
              <a:rPr sz="1998" spc="-33" dirty="0">
                <a:latin typeface="Calibri"/>
                <a:cs typeface="Calibri"/>
              </a:rPr>
              <a:t> </a:t>
            </a:r>
            <a:r>
              <a:rPr sz="1998" dirty="0">
                <a:latin typeface="Calibri"/>
                <a:cs typeface="Calibri"/>
              </a:rPr>
              <a:t>of</a:t>
            </a:r>
            <a:r>
              <a:rPr sz="1998" spc="-33" dirty="0">
                <a:latin typeface="Calibri"/>
                <a:cs typeface="Calibri"/>
              </a:rPr>
              <a:t> </a:t>
            </a:r>
            <a:r>
              <a:rPr sz="1998" dirty="0">
                <a:latin typeface="Calibri"/>
                <a:cs typeface="Calibri"/>
              </a:rPr>
              <a:t>the</a:t>
            </a:r>
            <a:r>
              <a:rPr sz="1998" spc="-40" dirty="0">
                <a:latin typeface="Calibri"/>
                <a:cs typeface="Calibri"/>
              </a:rPr>
              <a:t> </a:t>
            </a:r>
            <a:r>
              <a:rPr sz="1998" spc="-27" dirty="0">
                <a:latin typeface="Calibri"/>
                <a:cs typeface="Calibri"/>
              </a:rPr>
              <a:t>investigators </a:t>
            </a:r>
            <a:r>
              <a:rPr sz="1998" spc="-33" dirty="0">
                <a:latin typeface="Calibri"/>
                <a:cs typeface="Calibri"/>
              </a:rPr>
              <a:t>and </a:t>
            </a:r>
            <a:r>
              <a:rPr sz="1998" spc="-13" dirty="0">
                <a:latin typeface="Calibri"/>
                <a:cs typeface="Calibri"/>
              </a:rPr>
              <a:t>preserve</a:t>
            </a:r>
            <a:r>
              <a:rPr sz="1998" spc="-60" dirty="0">
                <a:latin typeface="Calibri"/>
                <a:cs typeface="Calibri"/>
              </a:rPr>
              <a:t> </a:t>
            </a:r>
            <a:r>
              <a:rPr sz="1998" dirty="0">
                <a:latin typeface="Calibri"/>
                <a:cs typeface="Calibri"/>
              </a:rPr>
              <a:t>the</a:t>
            </a:r>
            <a:r>
              <a:rPr sz="1998" spc="-53" dirty="0">
                <a:latin typeface="Calibri"/>
                <a:cs typeface="Calibri"/>
              </a:rPr>
              <a:t> </a:t>
            </a:r>
            <a:r>
              <a:rPr sz="1998" dirty="0">
                <a:latin typeface="Calibri"/>
                <a:cs typeface="Calibri"/>
              </a:rPr>
              <a:t>accident</a:t>
            </a:r>
            <a:r>
              <a:rPr sz="1998" spc="-47" dirty="0">
                <a:latin typeface="Calibri"/>
                <a:cs typeface="Calibri"/>
              </a:rPr>
              <a:t> </a:t>
            </a:r>
            <a:r>
              <a:rPr sz="1998" dirty="0">
                <a:latin typeface="Calibri"/>
                <a:cs typeface="Calibri"/>
              </a:rPr>
              <a:t>scene.</a:t>
            </a:r>
            <a:r>
              <a:rPr sz="1998" spc="-40" dirty="0">
                <a:latin typeface="Calibri"/>
                <a:cs typeface="Calibri"/>
              </a:rPr>
              <a:t> </a:t>
            </a:r>
            <a:r>
              <a:rPr sz="1998" dirty="0">
                <a:latin typeface="Calibri"/>
                <a:cs typeface="Calibri"/>
              </a:rPr>
              <a:t>This</a:t>
            </a:r>
            <a:r>
              <a:rPr sz="1998" spc="-47" dirty="0">
                <a:latin typeface="Calibri"/>
                <a:cs typeface="Calibri"/>
              </a:rPr>
              <a:t> </a:t>
            </a:r>
            <a:r>
              <a:rPr sz="1998" dirty="0">
                <a:latin typeface="Calibri"/>
                <a:cs typeface="Calibri"/>
              </a:rPr>
              <a:t>may</a:t>
            </a:r>
            <a:r>
              <a:rPr sz="1998" spc="-40" dirty="0">
                <a:latin typeface="Calibri"/>
                <a:cs typeface="Calibri"/>
              </a:rPr>
              <a:t> </a:t>
            </a:r>
            <a:r>
              <a:rPr sz="1998" spc="-13" dirty="0">
                <a:latin typeface="Calibri"/>
                <a:cs typeface="Calibri"/>
              </a:rPr>
              <a:t>involve</a:t>
            </a:r>
            <a:r>
              <a:rPr sz="1998" spc="-53" dirty="0">
                <a:latin typeface="Calibri"/>
                <a:cs typeface="Calibri"/>
              </a:rPr>
              <a:t> </a:t>
            </a:r>
            <a:r>
              <a:rPr sz="1998" dirty="0">
                <a:latin typeface="Calibri"/>
                <a:cs typeface="Calibri"/>
              </a:rPr>
              <a:t>securing</a:t>
            </a:r>
            <a:r>
              <a:rPr sz="1998" spc="-47" dirty="0">
                <a:latin typeface="Calibri"/>
                <a:cs typeface="Calibri"/>
              </a:rPr>
              <a:t> </a:t>
            </a:r>
            <a:r>
              <a:rPr sz="1998" spc="-33" dirty="0">
                <a:latin typeface="Calibri"/>
                <a:cs typeface="Calibri"/>
              </a:rPr>
              <a:t>the </a:t>
            </a:r>
            <a:r>
              <a:rPr sz="1998" dirty="0">
                <a:latin typeface="Calibri"/>
                <a:cs typeface="Calibri"/>
              </a:rPr>
              <a:t>area,</a:t>
            </a:r>
            <a:r>
              <a:rPr sz="1998" spc="-80" dirty="0">
                <a:latin typeface="Calibri"/>
                <a:cs typeface="Calibri"/>
              </a:rPr>
              <a:t> </a:t>
            </a:r>
            <a:r>
              <a:rPr sz="1998" dirty="0">
                <a:latin typeface="Calibri"/>
                <a:cs typeface="Calibri"/>
              </a:rPr>
              <a:t>isolating</a:t>
            </a:r>
            <a:r>
              <a:rPr sz="1998" spc="-67" dirty="0">
                <a:latin typeface="Calibri"/>
                <a:cs typeface="Calibri"/>
              </a:rPr>
              <a:t> </a:t>
            </a:r>
            <a:r>
              <a:rPr sz="1998" dirty="0">
                <a:latin typeface="Calibri"/>
                <a:cs typeface="Calibri"/>
              </a:rPr>
              <a:t>any</a:t>
            </a:r>
            <a:r>
              <a:rPr sz="1998" spc="-67" dirty="0">
                <a:latin typeface="Calibri"/>
                <a:cs typeface="Calibri"/>
              </a:rPr>
              <a:t> </a:t>
            </a:r>
            <a:r>
              <a:rPr sz="1998" dirty="0">
                <a:latin typeface="Calibri"/>
                <a:cs typeface="Calibri"/>
              </a:rPr>
              <a:t>hazards,</a:t>
            </a:r>
            <a:r>
              <a:rPr sz="1998" spc="-73" dirty="0">
                <a:latin typeface="Calibri"/>
                <a:cs typeface="Calibri"/>
              </a:rPr>
              <a:t> </a:t>
            </a:r>
            <a:r>
              <a:rPr sz="1998" dirty="0">
                <a:latin typeface="Calibri"/>
                <a:cs typeface="Calibri"/>
              </a:rPr>
              <a:t>and</a:t>
            </a:r>
            <a:r>
              <a:rPr sz="1998" spc="-67" dirty="0">
                <a:latin typeface="Calibri"/>
                <a:cs typeface="Calibri"/>
              </a:rPr>
              <a:t> </a:t>
            </a:r>
            <a:r>
              <a:rPr sz="1998" dirty="0">
                <a:latin typeface="Calibri"/>
                <a:cs typeface="Calibri"/>
              </a:rPr>
              <a:t>providing</a:t>
            </a:r>
            <a:r>
              <a:rPr sz="1998" spc="-73" dirty="0">
                <a:latin typeface="Calibri"/>
                <a:cs typeface="Calibri"/>
              </a:rPr>
              <a:t> </a:t>
            </a:r>
            <a:r>
              <a:rPr sz="1998" dirty="0">
                <a:latin typeface="Calibri"/>
                <a:cs typeface="Calibri"/>
              </a:rPr>
              <a:t>medical</a:t>
            </a:r>
            <a:r>
              <a:rPr sz="1998" spc="-67" dirty="0">
                <a:latin typeface="Calibri"/>
                <a:cs typeface="Calibri"/>
              </a:rPr>
              <a:t> </a:t>
            </a:r>
            <a:r>
              <a:rPr sz="1998" spc="-13" dirty="0">
                <a:latin typeface="Calibri"/>
                <a:cs typeface="Calibri"/>
              </a:rPr>
              <a:t>attention</a:t>
            </a:r>
            <a:r>
              <a:rPr sz="1998" spc="-73" dirty="0">
                <a:latin typeface="Calibri"/>
                <a:cs typeface="Calibri"/>
              </a:rPr>
              <a:t> </a:t>
            </a:r>
            <a:r>
              <a:rPr sz="1998" spc="-33" dirty="0">
                <a:latin typeface="Calibri"/>
                <a:cs typeface="Calibri"/>
              </a:rPr>
              <a:t>to </a:t>
            </a:r>
            <a:r>
              <a:rPr sz="1998" dirty="0">
                <a:latin typeface="Calibri"/>
                <a:cs typeface="Calibri"/>
              </a:rPr>
              <a:t>injured</a:t>
            </a:r>
            <a:r>
              <a:rPr sz="1998" spc="-107" dirty="0">
                <a:latin typeface="Calibri"/>
                <a:cs typeface="Calibri"/>
              </a:rPr>
              <a:t> </a:t>
            </a:r>
            <a:r>
              <a:rPr sz="1998" spc="-13" dirty="0">
                <a:latin typeface="Calibri"/>
                <a:cs typeface="Calibri"/>
              </a:rPr>
              <a:t>individuals.</a:t>
            </a:r>
            <a:endParaRPr sz="1998">
              <a:latin typeface="Calibri"/>
              <a:cs typeface="Calibri"/>
            </a:endParaRPr>
          </a:p>
        </p:txBody>
      </p:sp>
      <p:pic>
        <p:nvPicPr>
          <p:cNvPr id="4" name="object 4"/>
          <p:cNvPicPr/>
          <p:nvPr/>
        </p:nvPicPr>
        <p:blipFill>
          <a:blip r:embed="rId2" cstate="print"/>
          <a:stretch>
            <a:fillRect/>
          </a:stretch>
        </p:blipFill>
        <p:spPr>
          <a:xfrm>
            <a:off x="8039528" y="1"/>
            <a:ext cx="4144463" cy="6848818"/>
          </a:xfrm>
          <a:prstGeom prst="rect">
            <a:avLst/>
          </a:prstGeom>
        </p:spPr>
      </p:pic>
    </p:spTree>
  </p:cSld>
  <p:clrMapOvr>
    <a:masterClrMapping/>
  </p:clrMapOvr>
  <p:transition>
    <p:dissolv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23738" y="837266"/>
            <a:ext cx="14003512" cy="1063173"/>
          </a:xfrm>
          <a:prstGeom prst="rect">
            <a:avLst/>
          </a:prstGeom>
        </p:spPr>
        <p:txBody>
          <a:bodyPr vert="horz" wrap="square" lIns="0" tIns="444053" rIns="0" bIns="0" rtlCol="0" anchor="ctr">
            <a:spAutoFit/>
          </a:bodyPr>
          <a:lstStyle/>
          <a:p>
            <a:pPr marL="137838">
              <a:lnSpc>
                <a:spcPct val="100000"/>
              </a:lnSpc>
              <a:spcBef>
                <a:spcPts val="133"/>
              </a:spcBef>
            </a:pPr>
            <a:r>
              <a:rPr sz="3995" dirty="0">
                <a:solidFill>
                  <a:srgbClr val="000000"/>
                </a:solidFill>
                <a:latin typeface="Times New Roman"/>
                <a:cs typeface="Times New Roman"/>
              </a:rPr>
              <a:t>3.</a:t>
            </a:r>
            <a:r>
              <a:rPr sz="3995" spc="-47" dirty="0">
                <a:solidFill>
                  <a:srgbClr val="000000"/>
                </a:solidFill>
                <a:latin typeface="Times New Roman"/>
                <a:cs typeface="Times New Roman"/>
              </a:rPr>
              <a:t> </a:t>
            </a:r>
            <a:r>
              <a:rPr sz="3995" dirty="0">
                <a:solidFill>
                  <a:srgbClr val="000000"/>
                </a:solidFill>
                <a:latin typeface="Times New Roman"/>
                <a:cs typeface="Times New Roman"/>
              </a:rPr>
              <a:t>Report</a:t>
            </a:r>
            <a:r>
              <a:rPr sz="3995" spc="-60" dirty="0">
                <a:solidFill>
                  <a:srgbClr val="000000"/>
                </a:solidFill>
                <a:latin typeface="Times New Roman"/>
                <a:cs typeface="Times New Roman"/>
              </a:rPr>
              <a:t> </a:t>
            </a:r>
            <a:r>
              <a:rPr sz="3995" dirty="0">
                <a:solidFill>
                  <a:srgbClr val="000000"/>
                </a:solidFill>
                <a:latin typeface="Times New Roman"/>
                <a:cs typeface="Times New Roman"/>
              </a:rPr>
              <a:t>the</a:t>
            </a:r>
            <a:r>
              <a:rPr sz="3995" spc="-53" dirty="0">
                <a:solidFill>
                  <a:srgbClr val="000000"/>
                </a:solidFill>
                <a:latin typeface="Times New Roman"/>
                <a:cs typeface="Times New Roman"/>
              </a:rPr>
              <a:t> </a:t>
            </a:r>
            <a:r>
              <a:rPr sz="3995" spc="-13" dirty="0">
                <a:solidFill>
                  <a:srgbClr val="000000"/>
                </a:solidFill>
                <a:latin typeface="Times New Roman"/>
                <a:cs typeface="Times New Roman"/>
              </a:rPr>
              <a:t>incident</a:t>
            </a:r>
            <a:endParaRPr sz="3995">
              <a:latin typeface="Times New Roman"/>
              <a:cs typeface="Times New Roman"/>
            </a:endParaRPr>
          </a:p>
        </p:txBody>
      </p:sp>
      <p:sp>
        <p:nvSpPr>
          <p:cNvPr id="3" name="object 3"/>
          <p:cNvSpPr txBox="1"/>
          <p:nvPr/>
        </p:nvSpPr>
        <p:spPr>
          <a:xfrm>
            <a:off x="543355" y="3539830"/>
            <a:ext cx="5691886" cy="1179747"/>
          </a:xfrm>
          <a:prstGeom prst="rect">
            <a:avLst/>
          </a:prstGeom>
        </p:spPr>
        <p:txBody>
          <a:bodyPr vert="horz" wrap="square" lIns="0" tIns="50737" rIns="0" bIns="0" rtlCol="0">
            <a:spAutoFit/>
          </a:bodyPr>
          <a:lstStyle/>
          <a:p>
            <a:pPr marL="16913" marR="6765">
              <a:lnSpc>
                <a:spcPts val="2157"/>
              </a:lnSpc>
              <a:spcBef>
                <a:spcPts val="400"/>
              </a:spcBef>
            </a:pPr>
            <a:r>
              <a:rPr sz="1998" dirty="0">
                <a:latin typeface="Calibri"/>
                <a:cs typeface="Calibri"/>
              </a:rPr>
              <a:t>Notify</a:t>
            </a:r>
            <a:r>
              <a:rPr sz="1998" spc="-27" dirty="0">
                <a:latin typeface="Calibri"/>
                <a:cs typeface="Calibri"/>
              </a:rPr>
              <a:t> </a:t>
            </a:r>
            <a:r>
              <a:rPr sz="1998" spc="-13" dirty="0">
                <a:latin typeface="Calibri"/>
                <a:cs typeface="Calibri"/>
              </a:rPr>
              <a:t>Relevant</a:t>
            </a:r>
            <a:r>
              <a:rPr sz="1998" spc="-33" dirty="0">
                <a:latin typeface="Calibri"/>
                <a:cs typeface="Calibri"/>
              </a:rPr>
              <a:t> </a:t>
            </a:r>
            <a:r>
              <a:rPr sz="1998" spc="-13" dirty="0">
                <a:latin typeface="Calibri"/>
                <a:cs typeface="Calibri"/>
              </a:rPr>
              <a:t>Parties:</a:t>
            </a:r>
            <a:r>
              <a:rPr sz="1998" spc="-40" dirty="0">
                <a:latin typeface="Calibri"/>
                <a:cs typeface="Calibri"/>
              </a:rPr>
              <a:t> </a:t>
            </a:r>
            <a:r>
              <a:rPr sz="1998" dirty="0">
                <a:latin typeface="Calibri"/>
                <a:cs typeface="Calibri"/>
              </a:rPr>
              <a:t>Inform</a:t>
            </a:r>
            <a:r>
              <a:rPr sz="1998" spc="-33" dirty="0">
                <a:latin typeface="Calibri"/>
                <a:cs typeface="Calibri"/>
              </a:rPr>
              <a:t> </a:t>
            </a:r>
            <a:r>
              <a:rPr sz="1998" spc="-13" dirty="0">
                <a:latin typeface="Calibri"/>
                <a:cs typeface="Calibri"/>
              </a:rPr>
              <a:t>appropriate</a:t>
            </a:r>
            <a:r>
              <a:rPr sz="1998" spc="-40" dirty="0">
                <a:latin typeface="Calibri"/>
                <a:cs typeface="Calibri"/>
              </a:rPr>
              <a:t> </a:t>
            </a:r>
            <a:r>
              <a:rPr sz="1998" spc="-13" dirty="0">
                <a:latin typeface="Calibri"/>
                <a:cs typeface="Calibri"/>
              </a:rPr>
              <a:t>personnel </a:t>
            </a:r>
            <a:r>
              <a:rPr sz="1998" dirty="0">
                <a:latin typeface="Calibri"/>
                <a:cs typeface="Calibri"/>
              </a:rPr>
              <a:t>and</a:t>
            </a:r>
            <a:r>
              <a:rPr sz="1998" spc="-47" dirty="0">
                <a:latin typeface="Calibri"/>
                <a:cs typeface="Calibri"/>
              </a:rPr>
              <a:t> </a:t>
            </a:r>
            <a:r>
              <a:rPr sz="1998" dirty="0">
                <a:latin typeface="Calibri"/>
                <a:cs typeface="Calibri"/>
              </a:rPr>
              <a:t>authorities</a:t>
            </a:r>
            <a:r>
              <a:rPr sz="1998" spc="-40" dirty="0">
                <a:latin typeface="Calibri"/>
                <a:cs typeface="Calibri"/>
              </a:rPr>
              <a:t> </a:t>
            </a:r>
            <a:r>
              <a:rPr sz="1998" dirty="0">
                <a:latin typeface="Calibri"/>
                <a:cs typeface="Calibri"/>
              </a:rPr>
              <a:t>about</a:t>
            </a:r>
            <a:r>
              <a:rPr sz="1998" spc="-40" dirty="0">
                <a:latin typeface="Calibri"/>
                <a:cs typeface="Calibri"/>
              </a:rPr>
              <a:t> </a:t>
            </a:r>
            <a:r>
              <a:rPr sz="1998" dirty="0">
                <a:latin typeface="Calibri"/>
                <a:cs typeface="Calibri"/>
              </a:rPr>
              <a:t>the</a:t>
            </a:r>
            <a:r>
              <a:rPr sz="1998" spc="-47" dirty="0">
                <a:latin typeface="Calibri"/>
                <a:cs typeface="Calibri"/>
              </a:rPr>
              <a:t> </a:t>
            </a:r>
            <a:r>
              <a:rPr sz="1998" dirty="0">
                <a:latin typeface="Calibri"/>
                <a:cs typeface="Calibri"/>
              </a:rPr>
              <a:t>accident.</a:t>
            </a:r>
            <a:r>
              <a:rPr sz="1998" spc="-33" dirty="0">
                <a:latin typeface="Calibri"/>
                <a:cs typeface="Calibri"/>
              </a:rPr>
              <a:t> </a:t>
            </a:r>
            <a:r>
              <a:rPr sz="1998" dirty="0">
                <a:latin typeface="Calibri"/>
                <a:cs typeface="Calibri"/>
              </a:rPr>
              <a:t>This</a:t>
            </a:r>
            <a:r>
              <a:rPr sz="1998" spc="-40" dirty="0">
                <a:latin typeface="Calibri"/>
                <a:cs typeface="Calibri"/>
              </a:rPr>
              <a:t> </a:t>
            </a:r>
            <a:r>
              <a:rPr sz="1998" dirty="0">
                <a:latin typeface="Calibri"/>
                <a:cs typeface="Calibri"/>
              </a:rPr>
              <a:t>may</a:t>
            </a:r>
            <a:r>
              <a:rPr sz="1998" spc="-33" dirty="0">
                <a:latin typeface="Calibri"/>
                <a:cs typeface="Calibri"/>
              </a:rPr>
              <a:t> </a:t>
            </a:r>
            <a:r>
              <a:rPr sz="1998" spc="-13" dirty="0">
                <a:latin typeface="Calibri"/>
                <a:cs typeface="Calibri"/>
              </a:rPr>
              <a:t>include </a:t>
            </a:r>
            <a:r>
              <a:rPr sz="1998" dirty="0">
                <a:latin typeface="Calibri"/>
                <a:cs typeface="Calibri"/>
              </a:rPr>
              <a:t>notifying</a:t>
            </a:r>
            <a:r>
              <a:rPr sz="1998" spc="-33" dirty="0">
                <a:latin typeface="Calibri"/>
                <a:cs typeface="Calibri"/>
              </a:rPr>
              <a:t> </a:t>
            </a:r>
            <a:r>
              <a:rPr sz="1998" spc="-13" dirty="0">
                <a:latin typeface="Calibri"/>
                <a:cs typeface="Calibri"/>
              </a:rPr>
              <a:t>emergency</a:t>
            </a:r>
            <a:r>
              <a:rPr sz="1998" spc="-27" dirty="0">
                <a:latin typeface="Calibri"/>
                <a:cs typeface="Calibri"/>
              </a:rPr>
              <a:t> </a:t>
            </a:r>
            <a:r>
              <a:rPr sz="1998" dirty="0">
                <a:latin typeface="Calibri"/>
                <a:cs typeface="Calibri"/>
              </a:rPr>
              <a:t>services,</a:t>
            </a:r>
            <a:r>
              <a:rPr sz="1998" spc="-33" dirty="0">
                <a:latin typeface="Calibri"/>
                <a:cs typeface="Calibri"/>
              </a:rPr>
              <a:t> </a:t>
            </a:r>
            <a:r>
              <a:rPr sz="1998" spc="-13" dirty="0">
                <a:latin typeface="Calibri"/>
                <a:cs typeface="Calibri"/>
              </a:rPr>
              <a:t>management,</a:t>
            </a:r>
            <a:r>
              <a:rPr sz="1998" spc="-40" dirty="0">
                <a:latin typeface="Calibri"/>
                <a:cs typeface="Calibri"/>
              </a:rPr>
              <a:t> </a:t>
            </a:r>
            <a:r>
              <a:rPr sz="1998" spc="-13" dirty="0">
                <a:latin typeface="Calibri"/>
                <a:cs typeface="Calibri"/>
              </a:rPr>
              <a:t>regulatory </a:t>
            </a:r>
            <a:r>
              <a:rPr sz="1998" dirty="0">
                <a:latin typeface="Calibri"/>
                <a:cs typeface="Calibri"/>
              </a:rPr>
              <a:t>agencies,</a:t>
            </a:r>
            <a:r>
              <a:rPr sz="1998" spc="-53" dirty="0">
                <a:latin typeface="Calibri"/>
                <a:cs typeface="Calibri"/>
              </a:rPr>
              <a:t> </a:t>
            </a:r>
            <a:r>
              <a:rPr sz="1998" dirty="0">
                <a:latin typeface="Calibri"/>
                <a:cs typeface="Calibri"/>
              </a:rPr>
              <a:t>and</a:t>
            </a:r>
            <a:r>
              <a:rPr sz="1998" spc="-47" dirty="0">
                <a:latin typeface="Calibri"/>
                <a:cs typeface="Calibri"/>
              </a:rPr>
              <a:t> </a:t>
            </a:r>
            <a:r>
              <a:rPr sz="1998" dirty="0">
                <a:latin typeface="Calibri"/>
                <a:cs typeface="Calibri"/>
              </a:rPr>
              <a:t>any</a:t>
            </a:r>
            <a:r>
              <a:rPr sz="1998" spc="-40" dirty="0">
                <a:latin typeface="Calibri"/>
                <a:cs typeface="Calibri"/>
              </a:rPr>
              <a:t> </a:t>
            </a:r>
            <a:r>
              <a:rPr sz="1998" dirty="0">
                <a:latin typeface="Calibri"/>
                <a:cs typeface="Calibri"/>
              </a:rPr>
              <a:t>other</a:t>
            </a:r>
            <a:r>
              <a:rPr sz="1998" spc="-40" dirty="0">
                <a:latin typeface="Calibri"/>
                <a:cs typeface="Calibri"/>
              </a:rPr>
              <a:t> </a:t>
            </a:r>
            <a:r>
              <a:rPr sz="1998" spc="-13" dirty="0">
                <a:latin typeface="Calibri"/>
                <a:cs typeface="Calibri"/>
              </a:rPr>
              <a:t>relevant</a:t>
            </a:r>
            <a:r>
              <a:rPr sz="1998" spc="-47" dirty="0">
                <a:latin typeface="Calibri"/>
                <a:cs typeface="Calibri"/>
              </a:rPr>
              <a:t> </a:t>
            </a:r>
            <a:r>
              <a:rPr sz="1998" spc="-13" dirty="0">
                <a:latin typeface="Calibri"/>
                <a:cs typeface="Calibri"/>
              </a:rPr>
              <a:t>parties.</a:t>
            </a:r>
            <a:endParaRPr sz="1998">
              <a:latin typeface="Calibri"/>
              <a:cs typeface="Calibri"/>
            </a:endParaRPr>
          </a:p>
        </p:txBody>
      </p:sp>
      <p:pic>
        <p:nvPicPr>
          <p:cNvPr id="4" name="object 4"/>
          <p:cNvPicPr/>
          <p:nvPr/>
        </p:nvPicPr>
        <p:blipFill>
          <a:blip r:embed="rId2" cstate="print"/>
          <a:stretch>
            <a:fillRect/>
          </a:stretch>
        </p:blipFill>
        <p:spPr>
          <a:xfrm>
            <a:off x="7392305" y="19"/>
            <a:ext cx="4753803" cy="6848799"/>
          </a:xfrm>
          <a:prstGeom prst="rect">
            <a:avLst/>
          </a:prstGeom>
        </p:spPr>
      </p:pic>
    </p:spTree>
  </p:cSld>
  <p:clrMapOvr>
    <a:masterClrMapping/>
  </p:clrMapOvr>
  <p:transition>
    <p:dissolv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9422" y="574451"/>
            <a:ext cx="4138477" cy="1299385"/>
          </a:xfrm>
          <a:prstGeom prst="rect">
            <a:avLst/>
          </a:prstGeom>
        </p:spPr>
        <p:txBody>
          <a:bodyPr vert="horz" wrap="square" lIns="0" tIns="93018" rIns="0" bIns="0" rtlCol="0" anchor="ctr">
            <a:spAutoFit/>
          </a:bodyPr>
          <a:lstStyle/>
          <a:p>
            <a:pPr marL="16913" marR="6765">
              <a:lnSpc>
                <a:spcPts val="4741"/>
              </a:lnSpc>
              <a:spcBef>
                <a:spcPts val="732"/>
              </a:spcBef>
            </a:pPr>
            <a:r>
              <a:rPr sz="4395" dirty="0">
                <a:solidFill>
                  <a:srgbClr val="000000"/>
                </a:solidFill>
                <a:latin typeface="Times New Roman"/>
                <a:cs typeface="Times New Roman"/>
              </a:rPr>
              <a:t>4.</a:t>
            </a:r>
            <a:r>
              <a:rPr sz="4395" spc="-280" dirty="0">
                <a:solidFill>
                  <a:srgbClr val="000000"/>
                </a:solidFill>
                <a:latin typeface="Times New Roman"/>
                <a:cs typeface="Times New Roman"/>
              </a:rPr>
              <a:t> </a:t>
            </a:r>
            <a:r>
              <a:rPr sz="4395" dirty="0">
                <a:solidFill>
                  <a:srgbClr val="000000"/>
                </a:solidFill>
                <a:latin typeface="Times New Roman"/>
                <a:cs typeface="Times New Roman"/>
              </a:rPr>
              <a:t>Assemble</a:t>
            </a:r>
            <a:r>
              <a:rPr sz="4395" spc="-113" dirty="0">
                <a:solidFill>
                  <a:srgbClr val="000000"/>
                </a:solidFill>
                <a:latin typeface="Times New Roman"/>
                <a:cs typeface="Times New Roman"/>
              </a:rPr>
              <a:t> </a:t>
            </a:r>
            <a:r>
              <a:rPr sz="4395" spc="-33" dirty="0">
                <a:solidFill>
                  <a:srgbClr val="000000"/>
                </a:solidFill>
                <a:latin typeface="Times New Roman"/>
                <a:cs typeface="Times New Roman"/>
              </a:rPr>
              <a:t>the </a:t>
            </a:r>
            <a:r>
              <a:rPr sz="4395" dirty="0">
                <a:solidFill>
                  <a:srgbClr val="000000"/>
                </a:solidFill>
                <a:latin typeface="Times New Roman"/>
                <a:cs typeface="Times New Roman"/>
              </a:rPr>
              <a:t>investigation</a:t>
            </a:r>
            <a:r>
              <a:rPr sz="4395" spc="-40" dirty="0">
                <a:solidFill>
                  <a:srgbClr val="000000"/>
                </a:solidFill>
                <a:latin typeface="Times New Roman"/>
                <a:cs typeface="Times New Roman"/>
              </a:rPr>
              <a:t> </a:t>
            </a:r>
            <a:r>
              <a:rPr sz="4395" spc="-27" dirty="0">
                <a:solidFill>
                  <a:srgbClr val="000000"/>
                </a:solidFill>
                <a:latin typeface="Times New Roman"/>
                <a:cs typeface="Times New Roman"/>
              </a:rPr>
              <a:t>team</a:t>
            </a:r>
            <a:endParaRPr sz="4395">
              <a:latin typeface="Times New Roman"/>
              <a:cs typeface="Times New Roman"/>
            </a:endParaRPr>
          </a:p>
        </p:txBody>
      </p:sp>
      <p:sp>
        <p:nvSpPr>
          <p:cNvPr id="3" name="object 3"/>
          <p:cNvSpPr txBox="1"/>
          <p:nvPr/>
        </p:nvSpPr>
        <p:spPr>
          <a:xfrm>
            <a:off x="949423" y="2094406"/>
            <a:ext cx="5477942" cy="3877111"/>
          </a:xfrm>
          <a:prstGeom prst="rect">
            <a:avLst/>
          </a:prstGeom>
        </p:spPr>
        <p:txBody>
          <a:bodyPr vert="horz" wrap="square" lIns="0" tIns="49046" rIns="0" bIns="0" rtlCol="0">
            <a:spAutoFit/>
          </a:bodyPr>
          <a:lstStyle/>
          <a:p>
            <a:pPr marL="16913" marR="230011">
              <a:lnSpc>
                <a:spcPts val="1931"/>
              </a:lnSpc>
              <a:spcBef>
                <a:spcPts val="386"/>
              </a:spcBef>
            </a:pPr>
            <a:r>
              <a:rPr sz="1798" dirty="0">
                <a:latin typeface="Calibri"/>
                <a:cs typeface="Calibri"/>
              </a:rPr>
              <a:t>Assemble</a:t>
            </a:r>
            <a:r>
              <a:rPr sz="1798" spc="-40" dirty="0">
                <a:latin typeface="Calibri"/>
                <a:cs typeface="Calibri"/>
              </a:rPr>
              <a:t> </a:t>
            </a:r>
            <a:r>
              <a:rPr sz="1798" dirty="0">
                <a:latin typeface="Calibri"/>
                <a:cs typeface="Calibri"/>
              </a:rPr>
              <a:t>a</a:t>
            </a:r>
            <a:r>
              <a:rPr sz="1798" spc="-27" dirty="0">
                <a:latin typeface="Calibri"/>
                <a:cs typeface="Calibri"/>
              </a:rPr>
              <a:t> </a:t>
            </a:r>
            <a:r>
              <a:rPr sz="1798" dirty="0">
                <a:latin typeface="Calibri"/>
                <a:cs typeface="Calibri"/>
              </a:rPr>
              <a:t>team</a:t>
            </a:r>
            <a:r>
              <a:rPr sz="1798" spc="-47" dirty="0">
                <a:latin typeface="Calibri"/>
                <a:cs typeface="Calibri"/>
              </a:rPr>
              <a:t> </a:t>
            </a:r>
            <a:r>
              <a:rPr sz="1798" dirty="0">
                <a:latin typeface="Calibri"/>
                <a:cs typeface="Calibri"/>
              </a:rPr>
              <a:t>of</a:t>
            </a:r>
            <a:r>
              <a:rPr sz="1798" spc="-40" dirty="0">
                <a:latin typeface="Calibri"/>
                <a:cs typeface="Calibri"/>
              </a:rPr>
              <a:t> </a:t>
            </a:r>
            <a:r>
              <a:rPr sz="1798" spc="-13" dirty="0">
                <a:latin typeface="Calibri"/>
                <a:cs typeface="Calibri"/>
              </a:rPr>
              <a:t>qualified</a:t>
            </a:r>
            <a:r>
              <a:rPr sz="1798" spc="-27" dirty="0">
                <a:latin typeface="Calibri"/>
                <a:cs typeface="Calibri"/>
              </a:rPr>
              <a:t> </a:t>
            </a:r>
            <a:r>
              <a:rPr sz="1798" spc="-13" dirty="0">
                <a:latin typeface="Calibri"/>
                <a:cs typeface="Calibri"/>
              </a:rPr>
              <a:t>individuals</a:t>
            </a:r>
            <a:r>
              <a:rPr sz="1798" spc="-27" dirty="0">
                <a:latin typeface="Calibri"/>
                <a:cs typeface="Calibri"/>
              </a:rPr>
              <a:t> </a:t>
            </a:r>
            <a:r>
              <a:rPr sz="1798" dirty="0">
                <a:latin typeface="Calibri"/>
                <a:cs typeface="Calibri"/>
              </a:rPr>
              <a:t>who</a:t>
            </a:r>
            <a:r>
              <a:rPr sz="1798" spc="-40" dirty="0">
                <a:latin typeface="Calibri"/>
                <a:cs typeface="Calibri"/>
              </a:rPr>
              <a:t> </a:t>
            </a:r>
            <a:r>
              <a:rPr sz="1798" spc="-13" dirty="0">
                <a:latin typeface="Calibri"/>
                <a:cs typeface="Calibri"/>
              </a:rPr>
              <a:t>have</a:t>
            </a:r>
            <a:r>
              <a:rPr sz="1798" spc="-33" dirty="0">
                <a:latin typeface="Calibri"/>
                <a:cs typeface="Calibri"/>
              </a:rPr>
              <a:t> the </a:t>
            </a:r>
            <a:r>
              <a:rPr sz="1798" spc="-13" dirty="0">
                <a:latin typeface="Calibri"/>
                <a:cs typeface="Calibri"/>
              </a:rPr>
              <a:t>expertise</a:t>
            </a:r>
            <a:r>
              <a:rPr sz="1798" spc="-33" dirty="0">
                <a:latin typeface="Calibri"/>
                <a:cs typeface="Calibri"/>
              </a:rPr>
              <a:t> </a:t>
            </a:r>
            <a:r>
              <a:rPr sz="1798" dirty="0">
                <a:latin typeface="Calibri"/>
                <a:cs typeface="Calibri"/>
              </a:rPr>
              <a:t>and</a:t>
            </a:r>
            <a:r>
              <a:rPr sz="1798" spc="-27" dirty="0">
                <a:latin typeface="Calibri"/>
                <a:cs typeface="Calibri"/>
              </a:rPr>
              <a:t> </a:t>
            </a:r>
            <a:r>
              <a:rPr sz="1798" spc="-13" dirty="0">
                <a:latin typeface="Calibri"/>
                <a:cs typeface="Calibri"/>
              </a:rPr>
              <a:t>knowledge</a:t>
            </a:r>
            <a:r>
              <a:rPr sz="1798" spc="-33" dirty="0">
                <a:latin typeface="Calibri"/>
                <a:cs typeface="Calibri"/>
              </a:rPr>
              <a:t> </a:t>
            </a:r>
            <a:r>
              <a:rPr sz="1798" spc="-13" dirty="0">
                <a:latin typeface="Calibri"/>
                <a:cs typeface="Calibri"/>
              </a:rPr>
              <a:t>necessary</a:t>
            </a:r>
            <a:r>
              <a:rPr sz="1798" spc="-27" dirty="0">
                <a:latin typeface="Calibri"/>
                <a:cs typeface="Calibri"/>
              </a:rPr>
              <a:t> </a:t>
            </a:r>
            <a:r>
              <a:rPr sz="1798" dirty="0">
                <a:latin typeface="Calibri"/>
                <a:cs typeface="Calibri"/>
              </a:rPr>
              <a:t>to</a:t>
            </a:r>
            <a:r>
              <a:rPr sz="1798" spc="-33" dirty="0">
                <a:latin typeface="Calibri"/>
                <a:cs typeface="Calibri"/>
              </a:rPr>
              <a:t> </a:t>
            </a:r>
            <a:r>
              <a:rPr sz="1798" spc="-13" dirty="0">
                <a:latin typeface="Calibri"/>
                <a:cs typeface="Calibri"/>
              </a:rPr>
              <a:t>conduct</a:t>
            </a:r>
            <a:r>
              <a:rPr sz="1798" spc="-20" dirty="0">
                <a:latin typeface="Calibri"/>
                <a:cs typeface="Calibri"/>
              </a:rPr>
              <a:t> </a:t>
            </a:r>
            <a:r>
              <a:rPr sz="1798" spc="-33" dirty="0">
                <a:latin typeface="Calibri"/>
                <a:cs typeface="Calibri"/>
              </a:rPr>
              <a:t>the </a:t>
            </a:r>
            <a:r>
              <a:rPr sz="1798" spc="-27" dirty="0">
                <a:latin typeface="Calibri"/>
                <a:cs typeface="Calibri"/>
              </a:rPr>
              <a:t>investigation</a:t>
            </a:r>
            <a:r>
              <a:rPr sz="1798" spc="-20" dirty="0">
                <a:latin typeface="Calibri"/>
                <a:cs typeface="Calibri"/>
              </a:rPr>
              <a:t> </a:t>
            </a:r>
            <a:r>
              <a:rPr sz="1798" spc="-40" dirty="0">
                <a:latin typeface="Calibri"/>
                <a:cs typeface="Calibri"/>
              </a:rPr>
              <a:t>effectively.</a:t>
            </a:r>
            <a:r>
              <a:rPr sz="1798" spc="-27" dirty="0">
                <a:latin typeface="Calibri"/>
                <a:cs typeface="Calibri"/>
              </a:rPr>
              <a:t> </a:t>
            </a:r>
            <a:r>
              <a:rPr sz="1798" dirty="0">
                <a:latin typeface="Calibri"/>
                <a:cs typeface="Calibri"/>
              </a:rPr>
              <a:t>This</a:t>
            </a:r>
            <a:r>
              <a:rPr sz="1798" spc="-7" dirty="0">
                <a:latin typeface="Calibri"/>
                <a:cs typeface="Calibri"/>
              </a:rPr>
              <a:t> </a:t>
            </a:r>
            <a:r>
              <a:rPr sz="1798" dirty="0">
                <a:latin typeface="Calibri"/>
                <a:cs typeface="Calibri"/>
              </a:rPr>
              <a:t>team</a:t>
            </a:r>
            <a:r>
              <a:rPr sz="1798" spc="-27" dirty="0">
                <a:latin typeface="Calibri"/>
                <a:cs typeface="Calibri"/>
              </a:rPr>
              <a:t> </a:t>
            </a:r>
            <a:r>
              <a:rPr sz="1798" dirty="0">
                <a:latin typeface="Calibri"/>
                <a:cs typeface="Calibri"/>
              </a:rPr>
              <a:t>may</a:t>
            </a:r>
            <a:r>
              <a:rPr sz="1798" spc="-7" dirty="0">
                <a:latin typeface="Calibri"/>
                <a:cs typeface="Calibri"/>
              </a:rPr>
              <a:t> </a:t>
            </a:r>
            <a:r>
              <a:rPr sz="1798" spc="-13" dirty="0">
                <a:latin typeface="Calibri"/>
                <a:cs typeface="Calibri"/>
              </a:rPr>
              <a:t>include</a:t>
            </a:r>
            <a:r>
              <a:rPr sz="1798" spc="-20" dirty="0">
                <a:latin typeface="Calibri"/>
                <a:cs typeface="Calibri"/>
              </a:rPr>
              <a:t> </a:t>
            </a:r>
            <a:r>
              <a:rPr sz="1798" spc="-13" dirty="0">
                <a:latin typeface="Calibri"/>
                <a:cs typeface="Calibri"/>
              </a:rPr>
              <a:t>following </a:t>
            </a:r>
            <a:r>
              <a:rPr sz="1798" dirty="0">
                <a:latin typeface="Calibri"/>
                <a:cs typeface="Calibri"/>
              </a:rPr>
              <a:t>people</a:t>
            </a:r>
            <a:r>
              <a:rPr sz="1798" spc="-60" dirty="0">
                <a:latin typeface="Calibri"/>
                <a:cs typeface="Calibri"/>
              </a:rPr>
              <a:t> </a:t>
            </a:r>
            <a:r>
              <a:rPr sz="1798" dirty="0">
                <a:latin typeface="Calibri"/>
                <a:cs typeface="Calibri"/>
              </a:rPr>
              <a:t>based</a:t>
            </a:r>
            <a:r>
              <a:rPr sz="1798" spc="-47" dirty="0">
                <a:latin typeface="Calibri"/>
                <a:cs typeface="Calibri"/>
              </a:rPr>
              <a:t> </a:t>
            </a:r>
            <a:r>
              <a:rPr sz="1798" dirty="0">
                <a:latin typeface="Calibri"/>
                <a:cs typeface="Calibri"/>
              </a:rPr>
              <a:t>on</a:t>
            </a:r>
            <a:r>
              <a:rPr sz="1798" spc="-47" dirty="0">
                <a:latin typeface="Calibri"/>
                <a:cs typeface="Calibri"/>
              </a:rPr>
              <a:t> </a:t>
            </a:r>
            <a:r>
              <a:rPr sz="1798" dirty="0">
                <a:latin typeface="Calibri"/>
                <a:cs typeface="Calibri"/>
              </a:rPr>
              <a:t>the</a:t>
            </a:r>
            <a:r>
              <a:rPr sz="1798" spc="-53" dirty="0">
                <a:latin typeface="Calibri"/>
                <a:cs typeface="Calibri"/>
              </a:rPr>
              <a:t> </a:t>
            </a:r>
            <a:r>
              <a:rPr sz="1798" dirty="0">
                <a:latin typeface="Calibri"/>
                <a:cs typeface="Calibri"/>
              </a:rPr>
              <a:t>type</a:t>
            </a:r>
            <a:r>
              <a:rPr sz="1798" spc="-53" dirty="0">
                <a:latin typeface="Calibri"/>
                <a:cs typeface="Calibri"/>
              </a:rPr>
              <a:t> </a:t>
            </a:r>
            <a:r>
              <a:rPr sz="1798" dirty="0">
                <a:latin typeface="Calibri"/>
                <a:cs typeface="Calibri"/>
              </a:rPr>
              <a:t>of</a:t>
            </a:r>
            <a:r>
              <a:rPr sz="1798" spc="-60" dirty="0">
                <a:latin typeface="Calibri"/>
                <a:cs typeface="Calibri"/>
              </a:rPr>
              <a:t> </a:t>
            </a:r>
            <a:r>
              <a:rPr sz="1798" spc="-13" dirty="0">
                <a:latin typeface="Calibri"/>
                <a:cs typeface="Calibri"/>
              </a:rPr>
              <a:t>accident</a:t>
            </a:r>
            <a:endParaRPr sz="1798">
              <a:latin typeface="Calibri"/>
              <a:cs typeface="Calibri"/>
            </a:endParaRPr>
          </a:p>
          <a:p>
            <a:pPr marL="16913" marR="1827405">
              <a:lnSpc>
                <a:spcPts val="2783"/>
              </a:lnSpc>
              <a:spcBef>
                <a:spcPts val="180"/>
              </a:spcBef>
            </a:pPr>
            <a:r>
              <a:rPr sz="1798" spc="-13" dirty="0">
                <a:latin typeface="Calibri"/>
                <a:cs typeface="Calibri"/>
              </a:rPr>
              <a:t>Employees</a:t>
            </a:r>
            <a:r>
              <a:rPr sz="1798" spc="-33" dirty="0">
                <a:latin typeface="Calibri"/>
                <a:cs typeface="Calibri"/>
              </a:rPr>
              <a:t> </a:t>
            </a:r>
            <a:r>
              <a:rPr sz="1798" dirty="0">
                <a:latin typeface="Calibri"/>
                <a:cs typeface="Calibri"/>
              </a:rPr>
              <a:t>with</a:t>
            </a:r>
            <a:r>
              <a:rPr sz="1798" spc="-27" dirty="0">
                <a:latin typeface="Calibri"/>
                <a:cs typeface="Calibri"/>
              </a:rPr>
              <a:t> </a:t>
            </a:r>
            <a:r>
              <a:rPr sz="1798" spc="-13" dirty="0">
                <a:latin typeface="Calibri"/>
                <a:cs typeface="Calibri"/>
              </a:rPr>
              <a:t>experience</a:t>
            </a:r>
            <a:r>
              <a:rPr sz="1798" spc="-33" dirty="0">
                <a:latin typeface="Calibri"/>
                <a:cs typeface="Calibri"/>
              </a:rPr>
              <a:t> </a:t>
            </a:r>
            <a:r>
              <a:rPr sz="1798" dirty="0">
                <a:latin typeface="Calibri"/>
                <a:cs typeface="Calibri"/>
              </a:rPr>
              <a:t>in</a:t>
            </a:r>
            <a:r>
              <a:rPr sz="1798" spc="-40" dirty="0">
                <a:latin typeface="Calibri"/>
                <a:cs typeface="Calibri"/>
              </a:rPr>
              <a:t> </a:t>
            </a:r>
            <a:r>
              <a:rPr sz="1798" dirty="0">
                <a:latin typeface="Calibri"/>
                <a:cs typeface="Calibri"/>
              </a:rPr>
              <a:t>the</a:t>
            </a:r>
            <a:r>
              <a:rPr sz="1798" spc="-33" dirty="0">
                <a:latin typeface="Calibri"/>
                <a:cs typeface="Calibri"/>
              </a:rPr>
              <a:t> </a:t>
            </a:r>
            <a:r>
              <a:rPr sz="1798" spc="-13" dirty="0">
                <a:latin typeface="Calibri"/>
                <a:cs typeface="Calibri"/>
              </a:rPr>
              <a:t>field. </a:t>
            </a:r>
            <a:r>
              <a:rPr sz="1798" dirty="0">
                <a:latin typeface="Calibri"/>
                <a:cs typeface="Calibri"/>
              </a:rPr>
              <a:t>Area</a:t>
            </a:r>
            <a:r>
              <a:rPr sz="1798" spc="-60" dirty="0">
                <a:latin typeface="Calibri"/>
                <a:cs typeface="Calibri"/>
              </a:rPr>
              <a:t> </a:t>
            </a:r>
            <a:r>
              <a:rPr sz="1798" dirty="0">
                <a:latin typeface="Calibri"/>
                <a:cs typeface="Calibri"/>
              </a:rPr>
              <a:t>or</a:t>
            </a:r>
            <a:r>
              <a:rPr sz="1798" spc="-67" dirty="0">
                <a:latin typeface="Calibri"/>
                <a:cs typeface="Calibri"/>
              </a:rPr>
              <a:t> </a:t>
            </a:r>
            <a:r>
              <a:rPr sz="1798" dirty="0">
                <a:latin typeface="Calibri"/>
                <a:cs typeface="Calibri"/>
              </a:rPr>
              <a:t>work</a:t>
            </a:r>
            <a:r>
              <a:rPr sz="1798" spc="-60" dirty="0">
                <a:latin typeface="Calibri"/>
                <a:cs typeface="Calibri"/>
              </a:rPr>
              <a:t> </a:t>
            </a:r>
            <a:r>
              <a:rPr sz="1798" spc="-13" dirty="0">
                <a:latin typeface="Calibri"/>
                <a:cs typeface="Calibri"/>
              </a:rPr>
              <a:t>supervisor.</a:t>
            </a:r>
            <a:endParaRPr sz="1798">
              <a:latin typeface="Calibri"/>
              <a:cs typeface="Calibri"/>
            </a:endParaRPr>
          </a:p>
          <a:p>
            <a:pPr marL="16913">
              <a:spcBef>
                <a:spcPts val="433"/>
              </a:spcBef>
            </a:pPr>
            <a:r>
              <a:rPr sz="1798" spc="-13" dirty="0">
                <a:latin typeface="Calibri"/>
                <a:cs typeface="Calibri"/>
              </a:rPr>
              <a:t>Safety</a:t>
            </a:r>
            <a:r>
              <a:rPr sz="1798" spc="-73" dirty="0">
                <a:latin typeface="Calibri"/>
                <a:cs typeface="Calibri"/>
              </a:rPr>
              <a:t> </a:t>
            </a:r>
            <a:r>
              <a:rPr sz="1798" spc="-13" dirty="0">
                <a:latin typeface="Calibri"/>
                <a:cs typeface="Calibri"/>
              </a:rPr>
              <a:t>officer.</a:t>
            </a:r>
            <a:endParaRPr sz="1798">
              <a:latin typeface="Calibri"/>
              <a:cs typeface="Calibri"/>
            </a:endParaRPr>
          </a:p>
          <a:p>
            <a:pPr marL="16913" marR="1606696">
              <a:lnSpc>
                <a:spcPct val="129000"/>
              </a:lnSpc>
            </a:pPr>
            <a:r>
              <a:rPr sz="1798" spc="-13" dirty="0">
                <a:latin typeface="Calibri"/>
                <a:cs typeface="Calibri"/>
              </a:rPr>
              <a:t>Committee</a:t>
            </a:r>
            <a:r>
              <a:rPr sz="1798" spc="-60" dirty="0">
                <a:latin typeface="Calibri"/>
                <a:cs typeface="Calibri"/>
              </a:rPr>
              <a:t> </a:t>
            </a:r>
            <a:r>
              <a:rPr sz="1798" dirty="0">
                <a:latin typeface="Calibri"/>
                <a:cs typeface="Calibri"/>
              </a:rPr>
              <a:t>on</a:t>
            </a:r>
            <a:r>
              <a:rPr sz="1798" spc="-53" dirty="0">
                <a:latin typeface="Calibri"/>
                <a:cs typeface="Calibri"/>
              </a:rPr>
              <a:t> </a:t>
            </a:r>
            <a:r>
              <a:rPr sz="1798" dirty="0">
                <a:latin typeface="Calibri"/>
                <a:cs typeface="Calibri"/>
              </a:rPr>
              <a:t>health</a:t>
            </a:r>
            <a:r>
              <a:rPr sz="1798" spc="-53" dirty="0">
                <a:latin typeface="Calibri"/>
                <a:cs typeface="Calibri"/>
              </a:rPr>
              <a:t> </a:t>
            </a:r>
            <a:r>
              <a:rPr sz="1798" dirty="0">
                <a:latin typeface="Calibri"/>
                <a:cs typeface="Calibri"/>
              </a:rPr>
              <a:t>and</a:t>
            </a:r>
            <a:r>
              <a:rPr sz="1798" spc="-53" dirty="0">
                <a:latin typeface="Calibri"/>
                <a:cs typeface="Calibri"/>
              </a:rPr>
              <a:t> </a:t>
            </a:r>
            <a:r>
              <a:rPr sz="1798" spc="-13" dirty="0">
                <a:latin typeface="Calibri"/>
                <a:cs typeface="Calibri"/>
              </a:rPr>
              <a:t>safety. </a:t>
            </a:r>
            <a:r>
              <a:rPr sz="1798" spc="-27" dirty="0">
                <a:latin typeface="Calibri"/>
                <a:cs typeface="Calibri"/>
              </a:rPr>
              <a:t>Representative</a:t>
            </a:r>
            <a:r>
              <a:rPr sz="1798" spc="-33" dirty="0">
                <a:latin typeface="Calibri"/>
                <a:cs typeface="Calibri"/>
              </a:rPr>
              <a:t> </a:t>
            </a:r>
            <a:r>
              <a:rPr sz="1798" dirty="0">
                <a:latin typeface="Calibri"/>
                <a:cs typeface="Calibri"/>
              </a:rPr>
              <a:t>of</a:t>
            </a:r>
            <a:r>
              <a:rPr sz="1798" spc="-33" dirty="0">
                <a:latin typeface="Calibri"/>
                <a:cs typeface="Calibri"/>
              </a:rPr>
              <a:t> </a:t>
            </a:r>
            <a:r>
              <a:rPr sz="1798" dirty="0">
                <a:latin typeface="Calibri"/>
                <a:cs typeface="Calibri"/>
              </a:rPr>
              <a:t>the</a:t>
            </a:r>
            <a:r>
              <a:rPr sz="1798" spc="-27" dirty="0">
                <a:latin typeface="Calibri"/>
                <a:cs typeface="Calibri"/>
              </a:rPr>
              <a:t> </a:t>
            </a:r>
            <a:r>
              <a:rPr sz="1798" dirty="0">
                <a:latin typeface="Calibri"/>
                <a:cs typeface="Calibri"/>
              </a:rPr>
              <a:t>union,</a:t>
            </a:r>
            <a:r>
              <a:rPr sz="1798" spc="-27" dirty="0">
                <a:latin typeface="Calibri"/>
                <a:cs typeface="Calibri"/>
              </a:rPr>
              <a:t> </a:t>
            </a:r>
            <a:r>
              <a:rPr sz="1798" dirty="0">
                <a:latin typeface="Calibri"/>
                <a:cs typeface="Calibri"/>
              </a:rPr>
              <a:t>if</a:t>
            </a:r>
            <a:r>
              <a:rPr sz="1798" spc="-33" dirty="0">
                <a:latin typeface="Calibri"/>
                <a:cs typeface="Calibri"/>
              </a:rPr>
              <a:t> </a:t>
            </a:r>
            <a:r>
              <a:rPr sz="1798" spc="-13" dirty="0">
                <a:latin typeface="Calibri"/>
                <a:cs typeface="Calibri"/>
              </a:rPr>
              <a:t>applicable.</a:t>
            </a:r>
            <a:endParaRPr sz="1798">
              <a:latin typeface="Calibri"/>
              <a:cs typeface="Calibri"/>
            </a:endParaRPr>
          </a:p>
          <a:p>
            <a:pPr marL="16913" marR="6765">
              <a:lnSpc>
                <a:spcPct val="129000"/>
              </a:lnSpc>
            </a:pPr>
            <a:r>
              <a:rPr sz="1798" spc="-13" dirty="0">
                <a:latin typeface="Calibri"/>
                <a:cs typeface="Calibri"/>
              </a:rPr>
              <a:t>Employees</a:t>
            </a:r>
            <a:r>
              <a:rPr sz="1798" spc="-47" dirty="0">
                <a:latin typeface="Calibri"/>
                <a:cs typeface="Calibri"/>
              </a:rPr>
              <a:t> </a:t>
            </a:r>
            <a:r>
              <a:rPr sz="1798" dirty="0">
                <a:latin typeface="Calibri"/>
                <a:cs typeface="Calibri"/>
              </a:rPr>
              <a:t>who</a:t>
            </a:r>
            <a:r>
              <a:rPr sz="1798" spc="-53" dirty="0">
                <a:latin typeface="Calibri"/>
                <a:cs typeface="Calibri"/>
              </a:rPr>
              <a:t> </a:t>
            </a:r>
            <a:r>
              <a:rPr sz="1798" spc="-13" dirty="0">
                <a:latin typeface="Calibri"/>
                <a:cs typeface="Calibri"/>
              </a:rPr>
              <a:t>have</a:t>
            </a:r>
            <a:r>
              <a:rPr sz="1798" spc="-53" dirty="0">
                <a:latin typeface="Calibri"/>
                <a:cs typeface="Calibri"/>
              </a:rPr>
              <a:t> </a:t>
            </a:r>
            <a:r>
              <a:rPr sz="1798" spc="-13" dirty="0">
                <a:latin typeface="Calibri"/>
                <a:cs typeface="Calibri"/>
              </a:rPr>
              <a:t>experience</a:t>
            </a:r>
            <a:r>
              <a:rPr sz="1798" spc="-47" dirty="0">
                <a:latin typeface="Calibri"/>
                <a:cs typeface="Calibri"/>
              </a:rPr>
              <a:t> </a:t>
            </a:r>
            <a:r>
              <a:rPr sz="1798" spc="-13" dirty="0">
                <a:latin typeface="Calibri"/>
                <a:cs typeface="Calibri"/>
              </a:rPr>
              <a:t>conducting</a:t>
            </a:r>
            <a:r>
              <a:rPr sz="1798" spc="-53" dirty="0">
                <a:latin typeface="Calibri"/>
                <a:cs typeface="Calibri"/>
              </a:rPr>
              <a:t> </a:t>
            </a:r>
            <a:r>
              <a:rPr sz="1798" spc="-13" dirty="0">
                <a:latin typeface="Calibri"/>
                <a:cs typeface="Calibri"/>
              </a:rPr>
              <a:t>investigations. “External”</a:t>
            </a:r>
            <a:r>
              <a:rPr sz="1798" dirty="0">
                <a:latin typeface="Calibri"/>
                <a:cs typeface="Calibri"/>
              </a:rPr>
              <a:t> </a:t>
            </a:r>
            <a:r>
              <a:rPr sz="1798" spc="-13" dirty="0">
                <a:latin typeface="Calibri"/>
                <a:cs typeface="Calibri"/>
              </a:rPr>
              <a:t>experts.</a:t>
            </a:r>
            <a:endParaRPr sz="1798">
              <a:latin typeface="Calibri"/>
              <a:cs typeface="Calibri"/>
            </a:endParaRPr>
          </a:p>
          <a:p>
            <a:pPr marL="16913">
              <a:spcBef>
                <a:spcPts val="619"/>
              </a:spcBef>
            </a:pPr>
            <a:r>
              <a:rPr sz="1798" dirty="0">
                <a:latin typeface="Calibri"/>
                <a:cs typeface="Calibri"/>
              </a:rPr>
              <a:t>Local</a:t>
            </a:r>
            <a:r>
              <a:rPr sz="1798" spc="-67" dirty="0">
                <a:latin typeface="Calibri"/>
                <a:cs typeface="Calibri"/>
              </a:rPr>
              <a:t> </a:t>
            </a:r>
            <a:r>
              <a:rPr sz="1798" spc="-13" dirty="0">
                <a:latin typeface="Calibri"/>
                <a:cs typeface="Calibri"/>
              </a:rPr>
              <a:t>government</a:t>
            </a:r>
            <a:r>
              <a:rPr sz="1798" spc="-60" dirty="0">
                <a:latin typeface="Calibri"/>
                <a:cs typeface="Calibri"/>
              </a:rPr>
              <a:t> </a:t>
            </a:r>
            <a:r>
              <a:rPr sz="1798" dirty="0">
                <a:latin typeface="Calibri"/>
                <a:cs typeface="Calibri"/>
              </a:rPr>
              <a:t>or</a:t>
            </a:r>
            <a:r>
              <a:rPr sz="1798" spc="-67" dirty="0">
                <a:latin typeface="Calibri"/>
                <a:cs typeface="Calibri"/>
              </a:rPr>
              <a:t> </a:t>
            </a:r>
            <a:r>
              <a:rPr sz="1798" dirty="0">
                <a:latin typeface="Calibri"/>
                <a:cs typeface="Calibri"/>
              </a:rPr>
              <a:t>police</a:t>
            </a:r>
            <a:r>
              <a:rPr sz="1798" spc="-67" dirty="0">
                <a:latin typeface="Calibri"/>
                <a:cs typeface="Calibri"/>
              </a:rPr>
              <a:t> </a:t>
            </a:r>
            <a:r>
              <a:rPr sz="1798" spc="-13" dirty="0">
                <a:latin typeface="Calibri"/>
                <a:cs typeface="Calibri"/>
              </a:rPr>
              <a:t>representative.</a:t>
            </a:r>
            <a:endParaRPr sz="1798">
              <a:latin typeface="Calibri"/>
              <a:cs typeface="Calibri"/>
            </a:endParaRPr>
          </a:p>
        </p:txBody>
      </p:sp>
      <p:pic>
        <p:nvPicPr>
          <p:cNvPr id="4" name="object 4"/>
          <p:cNvPicPr/>
          <p:nvPr/>
        </p:nvPicPr>
        <p:blipFill>
          <a:blip r:embed="rId2" cstate="print"/>
          <a:stretch>
            <a:fillRect/>
          </a:stretch>
        </p:blipFill>
        <p:spPr>
          <a:xfrm>
            <a:off x="6229279" y="16678"/>
            <a:ext cx="5954713" cy="6831667"/>
          </a:xfrm>
          <a:prstGeom prst="rect">
            <a:avLst/>
          </a:prstGeom>
        </p:spPr>
      </p:pic>
    </p:spTree>
  </p:cSld>
  <p:clrMapOvr>
    <a:masterClrMapping/>
  </p:clrMapOvr>
  <p:transition>
    <p:dissolv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9832" y="198254"/>
            <a:ext cx="4856410" cy="664347"/>
          </a:xfrm>
          <a:prstGeom prst="rect">
            <a:avLst/>
          </a:prstGeom>
        </p:spPr>
        <p:txBody>
          <a:bodyPr vert="horz" wrap="square" lIns="0" tIns="18604" rIns="0" bIns="0" rtlCol="0" anchor="ctr">
            <a:spAutoFit/>
          </a:bodyPr>
          <a:lstStyle/>
          <a:p>
            <a:pPr marL="16913">
              <a:lnSpc>
                <a:spcPct val="100000"/>
              </a:lnSpc>
              <a:spcBef>
                <a:spcPts val="146"/>
              </a:spcBef>
            </a:pPr>
            <a:r>
              <a:rPr sz="4195" dirty="0">
                <a:solidFill>
                  <a:srgbClr val="000000"/>
                </a:solidFill>
                <a:latin typeface="Times New Roman"/>
                <a:cs typeface="Times New Roman"/>
              </a:rPr>
              <a:t>5.</a:t>
            </a:r>
            <a:r>
              <a:rPr sz="4195" spc="-7" dirty="0">
                <a:solidFill>
                  <a:srgbClr val="000000"/>
                </a:solidFill>
                <a:latin typeface="Times New Roman"/>
                <a:cs typeface="Times New Roman"/>
              </a:rPr>
              <a:t> </a:t>
            </a:r>
            <a:r>
              <a:rPr sz="4195" dirty="0">
                <a:solidFill>
                  <a:srgbClr val="000000"/>
                </a:solidFill>
                <a:latin typeface="Times New Roman"/>
                <a:cs typeface="Times New Roman"/>
              </a:rPr>
              <a:t>Gather</a:t>
            </a:r>
            <a:r>
              <a:rPr sz="4195" spc="7" dirty="0">
                <a:solidFill>
                  <a:srgbClr val="000000"/>
                </a:solidFill>
                <a:latin typeface="Times New Roman"/>
                <a:cs typeface="Times New Roman"/>
              </a:rPr>
              <a:t> </a:t>
            </a:r>
            <a:r>
              <a:rPr sz="4195" spc="-13" dirty="0">
                <a:solidFill>
                  <a:srgbClr val="000000"/>
                </a:solidFill>
                <a:latin typeface="Times New Roman"/>
                <a:cs typeface="Times New Roman"/>
              </a:rPr>
              <a:t>Information:</a:t>
            </a:r>
            <a:endParaRPr sz="4195">
              <a:latin typeface="Times New Roman"/>
              <a:cs typeface="Times New Roman"/>
            </a:endParaRPr>
          </a:p>
        </p:txBody>
      </p:sp>
      <p:sp>
        <p:nvSpPr>
          <p:cNvPr id="3" name="object 3"/>
          <p:cNvSpPr txBox="1"/>
          <p:nvPr/>
        </p:nvSpPr>
        <p:spPr>
          <a:xfrm>
            <a:off x="949422" y="980265"/>
            <a:ext cx="7445708" cy="4406359"/>
          </a:xfrm>
          <a:prstGeom prst="rect">
            <a:avLst/>
          </a:prstGeom>
        </p:spPr>
        <p:txBody>
          <a:bodyPr vert="horz" wrap="square" lIns="0" tIns="49046" rIns="0" bIns="0" rtlCol="0">
            <a:spAutoFit/>
          </a:bodyPr>
          <a:lstStyle/>
          <a:p>
            <a:pPr marL="468479" marR="65113" indent="-452412" algn="just">
              <a:lnSpc>
                <a:spcPts val="2011"/>
              </a:lnSpc>
              <a:spcBef>
                <a:spcPts val="386"/>
              </a:spcBef>
              <a:buAutoNum type="arabicPeriod"/>
              <a:tabLst>
                <a:tab pos="473553" algn="l"/>
              </a:tabLst>
            </a:pPr>
            <a:r>
              <a:rPr sz="1864" dirty="0">
                <a:latin typeface="Calibri"/>
                <a:cs typeface="Calibri"/>
              </a:rPr>
              <a:t>Collect</a:t>
            </a:r>
            <a:r>
              <a:rPr sz="1864" spc="-53" dirty="0">
                <a:latin typeface="Calibri"/>
                <a:cs typeface="Calibri"/>
              </a:rPr>
              <a:t> </a:t>
            </a:r>
            <a:r>
              <a:rPr sz="1864" spc="-13" dirty="0">
                <a:latin typeface="Calibri"/>
                <a:cs typeface="Calibri"/>
              </a:rPr>
              <a:t>Physical</a:t>
            </a:r>
            <a:r>
              <a:rPr sz="1864" spc="-40" dirty="0">
                <a:latin typeface="Calibri"/>
                <a:cs typeface="Calibri"/>
              </a:rPr>
              <a:t> </a:t>
            </a:r>
            <a:r>
              <a:rPr sz="1864" spc="-13" dirty="0">
                <a:latin typeface="Calibri"/>
                <a:cs typeface="Calibri"/>
              </a:rPr>
              <a:t>Evidence:</a:t>
            </a:r>
            <a:r>
              <a:rPr sz="1864" spc="-53" dirty="0">
                <a:latin typeface="Calibri"/>
                <a:cs typeface="Calibri"/>
              </a:rPr>
              <a:t> </a:t>
            </a:r>
            <a:r>
              <a:rPr sz="1864" spc="-13" dirty="0">
                <a:latin typeface="Calibri"/>
                <a:cs typeface="Calibri"/>
              </a:rPr>
              <a:t>Examine</a:t>
            </a:r>
            <a:r>
              <a:rPr sz="1864" spc="-40" dirty="0">
                <a:latin typeface="Calibri"/>
                <a:cs typeface="Calibri"/>
              </a:rPr>
              <a:t> </a:t>
            </a:r>
            <a:r>
              <a:rPr sz="1864" dirty="0">
                <a:latin typeface="Calibri"/>
                <a:cs typeface="Calibri"/>
              </a:rPr>
              <a:t>the</a:t>
            </a:r>
            <a:r>
              <a:rPr sz="1864" spc="-47" dirty="0">
                <a:latin typeface="Calibri"/>
                <a:cs typeface="Calibri"/>
              </a:rPr>
              <a:t> </a:t>
            </a:r>
            <a:r>
              <a:rPr sz="1864" spc="-13" dirty="0">
                <a:latin typeface="Calibri"/>
                <a:cs typeface="Calibri"/>
              </a:rPr>
              <a:t>accident</a:t>
            </a:r>
            <a:r>
              <a:rPr sz="1864" spc="-47" dirty="0">
                <a:latin typeface="Calibri"/>
                <a:cs typeface="Calibri"/>
              </a:rPr>
              <a:t> </a:t>
            </a:r>
            <a:r>
              <a:rPr sz="1864" dirty="0">
                <a:latin typeface="Calibri"/>
                <a:cs typeface="Calibri"/>
              </a:rPr>
              <a:t>scene</a:t>
            </a:r>
            <a:r>
              <a:rPr sz="1864" spc="-53" dirty="0">
                <a:latin typeface="Calibri"/>
                <a:cs typeface="Calibri"/>
              </a:rPr>
              <a:t> </a:t>
            </a:r>
            <a:r>
              <a:rPr sz="1864" dirty="0">
                <a:latin typeface="Calibri"/>
                <a:cs typeface="Calibri"/>
              </a:rPr>
              <a:t>to</a:t>
            </a:r>
            <a:r>
              <a:rPr sz="1864" spc="-33" dirty="0">
                <a:latin typeface="Calibri"/>
                <a:cs typeface="Calibri"/>
              </a:rPr>
              <a:t> </a:t>
            </a:r>
            <a:r>
              <a:rPr sz="1864" spc="-13" dirty="0">
                <a:latin typeface="Calibri"/>
                <a:cs typeface="Calibri"/>
              </a:rPr>
              <a:t>gather</a:t>
            </a:r>
            <a:r>
              <a:rPr sz="1864" spc="-47" dirty="0">
                <a:latin typeface="Calibri"/>
                <a:cs typeface="Calibri"/>
              </a:rPr>
              <a:t> </a:t>
            </a:r>
            <a:r>
              <a:rPr sz="1864" spc="-13" dirty="0">
                <a:latin typeface="Calibri"/>
                <a:cs typeface="Calibri"/>
              </a:rPr>
              <a:t>physical 	evidence</a:t>
            </a:r>
            <a:r>
              <a:rPr sz="1864" spc="-40" dirty="0">
                <a:latin typeface="Calibri"/>
                <a:cs typeface="Calibri"/>
              </a:rPr>
              <a:t> </a:t>
            </a:r>
            <a:r>
              <a:rPr sz="1864" dirty="0">
                <a:latin typeface="Calibri"/>
                <a:cs typeface="Calibri"/>
              </a:rPr>
              <a:t>such</a:t>
            </a:r>
            <a:r>
              <a:rPr sz="1864" spc="-40" dirty="0">
                <a:latin typeface="Calibri"/>
                <a:cs typeface="Calibri"/>
              </a:rPr>
              <a:t> </a:t>
            </a:r>
            <a:r>
              <a:rPr sz="1864" dirty="0">
                <a:latin typeface="Calibri"/>
                <a:cs typeface="Calibri"/>
              </a:rPr>
              <a:t>as</a:t>
            </a:r>
            <a:r>
              <a:rPr sz="1864" spc="-33" dirty="0">
                <a:latin typeface="Calibri"/>
                <a:cs typeface="Calibri"/>
              </a:rPr>
              <a:t> </a:t>
            </a:r>
            <a:r>
              <a:rPr sz="1864" spc="-13" dirty="0">
                <a:latin typeface="Calibri"/>
                <a:cs typeface="Calibri"/>
              </a:rPr>
              <a:t>photographs,</a:t>
            </a:r>
            <a:r>
              <a:rPr sz="1864" spc="-33" dirty="0">
                <a:latin typeface="Calibri"/>
                <a:cs typeface="Calibri"/>
              </a:rPr>
              <a:t> </a:t>
            </a:r>
            <a:r>
              <a:rPr sz="1864" dirty="0">
                <a:latin typeface="Calibri"/>
                <a:cs typeface="Calibri"/>
              </a:rPr>
              <a:t>video</a:t>
            </a:r>
            <a:r>
              <a:rPr sz="1864" spc="-20" dirty="0">
                <a:latin typeface="Calibri"/>
                <a:cs typeface="Calibri"/>
              </a:rPr>
              <a:t> </a:t>
            </a:r>
            <a:r>
              <a:rPr sz="1864" spc="-13" dirty="0">
                <a:latin typeface="Calibri"/>
                <a:cs typeface="Calibri"/>
              </a:rPr>
              <a:t>footage,</a:t>
            </a:r>
            <a:r>
              <a:rPr sz="1864" spc="-40" dirty="0">
                <a:latin typeface="Calibri"/>
                <a:cs typeface="Calibri"/>
              </a:rPr>
              <a:t> </a:t>
            </a:r>
            <a:r>
              <a:rPr sz="1864" spc="-13" dirty="0">
                <a:latin typeface="Calibri"/>
                <a:cs typeface="Calibri"/>
              </a:rPr>
              <a:t>equipment,</a:t>
            </a:r>
            <a:r>
              <a:rPr sz="1864" spc="-33" dirty="0">
                <a:latin typeface="Calibri"/>
                <a:cs typeface="Calibri"/>
              </a:rPr>
              <a:t> </a:t>
            </a:r>
            <a:r>
              <a:rPr sz="1864" dirty="0">
                <a:latin typeface="Calibri"/>
                <a:cs typeface="Calibri"/>
              </a:rPr>
              <a:t>and</a:t>
            </a:r>
            <a:r>
              <a:rPr sz="1864" spc="-40" dirty="0">
                <a:latin typeface="Calibri"/>
                <a:cs typeface="Calibri"/>
              </a:rPr>
              <a:t> </a:t>
            </a:r>
            <a:r>
              <a:rPr sz="1864" spc="-13" dirty="0">
                <a:latin typeface="Calibri"/>
                <a:cs typeface="Calibri"/>
              </a:rPr>
              <a:t>materials 	involved.</a:t>
            </a:r>
            <a:endParaRPr sz="1864">
              <a:latin typeface="Calibri"/>
              <a:cs typeface="Calibri"/>
            </a:endParaRPr>
          </a:p>
          <a:p>
            <a:pPr marL="473553" marR="6765" indent="-457486">
              <a:lnSpc>
                <a:spcPts val="2011"/>
              </a:lnSpc>
              <a:spcBef>
                <a:spcPts val="992"/>
              </a:spcBef>
              <a:buAutoNum type="arabicPeriod"/>
              <a:tabLst>
                <a:tab pos="473553" algn="l"/>
              </a:tabLst>
            </a:pPr>
            <a:r>
              <a:rPr sz="1864" spc="-13" dirty="0">
                <a:latin typeface="Calibri"/>
                <a:cs typeface="Calibri"/>
              </a:rPr>
              <a:t>Interview</a:t>
            </a:r>
            <a:r>
              <a:rPr sz="1864" spc="-20" dirty="0">
                <a:latin typeface="Calibri"/>
                <a:cs typeface="Calibri"/>
              </a:rPr>
              <a:t> </a:t>
            </a:r>
            <a:r>
              <a:rPr sz="1864" spc="-13" dirty="0">
                <a:latin typeface="Calibri"/>
                <a:cs typeface="Calibri"/>
              </a:rPr>
              <a:t>Witnesses:</a:t>
            </a:r>
            <a:r>
              <a:rPr sz="1864" spc="-33" dirty="0">
                <a:latin typeface="Calibri"/>
                <a:cs typeface="Calibri"/>
              </a:rPr>
              <a:t> </a:t>
            </a:r>
            <a:r>
              <a:rPr sz="1864" spc="-13" dirty="0">
                <a:latin typeface="Calibri"/>
                <a:cs typeface="Calibri"/>
              </a:rPr>
              <a:t>Interview individuals</a:t>
            </a:r>
            <a:r>
              <a:rPr sz="1864" spc="-27" dirty="0">
                <a:latin typeface="Calibri"/>
                <a:cs typeface="Calibri"/>
              </a:rPr>
              <a:t> </a:t>
            </a:r>
            <a:r>
              <a:rPr sz="1864" dirty="0">
                <a:latin typeface="Calibri"/>
                <a:cs typeface="Calibri"/>
              </a:rPr>
              <a:t>who</a:t>
            </a:r>
            <a:r>
              <a:rPr sz="1864" spc="-20" dirty="0">
                <a:latin typeface="Calibri"/>
                <a:cs typeface="Calibri"/>
              </a:rPr>
              <a:t> </a:t>
            </a:r>
            <a:r>
              <a:rPr sz="1864" dirty="0">
                <a:latin typeface="Calibri"/>
                <a:cs typeface="Calibri"/>
              </a:rPr>
              <a:t>were</a:t>
            </a:r>
            <a:r>
              <a:rPr sz="1864" spc="-27" dirty="0">
                <a:latin typeface="Calibri"/>
                <a:cs typeface="Calibri"/>
              </a:rPr>
              <a:t> </a:t>
            </a:r>
            <a:r>
              <a:rPr sz="1864" spc="-13" dirty="0">
                <a:latin typeface="Calibri"/>
                <a:cs typeface="Calibri"/>
              </a:rPr>
              <a:t>present</a:t>
            </a:r>
            <a:r>
              <a:rPr sz="1864" spc="-33" dirty="0">
                <a:latin typeface="Calibri"/>
                <a:cs typeface="Calibri"/>
              </a:rPr>
              <a:t> </a:t>
            </a:r>
            <a:r>
              <a:rPr sz="1864" dirty="0">
                <a:latin typeface="Calibri"/>
                <a:cs typeface="Calibri"/>
              </a:rPr>
              <a:t>at</a:t>
            </a:r>
            <a:r>
              <a:rPr sz="1864" spc="-33" dirty="0">
                <a:latin typeface="Calibri"/>
                <a:cs typeface="Calibri"/>
              </a:rPr>
              <a:t> </a:t>
            </a:r>
            <a:r>
              <a:rPr sz="1864" dirty="0">
                <a:latin typeface="Calibri"/>
                <a:cs typeface="Calibri"/>
              </a:rPr>
              <a:t>the</a:t>
            </a:r>
            <a:r>
              <a:rPr sz="1864" spc="-20" dirty="0">
                <a:latin typeface="Calibri"/>
                <a:cs typeface="Calibri"/>
              </a:rPr>
              <a:t> </a:t>
            </a:r>
            <a:r>
              <a:rPr sz="1864" spc="-27" dirty="0">
                <a:latin typeface="Calibri"/>
                <a:cs typeface="Calibri"/>
              </a:rPr>
              <a:t>time </a:t>
            </a:r>
            <a:r>
              <a:rPr sz="1864" dirty="0">
                <a:latin typeface="Calibri"/>
                <a:cs typeface="Calibri"/>
              </a:rPr>
              <a:t>of</a:t>
            </a:r>
            <a:r>
              <a:rPr sz="1864" spc="-33" dirty="0">
                <a:latin typeface="Calibri"/>
                <a:cs typeface="Calibri"/>
              </a:rPr>
              <a:t> </a:t>
            </a:r>
            <a:r>
              <a:rPr sz="1864" dirty="0">
                <a:latin typeface="Calibri"/>
                <a:cs typeface="Calibri"/>
              </a:rPr>
              <a:t>the</a:t>
            </a:r>
            <a:r>
              <a:rPr sz="1864" spc="-33" dirty="0">
                <a:latin typeface="Calibri"/>
                <a:cs typeface="Calibri"/>
              </a:rPr>
              <a:t> </a:t>
            </a:r>
            <a:r>
              <a:rPr sz="1864" spc="-13" dirty="0">
                <a:latin typeface="Calibri"/>
                <a:cs typeface="Calibri"/>
              </a:rPr>
              <a:t>accident,</a:t>
            </a:r>
            <a:r>
              <a:rPr sz="1864" spc="-33" dirty="0">
                <a:latin typeface="Calibri"/>
                <a:cs typeface="Calibri"/>
              </a:rPr>
              <a:t> </a:t>
            </a:r>
            <a:r>
              <a:rPr sz="1864" spc="-13" dirty="0">
                <a:latin typeface="Calibri"/>
                <a:cs typeface="Calibri"/>
              </a:rPr>
              <a:t>including</a:t>
            </a:r>
            <a:r>
              <a:rPr sz="1864" spc="-40" dirty="0">
                <a:latin typeface="Calibri"/>
                <a:cs typeface="Calibri"/>
              </a:rPr>
              <a:t> </a:t>
            </a:r>
            <a:r>
              <a:rPr sz="1864" dirty="0">
                <a:latin typeface="Calibri"/>
                <a:cs typeface="Calibri"/>
              </a:rPr>
              <a:t>victims,</a:t>
            </a:r>
            <a:r>
              <a:rPr sz="1864" spc="-33" dirty="0">
                <a:latin typeface="Calibri"/>
                <a:cs typeface="Calibri"/>
              </a:rPr>
              <a:t> </a:t>
            </a:r>
            <a:r>
              <a:rPr sz="1864" spc="-13" dirty="0">
                <a:latin typeface="Calibri"/>
                <a:cs typeface="Calibri"/>
              </a:rPr>
              <a:t>employees,</a:t>
            </a:r>
            <a:r>
              <a:rPr sz="1864" spc="-33" dirty="0">
                <a:latin typeface="Calibri"/>
                <a:cs typeface="Calibri"/>
              </a:rPr>
              <a:t> </a:t>
            </a:r>
            <a:r>
              <a:rPr sz="1864" dirty="0">
                <a:latin typeface="Calibri"/>
                <a:cs typeface="Calibri"/>
              </a:rPr>
              <a:t>and</a:t>
            </a:r>
            <a:r>
              <a:rPr sz="1864" spc="-40" dirty="0">
                <a:latin typeface="Calibri"/>
                <a:cs typeface="Calibri"/>
              </a:rPr>
              <a:t> </a:t>
            </a:r>
            <a:r>
              <a:rPr sz="1864" dirty="0">
                <a:latin typeface="Calibri"/>
                <a:cs typeface="Calibri"/>
              </a:rPr>
              <a:t>any</a:t>
            </a:r>
            <a:r>
              <a:rPr sz="1864" spc="-33" dirty="0">
                <a:latin typeface="Calibri"/>
                <a:cs typeface="Calibri"/>
              </a:rPr>
              <a:t> </a:t>
            </a:r>
            <a:r>
              <a:rPr sz="1864" dirty="0">
                <a:latin typeface="Calibri"/>
                <a:cs typeface="Calibri"/>
              </a:rPr>
              <a:t>other</a:t>
            </a:r>
            <a:r>
              <a:rPr sz="1864" spc="-40" dirty="0">
                <a:latin typeface="Calibri"/>
                <a:cs typeface="Calibri"/>
              </a:rPr>
              <a:t> </a:t>
            </a:r>
            <a:r>
              <a:rPr sz="1864" spc="-13" dirty="0">
                <a:latin typeface="Calibri"/>
                <a:cs typeface="Calibri"/>
              </a:rPr>
              <a:t>relevant personnel.</a:t>
            </a:r>
            <a:endParaRPr sz="1864">
              <a:latin typeface="Calibri"/>
              <a:cs typeface="Calibri"/>
            </a:endParaRPr>
          </a:p>
          <a:p>
            <a:pPr marL="473553" indent="-456640">
              <a:spcBef>
                <a:spcPts val="739"/>
              </a:spcBef>
              <a:buAutoNum type="arabicPeriod"/>
              <a:tabLst>
                <a:tab pos="473553" algn="l"/>
              </a:tabLst>
            </a:pPr>
            <a:r>
              <a:rPr sz="1864" spc="-13" dirty="0">
                <a:latin typeface="Calibri"/>
                <a:cs typeface="Calibri"/>
              </a:rPr>
              <a:t>Review</a:t>
            </a:r>
            <a:r>
              <a:rPr sz="1864" spc="-33" dirty="0">
                <a:latin typeface="Calibri"/>
                <a:cs typeface="Calibri"/>
              </a:rPr>
              <a:t> </a:t>
            </a:r>
            <a:r>
              <a:rPr sz="1864" spc="-13" dirty="0">
                <a:latin typeface="Calibri"/>
                <a:cs typeface="Calibri"/>
              </a:rPr>
              <a:t>Documentation:</a:t>
            </a:r>
            <a:endParaRPr sz="1864">
              <a:latin typeface="Calibri"/>
              <a:cs typeface="Calibri"/>
            </a:endParaRPr>
          </a:p>
          <a:p>
            <a:pPr marL="473553">
              <a:spcBef>
                <a:spcPts val="266"/>
              </a:spcBef>
            </a:pPr>
            <a:r>
              <a:rPr sz="1864" spc="-13" dirty="0">
                <a:latin typeface="Calibri"/>
                <a:cs typeface="Calibri"/>
              </a:rPr>
              <a:t>Typical</a:t>
            </a:r>
            <a:r>
              <a:rPr sz="1864" spc="-47" dirty="0">
                <a:latin typeface="Calibri"/>
                <a:cs typeface="Calibri"/>
              </a:rPr>
              <a:t> </a:t>
            </a:r>
            <a:r>
              <a:rPr sz="1864" spc="-13" dirty="0">
                <a:latin typeface="Calibri"/>
                <a:cs typeface="Calibri"/>
              </a:rPr>
              <a:t>documentation</a:t>
            </a:r>
            <a:r>
              <a:rPr sz="1864" spc="-47" dirty="0">
                <a:latin typeface="Calibri"/>
                <a:cs typeface="Calibri"/>
              </a:rPr>
              <a:t> </a:t>
            </a:r>
            <a:r>
              <a:rPr sz="1864" dirty="0">
                <a:latin typeface="Calibri"/>
                <a:cs typeface="Calibri"/>
              </a:rPr>
              <a:t>that</a:t>
            </a:r>
            <a:r>
              <a:rPr sz="1864" spc="-53" dirty="0">
                <a:latin typeface="Calibri"/>
                <a:cs typeface="Calibri"/>
              </a:rPr>
              <a:t> </a:t>
            </a:r>
            <a:r>
              <a:rPr sz="1864" dirty="0">
                <a:latin typeface="Calibri"/>
                <a:cs typeface="Calibri"/>
              </a:rPr>
              <a:t>you</a:t>
            </a:r>
            <a:r>
              <a:rPr sz="1864" spc="-47" dirty="0">
                <a:latin typeface="Calibri"/>
                <a:cs typeface="Calibri"/>
              </a:rPr>
              <a:t> </a:t>
            </a:r>
            <a:r>
              <a:rPr sz="1864" dirty="0">
                <a:latin typeface="Calibri"/>
                <a:cs typeface="Calibri"/>
              </a:rPr>
              <a:t>will</a:t>
            </a:r>
            <a:r>
              <a:rPr sz="1864" spc="-40" dirty="0">
                <a:latin typeface="Calibri"/>
                <a:cs typeface="Calibri"/>
              </a:rPr>
              <a:t> </a:t>
            </a:r>
            <a:r>
              <a:rPr sz="1864" dirty="0">
                <a:latin typeface="Calibri"/>
                <a:cs typeface="Calibri"/>
              </a:rPr>
              <a:t>look</a:t>
            </a:r>
            <a:r>
              <a:rPr sz="1864" spc="-47" dirty="0">
                <a:latin typeface="Calibri"/>
                <a:cs typeface="Calibri"/>
              </a:rPr>
              <a:t> </a:t>
            </a:r>
            <a:r>
              <a:rPr sz="1864" dirty="0">
                <a:latin typeface="Calibri"/>
                <a:cs typeface="Calibri"/>
              </a:rPr>
              <a:t>at</a:t>
            </a:r>
            <a:r>
              <a:rPr sz="1864" spc="-40" dirty="0">
                <a:latin typeface="Calibri"/>
                <a:cs typeface="Calibri"/>
              </a:rPr>
              <a:t> </a:t>
            </a:r>
            <a:r>
              <a:rPr sz="1864" dirty="0">
                <a:latin typeface="Calibri"/>
                <a:cs typeface="Calibri"/>
              </a:rPr>
              <a:t>during</a:t>
            </a:r>
            <a:r>
              <a:rPr sz="1864" spc="-47" dirty="0">
                <a:latin typeface="Calibri"/>
                <a:cs typeface="Calibri"/>
              </a:rPr>
              <a:t> </a:t>
            </a:r>
            <a:r>
              <a:rPr sz="1864" dirty="0">
                <a:latin typeface="Calibri"/>
                <a:cs typeface="Calibri"/>
              </a:rPr>
              <a:t>any</a:t>
            </a:r>
            <a:r>
              <a:rPr sz="1864" spc="-40" dirty="0">
                <a:latin typeface="Calibri"/>
                <a:cs typeface="Calibri"/>
              </a:rPr>
              <a:t> </a:t>
            </a:r>
            <a:r>
              <a:rPr sz="1864" spc="-27" dirty="0">
                <a:latin typeface="Calibri"/>
                <a:cs typeface="Calibri"/>
              </a:rPr>
              <a:t>investigation</a:t>
            </a:r>
            <a:r>
              <a:rPr sz="1864" spc="-47" dirty="0">
                <a:latin typeface="Calibri"/>
                <a:cs typeface="Calibri"/>
              </a:rPr>
              <a:t> </a:t>
            </a:r>
            <a:r>
              <a:rPr sz="1864" dirty="0">
                <a:latin typeface="Calibri"/>
                <a:cs typeface="Calibri"/>
              </a:rPr>
              <a:t>are</a:t>
            </a:r>
            <a:r>
              <a:rPr sz="1864" spc="-47" dirty="0">
                <a:latin typeface="Calibri"/>
                <a:cs typeface="Calibri"/>
              </a:rPr>
              <a:t> </a:t>
            </a:r>
            <a:r>
              <a:rPr sz="1864" spc="-67" dirty="0">
                <a:latin typeface="Calibri"/>
                <a:cs typeface="Calibri"/>
              </a:rPr>
              <a:t>:</a:t>
            </a:r>
            <a:endParaRPr sz="1864">
              <a:latin typeface="Calibri"/>
              <a:cs typeface="Calibri"/>
            </a:endParaRPr>
          </a:p>
          <a:p>
            <a:pPr marL="473553" marR="569109">
              <a:lnSpc>
                <a:spcPts val="2011"/>
              </a:lnSpc>
              <a:spcBef>
                <a:spcPts val="526"/>
              </a:spcBef>
            </a:pPr>
            <a:r>
              <a:rPr sz="1864" dirty="0">
                <a:latin typeface="Calibri"/>
                <a:cs typeface="Calibri"/>
              </a:rPr>
              <a:t>Risk</a:t>
            </a:r>
            <a:r>
              <a:rPr sz="1864" spc="-47" dirty="0">
                <a:latin typeface="Calibri"/>
                <a:cs typeface="Calibri"/>
              </a:rPr>
              <a:t> </a:t>
            </a:r>
            <a:r>
              <a:rPr sz="1864" spc="-13" dirty="0">
                <a:latin typeface="Calibri"/>
                <a:cs typeface="Calibri"/>
              </a:rPr>
              <a:t>Assessments,</a:t>
            </a:r>
            <a:r>
              <a:rPr sz="1864" spc="-33" dirty="0">
                <a:latin typeface="Calibri"/>
                <a:cs typeface="Calibri"/>
              </a:rPr>
              <a:t> </a:t>
            </a:r>
            <a:r>
              <a:rPr sz="1864" dirty="0">
                <a:latin typeface="Calibri"/>
                <a:cs typeface="Calibri"/>
              </a:rPr>
              <a:t>Safe</a:t>
            </a:r>
            <a:r>
              <a:rPr sz="1864" spc="-47" dirty="0">
                <a:latin typeface="Calibri"/>
                <a:cs typeface="Calibri"/>
              </a:rPr>
              <a:t> </a:t>
            </a:r>
            <a:r>
              <a:rPr sz="1864" spc="-13" dirty="0">
                <a:latin typeface="Calibri"/>
                <a:cs typeface="Calibri"/>
              </a:rPr>
              <a:t>Systems</a:t>
            </a:r>
            <a:r>
              <a:rPr sz="1864" spc="-33" dirty="0">
                <a:latin typeface="Calibri"/>
                <a:cs typeface="Calibri"/>
              </a:rPr>
              <a:t> </a:t>
            </a:r>
            <a:r>
              <a:rPr sz="1864" dirty="0">
                <a:latin typeface="Calibri"/>
                <a:cs typeface="Calibri"/>
              </a:rPr>
              <a:t>of</a:t>
            </a:r>
            <a:r>
              <a:rPr sz="1864" spc="-33" dirty="0">
                <a:latin typeface="Calibri"/>
                <a:cs typeface="Calibri"/>
              </a:rPr>
              <a:t> </a:t>
            </a:r>
            <a:r>
              <a:rPr sz="1864" spc="-13" dirty="0">
                <a:latin typeface="Calibri"/>
                <a:cs typeface="Calibri"/>
              </a:rPr>
              <a:t>Work,</a:t>
            </a:r>
            <a:r>
              <a:rPr sz="1864" spc="-40" dirty="0">
                <a:latin typeface="Calibri"/>
                <a:cs typeface="Calibri"/>
              </a:rPr>
              <a:t> </a:t>
            </a:r>
            <a:r>
              <a:rPr sz="1864" spc="-13" dirty="0">
                <a:latin typeface="Calibri"/>
                <a:cs typeface="Calibri"/>
              </a:rPr>
              <a:t>Permits</a:t>
            </a:r>
            <a:r>
              <a:rPr sz="1864" spc="-33" dirty="0">
                <a:latin typeface="Calibri"/>
                <a:cs typeface="Calibri"/>
              </a:rPr>
              <a:t> </a:t>
            </a:r>
            <a:r>
              <a:rPr sz="1864" dirty="0">
                <a:latin typeface="Calibri"/>
                <a:cs typeface="Calibri"/>
              </a:rPr>
              <a:t>to</a:t>
            </a:r>
            <a:r>
              <a:rPr sz="1864" spc="-33" dirty="0">
                <a:latin typeface="Calibri"/>
                <a:cs typeface="Calibri"/>
              </a:rPr>
              <a:t> </a:t>
            </a:r>
            <a:r>
              <a:rPr sz="1864" spc="-13" dirty="0">
                <a:latin typeface="Calibri"/>
                <a:cs typeface="Calibri"/>
              </a:rPr>
              <a:t>Work,</a:t>
            </a:r>
            <a:r>
              <a:rPr sz="1864" spc="-40" dirty="0">
                <a:latin typeface="Calibri"/>
                <a:cs typeface="Calibri"/>
              </a:rPr>
              <a:t> </a:t>
            </a:r>
            <a:r>
              <a:rPr sz="1864" spc="-13" dirty="0">
                <a:latin typeface="Calibri"/>
                <a:cs typeface="Calibri"/>
              </a:rPr>
              <a:t>Method Statements,</a:t>
            </a:r>
            <a:r>
              <a:rPr sz="1864" spc="-40" dirty="0">
                <a:latin typeface="Calibri"/>
                <a:cs typeface="Calibri"/>
              </a:rPr>
              <a:t> </a:t>
            </a:r>
            <a:r>
              <a:rPr sz="1864" spc="-27" dirty="0">
                <a:latin typeface="Calibri"/>
                <a:cs typeface="Calibri"/>
              </a:rPr>
              <a:t>Training</a:t>
            </a:r>
            <a:r>
              <a:rPr sz="1864" spc="-40" dirty="0">
                <a:latin typeface="Calibri"/>
                <a:cs typeface="Calibri"/>
              </a:rPr>
              <a:t> </a:t>
            </a:r>
            <a:r>
              <a:rPr sz="1864" spc="-13" dirty="0">
                <a:latin typeface="Calibri"/>
                <a:cs typeface="Calibri"/>
              </a:rPr>
              <a:t>Records</a:t>
            </a:r>
            <a:endParaRPr sz="1864">
              <a:latin typeface="Calibri"/>
              <a:cs typeface="Calibri"/>
            </a:endParaRPr>
          </a:p>
          <a:p>
            <a:pPr marL="473553" marR="399983">
              <a:lnSpc>
                <a:spcPts val="2011"/>
              </a:lnSpc>
              <a:spcBef>
                <a:spcPts val="493"/>
              </a:spcBef>
            </a:pPr>
            <a:r>
              <a:rPr sz="1864" spc="-13" dirty="0">
                <a:latin typeface="Calibri"/>
                <a:cs typeface="Calibri"/>
              </a:rPr>
              <a:t>Work</a:t>
            </a:r>
            <a:r>
              <a:rPr sz="1864" spc="-40" dirty="0">
                <a:latin typeface="Calibri"/>
                <a:cs typeface="Calibri"/>
              </a:rPr>
              <a:t> </a:t>
            </a:r>
            <a:r>
              <a:rPr sz="1864" spc="-13" dirty="0">
                <a:latin typeface="Calibri"/>
                <a:cs typeface="Calibri"/>
              </a:rPr>
              <a:t>Procedures,</a:t>
            </a:r>
            <a:r>
              <a:rPr sz="1864" spc="-33" dirty="0">
                <a:latin typeface="Calibri"/>
                <a:cs typeface="Calibri"/>
              </a:rPr>
              <a:t> </a:t>
            </a:r>
            <a:r>
              <a:rPr sz="1864" dirty="0">
                <a:latin typeface="Calibri"/>
                <a:cs typeface="Calibri"/>
              </a:rPr>
              <a:t>Job</a:t>
            </a:r>
            <a:r>
              <a:rPr sz="1864" spc="-40" dirty="0">
                <a:latin typeface="Calibri"/>
                <a:cs typeface="Calibri"/>
              </a:rPr>
              <a:t> </a:t>
            </a:r>
            <a:r>
              <a:rPr sz="1864" dirty="0">
                <a:latin typeface="Calibri"/>
                <a:cs typeface="Calibri"/>
              </a:rPr>
              <a:t>Guides,</a:t>
            </a:r>
            <a:r>
              <a:rPr sz="1864" spc="-33" dirty="0">
                <a:latin typeface="Calibri"/>
                <a:cs typeface="Calibri"/>
              </a:rPr>
              <a:t> </a:t>
            </a:r>
            <a:r>
              <a:rPr sz="1864" spc="-13" dirty="0">
                <a:latin typeface="Calibri"/>
                <a:cs typeface="Calibri"/>
              </a:rPr>
              <a:t>Previous</a:t>
            </a:r>
            <a:r>
              <a:rPr sz="1864" spc="-33" dirty="0">
                <a:latin typeface="Calibri"/>
                <a:cs typeface="Calibri"/>
              </a:rPr>
              <a:t> </a:t>
            </a:r>
            <a:r>
              <a:rPr sz="1864" spc="-13" dirty="0">
                <a:latin typeface="Calibri"/>
                <a:cs typeface="Calibri"/>
              </a:rPr>
              <a:t>Accidents</a:t>
            </a:r>
            <a:r>
              <a:rPr sz="1864" spc="-33" dirty="0">
                <a:latin typeface="Calibri"/>
                <a:cs typeface="Calibri"/>
              </a:rPr>
              <a:t> </a:t>
            </a:r>
            <a:r>
              <a:rPr sz="1864" dirty="0">
                <a:latin typeface="Calibri"/>
                <a:cs typeface="Calibri"/>
              </a:rPr>
              <a:t>in</a:t>
            </a:r>
            <a:r>
              <a:rPr sz="1864" spc="-40" dirty="0">
                <a:latin typeface="Calibri"/>
                <a:cs typeface="Calibri"/>
              </a:rPr>
              <a:t> </a:t>
            </a:r>
            <a:r>
              <a:rPr sz="1864" dirty="0">
                <a:latin typeface="Calibri"/>
                <a:cs typeface="Calibri"/>
              </a:rPr>
              <a:t>work,</a:t>
            </a:r>
            <a:r>
              <a:rPr sz="1864" spc="-40" dirty="0">
                <a:latin typeface="Calibri"/>
                <a:cs typeface="Calibri"/>
              </a:rPr>
              <a:t> </a:t>
            </a:r>
            <a:r>
              <a:rPr sz="1864" dirty="0">
                <a:latin typeface="Calibri"/>
                <a:cs typeface="Calibri"/>
              </a:rPr>
              <a:t>Near</a:t>
            </a:r>
            <a:r>
              <a:rPr sz="1864" spc="-33" dirty="0">
                <a:latin typeface="Calibri"/>
                <a:cs typeface="Calibri"/>
              </a:rPr>
              <a:t> </a:t>
            </a:r>
            <a:r>
              <a:rPr sz="1864" spc="-27" dirty="0">
                <a:latin typeface="Calibri"/>
                <a:cs typeface="Calibri"/>
              </a:rPr>
              <a:t>Miss </a:t>
            </a:r>
            <a:r>
              <a:rPr sz="1864" spc="-13" dirty="0">
                <a:latin typeface="Calibri"/>
                <a:cs typeface="Calibri"/>
              </a:rPr>
              <a:t>Reports, Previous</a:t>
            </a:r>
            <a:r>
              <a:rPr sz="1864" spc="-7" dirty="0">
                <a:latin typeface="Calibri"/>
                <a:cs typeface="Calibri"/>
              </a:rPr>
              <a:t> </a:t>
            </a:r>
            <a:r>
              <a:rPr sz="1864" spc="-13" dirty="0">
                <a:latin typeface="Calibri"/>
                <a:cs typeface="Calibri"/>
              </a:rPr>
              <a:t>Audits.</a:t>
            </a:r>
            <a:endParaRPr sz="1864">
              <a:latin typeface="Calibri"/>
              <a:cs typeface="Calibri"/>
            </a:endParaRPr>
          </a:p>
          <a:p>
            <a:pPr marL="473553" marR="37208">
              <a:lnSpc>
                <a:spcPts val="2011"/>
              </a:lnSpc>
              <a:spcBef>
                <a:spcPts val="493"/>
              </a:spcBef>
            </a:pPr>
            <a:r>
              <a:rPr sz="1864" spc="-13" dirty="0">
                <a:latin typeface="Calibri"/>
                <a:cs typeface="Calibri"/>
              </a:rPr>
              <a:t>Depending</a:t>
            </a:r>
            <a:r>
              <a:rPr sz="1864" spc="-40" dirty="0">
                <a:latin typeface="Calibri"/>
                <a:cs typeface="Calibri"/>
              </a:rPr>
              <a:t> </a:t>
            </a:r>
            <a:r>
              <a:rPr sz="1864" dirty="0">
                <a:latin typeface="Calibri"/>
                <a:cs typeface="Calibri"/>
              </a:rPr>
              <a:t>on</a:t>
            </a:r>
            <a:r>
              <a:rPr sz="1864" spc="-40" dirty="0">
                <a:latin typeface="Calibri"/>
                <a:cs typeface="Calibri"/>
              </a:rPr>
              <a:t> </a:t>
            </a:r>
            <a:r>
              <a:rPr sz="1864" dirty="0">
                <a:latin typeface="Calibri"/>
                <a:cs typeface="Calibri"/>
              </a:rPr>
              <a:t>the</a:t>
            </a:r>
            <a:r>
              <a:rPr sz="1864" spc="-40" dirty="0">
                <a:latin typeface="Calibri"/>
                <a:cs typeface="Calibri"/>
              </a:rPr>
              <a:t> </a:t>
            </a:r>
            <a:r>
              <a:rPr sz="1864" dirty="0">
                <a:latin typeface="Calibri"/>
                <a:cs typeface="Calibri"/>
              </a:rPr>
              <a:t>type</a:t>
            </a:r>
            <a:r>
              <a:rPr sz="1864" spc="-33" dirty="0">
                <a:latin typeface="Calibri"/>
                <a:cs typeface="Calibri"/>
              </a:rPr>
              <a:t> </a:t>
            </a:r>
            <a:r>
              <a:rPr sz="1864" dirty="0">
                <a:latin typeface="Calibri"/>
                <a:cs typeface="Calibri"/>
              </a:rPr>
              <a:t>of</a:t>
            </a:r>
            <a:r>
              <a:rPr sz="1864" spc="-33" dirty="0">
                <a:latin typeface="Calibri"/>
                <a:cs typeface="Calibri"/>
              </a:rPr>
              <a:t> </a:t>
            </a:r>
            <a:r>
              <a:rPr sz="1864" spc="-13" dirty="0">
                <a:latin typeface="Calibri"/>
                <a:cs typeface="Calibri"/>
              </a:rPr>
              <a:t>accident,</a:t>
            </a:r>
            <a:r>
              <a:rPr sz="1864" spc="-33" dirty="0">
                <a:latin typeface="Calibri"/>
                <a:cs typeface="Calibri"/>
              </a:rPr>
              <a:t> </a:t>
            </a:r>
            <a:r>
              <a:rPr sz="1864" dirty="0">
                <a:latin typeface="Calibri"/>
                <a:cs typeface="Calibri"/>
              </a:rPr>
              <a:t>you</a:t>
            </a:r>
            <a:r>
              <a:rPr sz="1864" spc="-47" dirty="0">
                <a:latin typeface="Calibri"/>
                <a:cs typeface="Calibri"/>
              </a:rPr>
              <a:t> </a:t>
            </a:r>
            <a:r>
              <a:rPr sz="1864" dirty="0">
                <a:latin typeface="Calibri"/>
                <a:cs typeface="Calibri"/>
              </a:rPr>
              <a:t>will</a:t>
            </a:r>
            <a:r>
              <a:rPr sz="1864" spc="-33" dirty="0">
                <a:latin typeface="Calibri"/>
                <a:cs typeface="Calibri"/>
              </a:rPr>
              <a:t> </a:t>
            </a:r>
            <a:r>
              <a:rPr sz="1864" dirty="0">
                <a:latin typeface="Calibri"/>
                <a:cs typeface="Calibri"/>
              </a:rPr>
              <a:t>also</a:t>
            </a:r>
            <a:r>
              <a:rPr sz="1864" spc="-33" dirty="0">
                <a:latin typeface="Calibri"/>
                <a:cs typeface="Calibri"/>
              </a:rPr>
              <a:t> </a:t>
            </a:r>
            <a:r>
              <a:rPr sz="1864" spc="-13" dirty="0">
                <a:latin typeface="Calibri"/>
                <a:cs typeface="Calibri"/>
              </a:rPr>
              <a:t>examine</a:t>
            </a:r>
            <a:r>
              <a:rPr sz="1864" spc="-40" dirty="0">
                <a:latin typeface="Calibri"/>
                <a:cs typeface="Calibri"/>
              </a:rPr>
              <a:t> </a:t>
            </a:r>
            <a:r>
              <a:rPr sz="1864" dirty="0">
                <a:latin typeface="Calibri"/>
                <a:cs typeface="Calibri"/>
              </a:rPr>
              <a:t>things</a:t>
            </a:r>
            <a:r>
              <a:rPr sz="1864" spc="-40" dirty="0">
                <a:latin typeface="Calibri"/>
                <a:cs typeface="Calibri"/>
              </a:rPr>
              <a:t> </a:t>
            </a:r>
            <a:r>
              <a:rPr sz="1864" spc="-13" dirty="0">
                <a:latin typeface="Calibri"/>
                <a:cs typeface="Calibri"/>
              </a:rPr>
              <a:t>like:</a:t>
            </a:r>
            <a:r>
              <a:rPr sz="1864" spc="-33" dirty="0">
                <a:latin typeface="Calibri"/>
                <a:cs typeface="Calibri"/>
              </a:rPr>
              <a:t> pre </a:t>
            </a:r>
            <a:r>
              <a:rPr sz="1864" dirty="0">
                <a:latin typeface="Calibri"/>
                <a:cs typeface="Calibri"/>
              </a:rPr>
              <a:t>use</a:t>
            </a:r>
            <a:r>
              <a:rPr sz="1864" spc="-53" dirty="0">
                <a:latin typeface="Calibri"/>
                <a:cs typeface="Calibri"/>
              </a:rPr>
              <a:t> </a:t>
            </a:r>
            <a:r>
              <a:rPr sz="1864" dirty="0">
                <a:latin typeface="Calibri"/>
                <a:cs typeface="Calibri"/>
              </a:rPr>
              <a:t>check</a:t>
            </a:r>
            <a:r>
              <a:rPr sz="1864" spc="-53" dirty="0">
                <a:latin typeface="Calibri"/>
                <a:cs typeface="Calibri"/>
              </a:rPr>
              <a:t> </a:t>
            </a:r>
            <a:r>
              <a:rPr sz="1864" dirty="0">
                <a:latin typeface="Calibri"/>
                <a:cs typeface="Calibri"/>
              </a:rPr>
              <a:t>sheets,</a:t>
            </a:r>
            <a:r>
              <a:rPr sz="1864" spc="-53" dirty="0">
                <a:latin typeface="Calibri"/>
                <a:cs typeface="Calibri"/>
              </a:rPr>
              <a:t> </a:t>
            </a:r>
            <a:r>
              <a:rPr sz="1864" dirty="0">
                <a:latin typeface="Calibri"/>
                <a:cs typeface="Calibri"/>
              </a:rPr>
              <a:t>workplace</a:t>
            </a:r>
            <a:r>
              <a:rPr sz="1864" spc="-53" dirty="0">
                <a:latin typeface="Calibri"/>
                <a:cs typeface="Calibri"/>
              </a:rPr>
              <a:t> </a:t>
            </a:r>
            <a:r>
              <a:rPr sz="1864" spc="-13" dirty="0">
                <a:latin typeface="Calibri"/>
                <a:cs typeface="Calibri"/>
              </a:rPr>
              <a:t>inspections,</a:t>
            </a:r>
            <a:r>
              <a:rPr sz="1864" spc="-47" dirty="0">
                <a:latin typeface="Calibri"/>
                <a:cs typeface="Calibri"/>
              </a:rPr>
              <a:t> </a:t>
            </a:r>
            <a:r>
              <a:rPr sz="1864" spc="-13" dirty="0">
                <a:latin typeface="Calibri"/>
                <a:cs typeface="Calibri"/>
              </a:rPr>
              <a:t>statutory</a:t>
            </a:r>
            <a:r>
              <a:rPr sz="1864" spc="-53" dirty="0">
                <a:latin typeface="Calibri"/>
                <a:cs typeface="Calibri"/>
              </a:rPr>
              <a:t> </a:t>
            </a:r>
            <a:r>
              <a:rPr sz="1864" spc="-13" dirty="0">
                <a:latin typeface="Calibri"/>
                <a:cs typeface="Calibri"/>
              </a:rPr>
              <a:t>test</a:t>
            </a:r>
            <a:r>
              <a:rPr sz="1864" spc="-53" dirty="0">
                <a:latin typeface="Calibri"/>
                <a:cs typeface="Calibri"/>
              </a:rPr>
              <a:t> </a:t>
            </a:r>
            <a:r>
              <a:rPr sz="1864" spc="-13" dirty="0">
                <a:latin typeface="Calibri"/>
                <a:cs typeface="Calibri"/>
              </a:rPr>
              <a:t>certificates</a:t>
            </a:r>
            <a:r>
              <a:rPr sz="1864" spc="-53" dirty="0">
                <a:latin typeface="Calibri"/>
                <a:cs typeface="Calibri"/>
              </a:rPr>
              <a:t> </a:t>
            </a:r>
            <a:r>
              <a:rPr sz="1864" spc="-33" dirty="0">
                <a:latin typeface="Calibri"/>
                <a:cs typeface="Calibri"/>
              </a:rPr>
              <a:t>and </a:t>
            </a:r>
            <a:r>
              <a:rPr sz="1864" dirty="0">
                <a:latin typeface="Calibri"/>
                <a:cs typeface="Calibri"/>
              </a:rPr>
              <a:t>medical</a:t>
            </a:r>
            <a:r>
              <a:rPr sz="1864" spc="-47" dirty="0">
                <a:latin typeface="Calibri"/>
                <a:cs typeface="Calibri"/>
              </a:rPr>
              <a:t> </a:t>
            </a:r>
            <a:r>
              <a:rPr sz="1864" spc="-13" dirty="0">
                <a:latin typeface="Calibri"/>
                <a:cs typeface="Calibri"/>
              </a:rPr>
              <a:t>records</a:t>
            </a:r>
            <a:r>
              <a:rPr sz="1864" spc="-47" dirty="0">
                <a:latin typeface="Calibri"/>
                <a:cs typeface="Calibri"/>
              </a:rPr>
              <a:t> </a:t>
            </a:r>
            <a:r>
              <a:rPr sz="1864" dirty="0">
                <a:latin typeface="Calibri"/>
                <a:cs typeface="Calibri"/>
              </a:rPr>
              <a:t>to</a:t>
            </a:r>
            <a:r>
              <a:rPr sz="1864" spc="-40" dirty="0">
                <a:latin typeface="Calibri"/>
                <a:cs typeface="Calibri"/>
              </a:rPr>
              <a:t> </a:t>
            </a:r>
            <a:r>
              <a:rPr sz="1864" spc="-13" dirty="0">
                <a:latin typeface="Calibri"/>
                <a:cs typeface="Calibri"/>
              </a:rPr>
              <a:t>establish</a:t>
            </a:r>
            <a:r>
              <a:rPr sz="1864" spc="-53" dirty="0">
                <a:latin typeface="Calibri"/>
                <a:cs typeface="Calibri"/>
              </a:rPr>
              <a:t> </a:t>
            </a:r>
            <a:r>
              <a:rPr sz="1864" dirty="0">
                <a:latin typeface="Calibri"/>
                <a:cs typeface="Calibri"/>
              </a:rPr>
              <a:t>if</a:t>
            </a:r>
            <a:r>
              <a:rPr sz="1864" spc="-47" dirty="0">
                <a:latin typeface="Calibri"/>
                <a:cs typeface="Calibri"/>
              </a:rPr>
              <a:t> </a:t>
            </a:r>
            <a:r>
              <a:rPr sz="1864" dirty="0">
                <a:latin typeface="Calibri"/>
                <a:cs typeface="Calibri"/>
              </a:rPr>
              <a:t>the</a:t>
            </a:r>
            <a:r>
              <a:rPr sz="1864" spc="-47" dirty="0">
                <a:latin typeface="Calibri"/>
                <a:cs typeface="Calibri"/>
              </a:rPr>
              <a:t> </a:t>
            </a:r>
            <a:r>
              <a:rPr sz="1864" dirty="0">
                <a:latin typeface="Calibri"/>
                <a:cs typeface="Calibri"/>
              </a:rPr>
              <a:t>person</a:t>
            </a:r>
            <a:r>
              <a:rPr sz="1864" spc="-53" dirty="0">
                <a:latin typeface="Calibri"/>
                <a:cs typeface="Calibri"/>
              </a:rPr>
              <a:t> </a:t>
            </a:r>
            <a:r>
              <a:rPr sz="1864" dirty="0">
                <a:latin typeface="Calibri"/>
                <a:cs typeface="Calibri"/>
              </a:rPr>
              <a:t>was</a:t>
            </a:r>
            <a:r>
              <a:rPr sz="1864" spc="-47" dirty="0">
                <a:latin typeface="Calibri"/>
                <a:cs typeface="Calibri"/>
              </a:rPr>
              <a:t> </a:t>
            </a:r>
            <a:r>
              <a:rPr sz="1864" dirty="0">
                <a:latin typeface="Calibri"/>
                <a:cs typeface="Calibri"/>
              </a:rPr>
              <a:t>on</a:t>
            </a:r>
            <a:r>
              <a:rPr sz="1864" spc="-53" dirty="0">
                <a:latin typeface="Calibri"/>
                <a:cs typeface="Calibri"/>
              </a:rPr>
              <a:t> </a:t>
            </a:r>
            <a:r>
              <a:rPr sz="1864" spc="-13" dirty="0">
                <a:latin typeface="Calibri"/>
                <a:cs typeface="Calibri"/>
              </a:rPr>
              <a:t>restricted</a:t>
            </a:r>
            <a:r>
              <a:rPr sz="1864" spc="-53" dirty="0">
                <a:latin typeface="Calibri"/>
                <a:cs typeface="Calibri"/>
              </a:rPr>
              <a:t> </a:t>
            </a:r>
            <a:r>
              <a:rPr sz="1864" spc="-13" dirty="0">
                <a:latin typeface="Calibri"/>
                <a:cs typeface="Calibri"/>
              </a:rPr>
              <a:t>duties.</a:t>
            </a:r>
            <a:endParaRPr sz="1864">
              <a:latin typeface="Calibri"/>
              <a:cs typeface="Calibri"/>
            </a:endParaRPr>
          </a:p>
        </p:txBody>
      </p:sp>
      <p:pic>
        <p:nvPicPr>
          <p:cNvPr id="4" name="object 4"/>
          <p:cNvPicPr/>
          <p:nvPr/>
        </p:nvPicPr>
        <p:blipFill>
          <a:blip r:embed="rId2" cstate="print"/>
          <a:stretch>
            <a:fillRect/>
          </a:stretch>
        </p:blipFill>
        <p:spPr>
          <a:xfrm>
            <a:off x="8448928" y="1"/>
            <a:ext cx="3734591" cy="6848818"/>
          </a:xfrm>
          <a:prstGeom prst="rect">
            <a:avLst/>
          </a:prstGeom>
        </p:spPr>
      </p:pic>
    </p:spTree>
  </p:cSld>
  <p:clrMapOvr>
    <a:masterClrMapping/>
  </p:clrMapOvr>
  <p:transition>
    <p:dissolv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87289" y="202876"/>
            <a:ext cx="3180387" cy="508878"/>
          </a:xfrm>
          <a:prstGeom prst="rect">
            <a:avLst/>
          </a:prstGeom>
        </p:spPr>
        <p:txBody>
          <a:bodyPr vert="horz" wrap="square" lIns="0" tIns="16912" rIns="0" bIns="0" rtlCol="0" anchor="ctr">
            <a:spAutoFit/>
          </a:bodyPr>
          <a:lstStyle/>
          <a:p>
            <a:pPr marL="16913">
              <a:lnSpc>
                <a:spcPct val="100000"/>
              </a:lnSpc>
              <a:spcBef>
                <a:spcPts val="133"/>
              </a:spcBef>
            </a:pPr>
            <a:r>
              <a:rPr sz="3196" dirty="0">
                <a:solidFill>
                  <a:srgbClr val="000000"/>
                </a:solidFill>
                <a:latin typeface="Times New Roman"/>
                <a:cs typeface="Times New Roman"/>
              </a:rPr>
              <a:t>6.</a:t>
            </a:r>
            <a:r>
              <a:rPr sz="3196" spc="-200" dirty="0">
                <a:solidFill>
                  <a:srgbClr val="000000"/>
                </a:solidFill>
                <a:latin typeface="Times New Roman"/>
                <a:cs typeface="Times New Roman"/>
              </a:rPr>
              <a:t> </a:t>
            </a:r>
            <a:r>
              <a:rPr sz="3196" dirty="0">
                <a:solidFill>
                  <a:srgbClr val="000000"/>
                </a:solidFill>
                <a:latin typeface="Times New Roman"/>
                <a:cs typeface="Times New Roman"/>
              </a:rPr>
              <a:t>Analise</a:t>
            </a:r>
            <a:r>
              <a:rPr sz="3196" spc="-60" dirty="0">
                <a:solidFill>
                  <a:srgbClr val="000000"/>
                </a:solidFill>
                <a:latin typeface="Times New Roman"/>
                <a:cs typeface="Times New Roman"/>
              </a:rPr>
              <a:t> </a:t>
            </a:r>
            <a:r>
              <a:rPr sz="3196" spc="-13" dirty="0">
                <a:solidFill>
                  <a:srgbClr val="000000"/>
                </a:solidFill>
                <a:latin typeface="Times New Roman"/>
                <a:cs typeface="Times New Roman"/>
              </a:rPr>
              <a:t>Findings</a:t>
            </a:r>
            <a:endParaRPr sz="3196">
              <a:latin typeface="Times New Roman"/>
              <a:cs typeface="Times New Roman"/>
            </a:endParaRPr>
          </a:p>
        </p:txBody>
      </p:sp>
      <p:sp>
        <p:nvSpPr>
          <p:cNvPr id="3" name="object 3"/>
          <p:cNvSpPr txBox="1"/>
          <p:nvPr/>
        </p:nvSpPr>
        <p:spPr>
          <a:xfrm>
            <a:off x="987779" y="742476"/>
            <a:ext cx="117542" cy="303951"/>
          </a:xfrm>
          <a:prstGeom prst="rect">
            <a:avLst/>
          </a:prstGeom>
        </p:spPr>
        <p:txBody>
          <a:bodyPr vert="horz" wrap="square" lIns="0" tIns="16912" rIns="0" bIns="0" rtlCol="0">
            <a:spAutoFit/>
          </a:bodyPr>
          <a:lstStyle/>
          <a:p>
            <a:pPr marL="16913">
              <a:spcBef>
                <a:spcPts val="133"/>
              </a:spcBef>
            </a:pPr>
            <a:r>
              <a:rPr sz="1864" spc="-67" dirty="0">
                <a:latin typeface="Arial MT"/>
                <a:cs typeface="Arial MT"/>
              </a:rPr>
              <a:t>•</a:t>
            </a:r>
            <a:endParaRPr sz="1864">
              <a:latin typeface="Arial MT"/>
              <a:cs typeface="Arial MT"/>
            </a:endParaRPr>
          </a:p>
        </p:txBody>
      </p:sp>
      <p:sp>
        <p:nvSpPr>
          <p:cNvPr id="4" name="object 4"/>
          <p:cNvSpPr txBox="1"/>
          <p:nvPr/>
        </p:nvSpPr>
        <p:spPr>
          <a:xfrm>
            <a:off x="987778" y="750628"/>
            <a:ext cx="8441006" cy="4939710"/>
          </a:xfrm>
          <a:prstGeom prst="rect">
            <a:avLst/>
          </a:prstGeom>
        </p:spPr>
        <p:txBody>
          <a:bodyPr vert="horz" wrap="square" lIns="0" tIns="49046" rIns="0" bIns="0" rtlCol="0">
            <a:spAutoFit/>
          </a:bodyPr>
          <a:lstStyle/>
          <a:p>
            <a:pPr marL="244387" marR="326413">
              <a:lnSpc>
                <a:spcPts val="2011"/>
              </a:lnSpc>
              <a:spcBef>
                <a:spcPts val="386"/>
              </a:spcBef>
            </a:pPr>
            <a:r>
              <a:rPr sz="1864" spc="-13" dirty="0">
                <a:latin typeface="Calibri"/>
                <a:cs typeface="Calibri"/>
              </a:rPr>
              <a:t>Identify</a:t>
            </a:r>
            <a:r>
              <a:rPr sz="1864" spc="-40" dirty="0">
                <a:latin typeface="Calibri"/>
                <a:cs typeface="Calibri"/>
              </a:rPr>
              <a:t> </a:t>
            </a:r>
            <a:r>
              <a:rPr sz="1864" dirty="0">
                <a:latin typeface="Calibri"/>
                <a:cs typeface="Calibri"/>
              </a:rPr>
              <a:t>the</a:t>
            </a:r>
            <a:r>
              <a:rPr sz="1864" spc="-40" dirty="0">
                <a:latin typeface="Calibri"/>
                <a:cs typeface="Calibri"/>
              </a:rPr>
              <a:t> </a:t>
            </a:r>
            <a:r>
              <a:rPr sz="1864" spc="-13" dirty="0">
                <a:latin typeface="Calibri"/>
                <a:cs typeface="Calibri"/>
              </a:rPr>
              <a:t>Sequence</a:t>
            </a:r>
            <a:r>
              <a:rPr sz="1864" spc="-33" dirty="0">
                <a:latin typeface="Calibri"/>
                <a:cs typeface="Calibri"/>
              </a:rPr>
              <a:t> </a:t>
            </a:r>
            <a:r>
              <a:rPr sz="1864" dirty="0">
                <a:latin typeface="Calibri"/>
                <a:cs typeface="Calibri"/>
              </a:rPr>
              <a:t>of</a:t>
            </a:r>
            <a:r>
              <a:rPr sz="1864" spc="-27" dirty="0">
                <a:latin typeface="Calibri"/>
                <a:cs typeface="Calibri"/>
              </a:rPr>
              <a:t> </a:t>
            </a:r>
            <a:r>
              <a:rPr sz="1864" spc="-13" dirty="0">
                <a:latin typeface="Calibri"/>
                <a:cs typeface="Calibri"/>
              </a:rPr>
              <a:t>Events:</a:t>
            </a:r>
            <a:r>
              <a:rPr sz="1864" spc="-40" dirty="0">
                <a:latin typeface="Calibri"/>
                <a:cs typeface="Calibri"/>
              </a:rPr>
              <a:t> </a:t>
            </a:r>
            <a:r>
              <a:rPr sz="1864" spc="-13" dirty="0">
                <a:latin typeface="Calibri"/>
                <a:cs typeface="Calibri"/>
              </a:rPr>
              <a:t>Create</a:t>
            </a:r>
            <a:r>
              <a:rPr sz="1864" spc="-33" dirty="0">
                <a:latin typeface="Calibri"/>
                <a:cs typeface="Calibri"/>
              </a:rPr>
              <a:t> </a:t>
            </a:r>
            <a:r>
              <a:rPr sz="1864" dirty="0">
                <a:latin typeface="Calibri"/>
                <a:cs typeface="Calibri"/>
              </a:rPr>
              <a:t>a</a:t>
            </a:r>
            <a:r>
              <a:rPr sz="1864" spc="-33" dirty="0">
                <a:latin typeface="Calibri"/>
                <a:cs typeface="Calibri"/>
              </a:rPr>
              <a:t> </a:t>
            </a:r>
            <a:r>
              <a:rPr sz="1864" spc="-13" dirty="0">
                <a:latin typeface="Calibri"/>
                <a:cs typeface="Calibri"/>
              </a:rPr>
              <a:t>detailed</a:t>
            </a:r>
            <a:r>
              <a:rPr sz="1864" spc="-40" dirty="0">
                <a:latin typeface="Calibri"/>
                <a:cs typeface="Calibri"/>
              </a:rPr>
              <a:t> </a:t>
            </a:r>
            <a:r>
              <a:rPr sz="1864" spc="-13" dirty="0">
                <a:latin typeface="Calibri"/>
                <a:cs typeface="Calibri"/>
              </a:rPr>
              <a:t>timeline</a:t>
            </a:r>
            <a:r>
              <a:rPr sz="1864" spc="-33" dirty="0">
                <a:latin typeface="Calibri"/>
                <a:cs typeface="Calibri"/>
              </a:rPr>
              <a:t> </a:t>
            </a:r>
            <a:r>
              <a:rPr sz="1864" dirty="0">
                <a:latin typeface="Calibri"/>
                <a:cs typeface="Calibri"/>
              </a:rPr>
              <a:t>of</a:t>
            </a:r>
            <a:r>
              <a:rPr sz="1864" spc="-27" dirty="0">
                <a:latin typeface="Calibri"/>
                <a:cs typeface="Calibri"/>
              </a:rPr>
              <a:t> </a:t>
            </a:r>
            <a:r>
              <a:rPr sz="1864" spc="-13" dirty="0">
                <a:latin typeface="Calibri"/>
                <a:cs typeface="Calibri"/>
              </a:rPr>
              <a:t>events</a:t>
            </a:r>
            <a:r>
              <a:rPr sz="1864" spc="-33" dirty="0">
                <a:latin typeface="Calibri"/>
                <a:cs typeface="Calibri"/>
              </a:rPr>
              <a:t> </a:t>
            </a:r>
            <a:r>
              <a:rPr sz="1864" dirty="0">
                <a:latin typeface="Calibri"/>
                <a:cs typeface="Calibri"/>
              </a:rPr>
              <a:t>leading</a:t>
            </a:r>
            <a:r>
              <a:rPr sz="1864" spc="-40" dirty="0">
                <a:latin typeface="Calibri"/>
                <a:cs typeface="Calibri"/>
              </a:rPr>
              <a:t> </a:t>
            </a:r>
            <a:r>
              <a:rPr sz="1864" dirty="0">
                <a:latin typeface="Calibri"/>
                <a:cs typeface="Calibri"/>
              </a:rPr>
              <a:t>up</a:t>
            </a:r>
            <a:r>
              <a:rPr sz="1864" spc="-40" dirty="0">
                <a:latin typeface="Calibri"/>
                <a:cs typeface="Calibri"/>
              </a:rPr>
              <a:t> </a:t>
            </a:r>
            <a:r>
              <a:rPr sz="1864" spc="-33" dirty="0">
                <a:latin typeface="Calibri"/>
                <a:cs typeface="Calibri"/>
              </a:rPr>
              <a:t>to </a:t>
            </a:r>
            <a:r>
              <a:rPr sz="1864" dirty="0">
                <a:latin typeface="Calibri"/>
                <a:cs typeface="Calibri"/>
              </a:rPr>
              <a:t>the</a:t>
            </a:r>
            <a:r>
              <a:rPr sz="1864" spc="-47" dirty="0">
                <a:latin typeface="Calibri"/>
                <a:cs typeface="Calibri"/>
              </a:rPr>
              <a:t> </a:t>
            </a:r>
            <a:r>
              <a:rPr sz="1864" spc="-13" dirty="0">
                <a:latin typeface="Calibri"/>
                <a:cs typeface="Calibri"/>
              </a:rPr>
              <a:t>accident,</a:t>
            </a:r>
            <a:r>
              <a:rPr sz="1864" spc="-47" dirty="0">
                <a:latin typeface="Calibri"/>
                <a:cs typeface="Calibri"/>
              </a:rPr>
              <a:t> </a:t>
            </a:r>
            <a:r>
              <a:rPr sz="1864" dirty="0">
                <a:latin typeface="Calibri"/>
                <a:cs typeface="Calibri"/>
              </a:rPr>
              <a:t>during</a:t>
            </a:r>
            <a:r>
              <a:rPr sz="1864" spc="-47" dirty="0">
                <a:latin typeface="Calibri"/>
                <a:cs typeface="Calibri"/>
              </a:rPr>
              <a:t> </a:t>
            </a:r>
            <a:r>
              <a:rPr sz="1864" dirty="0">
                <a:latin typeface="Calibri"/>
                <a:cs typeface="Calibri"/>
              </a:rPr>
              <a:t>the</a:t>
            </a:r>
            <a:r>
              <a:rPr sz="1864" spc="-53" dirty="0">
                <a:latin typeface="Calibri"/>
                <a:cs typeface="Calibri"/>
              </a:rPr>
              <a:t> </a:t>
            </a:r>
            <a:r>
              <a:rPr sz="1864" spc="-13" dirty="0">
                <a:latin typeface="Calibri"/>
                <a:cs typeface="Calibri"/>
              </a:rPr>
              <a:t>accident,</a:t>
            </a:r>
            <a:r>
              <a:rPr sz="1864" spc="-40" dirty="0">
                <a:latin typeface="Calibri"/>
                <a:cs typeface="Calibri"/>
              </a:rPr>
              <a:t> </a:t>
            </a:r>
            <a:r>
              <a:rPr sz="1864" dirty="0">
                <a:latin typeface="Calibri"/>
                <a:cs typeface="Calibri"/>
              </a:rPr>
              <a:t>and</a:t>
            </a:r>
            <a:r>
              <a:rPr sz="1864" spc="-53" dirty="0">
                <a:latin typeface="Calibri"/>
                <a:cs typeface="Calibri"/>
              </a:rPr>
              <a:t> </a:t>
            </a:r>
            <a:r>
              <a:rPr sz="1864" spc="-13" dirty="0">
                <a:latin typeface="Calibri"/>
                <a:cs typeface="Calibri"/>
              </a:rPr>
              <a:t>immediately</a:t>
            </a:r>
            <a:r>
              <a:rPr sz="1864" spc="-47" dirty="0">
                <a:latin typeface="Calibri"/>
                <a:cs typeface="Calibri"/>
              </a:rPr>
              <a:t> </a:t>
            </a:r>
            <a:r>
              <a:rPr sz="1864" spc="-13" dirty="0">
                <a:latin typeface="Calibri"/>
                <a:cs typeface="Calibri"/>
              </a:rPr>
              <a:t>afterward.</a:t>
            </a:r>
            <a:r>
              <a:rPr sz="1864" spc="-40" dirty="0">
                <a:latin typeface="Calibri"/>
                <a:cs typeface="Calibri"/>
              </a:rPr>
              <a:t> </a:t>
            </a:r>
            <a:r>
              <a:rPr sz="1864" dirty="0">
                <a:latin typeface="Calibri"/>
                <a:cs typeface="Calibri"/>
              </a:rPr>
              <a:t>This</a:t>
            </a:r>
            <a:r>
              <a:rPr sz="1864" spc="-47" dirty="0">
                <a:latin typeface="Calibri"/>
                <a:cs typeface="Calibri"/>
              </a:rPr>
              <a:t> </a:t>
            </a:r>
            <a:r>
              <a:rPr sz="1864" dirty="0">
                <a:latin typeface="Calibri"/>
                <a:cs typeface="Calibri"/>
              </a:rPr>
              <a:t>helps</a:t>
            </a:r>
            <a:r>
              <a:rPr sz="1864" spc="-40" dirty="0">
                <a:latin typeface="Calibri"/>
                <a:cs typeface="Calibri"/>
              </a:rPr>
              <a:t> </a:t>
            </a:r>
            <a:r>
              <a:rPr sz="1864" spc="-33" dirty="0">
                <a:latin typeface="Calibri"/>
                <a:cs typeface="Calibri"/>
              </a:rPr>
              <a:t>in </a:t>
            </a:r>
            <a:r>
              <a:rPr sz="1864" spc="-13" dirty="0">
                <a:latin typeface="Calibri"/>
                <a:cs typeface="Calibri"/>
              </a:rPr>
              <a:t>understanding</a:t>
            </a:r>
            <a:r>
              <a:rPr sz="1864" spc="-60" dirty="0">
                <a:latin typeface="Calibri"/>
                <a:cs typeface="Calibri"/>
              </a:rPr>
              <a:t> </a:t>
            </a:r>
            <a:r>
              <a:rPr sz="1864" dirty="0">
                <a:latin typeface="Calibri"/>
                <a:cs typeface="Calibri"/>
              </a:rPr>
              <a:t>the</a:t>
            </a:r>
            <a:r>
              <a:rPr sz="1864" spc="-53" dirty="0">
                <a:latin typeface="Calibri"/>
                <a:cs typeface="Calibri"/>
              </a:rPr>
              <a:t> </a:t>
            </a:r>
            <a:r>
              <a:rPr sz="1864" dirty="0">
                <a:latin typeface="Calibri"/>
                <a:cs typeface="Calibri"/>
              </a:rPr>
              <a:t>chain</a:t>
            </a:r>
            <a:r>
              <a:rPr sz="1864" spc="-53" dirty="0">
                <a:latin typeface="Calibri"/>
                <a:cs typeface="Calibri"/>
              </a:rPr>
              <a:t> </a:t>
            </a:r>
            <a:r>
              <a:rPr sz="1864" dirty="0">
                <a:latin typeface="Calibri"/>
                <a:cs typeface="Calibri"/>
              </a:rPr>
              <a:t>of</a:t>
            </a:r>
            <a:r>
              <a:rPr sz="1864" spc="-40" dirty="0">
                <a:latin typeface="Calibri"/>
                <a:cs typeface="Calibri"/>
              </a:rPr>
              <a:t> </a:t>
            </a:r>
            <a:r>
              <a:rPr sz="1864" spc="-13" dirty="0">
                <a:latin typeface="Calibri"/>
                <a:cs typeface="Calibri"/>
              </a:rPr>
              <a:t>events</a:t>
            </a:r>
            <a:r>
              <a:rPr sz="1864" spc="-47" dirty="0">
                <a:latin typeface="Calibri"/>
                <a:cs typeface="Calibri"/>
              </a:rPr>
              <a:t> </a:t>
            </a:r>
            <a:r>
              <a:rPr sz="1864" dirty="0">
                <a:latin typeface="Calibri"/>
                <a:cs typeface="Calibri"/>
              </a:rPr>
              <a:t>that</a:t>
            </a:r>
            <a:r>
              <a:rPr sz="1864" spc="-53" dirty="0">
                <a:latin typeface="Calibri"/>
                <a:cs typeface="Calibri"/>
              </a:rPr>
              <a:t> </a:t>
            </a:r>
            <a:r>
              <a:rPr sz="1864" dirty="0">
                <a:latin typeface="Calibri"/>
                <a:cs typeface="Calibri"/>
              </a:rPr>
              <a:t>led</a:t>
            </a:r>
            <a:r>
              <a:rPr sz="1864" spc="-53" dirty="0">
                <a:latin typeface="Calibri"/>
                <a:cs typeface="Calibri"/>
              </a:rPr>
              <a:t> </a:t>
            </a:r>
            <a:r>
              <a:rPr sz="1864" dirty="0">
                <a:latin typeface="Calibri"/>
                <a:cs typeface="Calibri"/>
              </a:rPr>
              <a:t>to</a:t>
            </a:r>
            <a:r>
              <a:rPr sz="1864" spc="-40" dirty="0">
                <a:latin typeface="Calibri"/>
                <a:cs typeface="Calibri"/>
              </a:rPr>
              <a:t> </a:t>
            </a:r>
            <a:r>
              <a:rPr sz="1864" dirty="0">
                <a:latin typeface="Calibri"/>
                <a:cs typeface="Calibri"/>
              </a:rPr>
              <a:t>the</a:t>
            </a:r>
            <a:r>
              <a:rPr sz="1864" spc="-53" dirty="0">
                <a:latin typeface="Calibri"/>
                <a:cs typeface="Calibri"/>
              </a:rPr>
              <a:t> </a:t>
            </a:r>
            <a:r>
              <a:rPr sz="1864" spc="-13" dirty="0">
                <a:latin typeface="Calibri"/>
                <a:cs typeface="Calibri"/>
              </a:rPr>
              <a:t>incident.</a:t>
            </a:r>
            <a:endParaRPr sz="1864">
              <a:latin typeface="Calibri"/>
              <a:cs typeface="Calibri"/>
            </a:endParaRPr>
          </a:p>
          <a:p>
            <a:pPr marL="244387" indent="-227474">
              <a:spcBef>
                <a:spcPts val="739"/>
              </a:spcBef>
              <a:buFont typeface="Arial MT"/>
              <a:buChar char="•"/>
              <a:tabLst>
                <a:tab pos="244387" algn="l"/>
              </a:tabLst>
            </a:pPr>
            <a:r>
              <a:rPr sz="1864" dirty="0">
                <a:latin typeface="Calibri"/>
                <a:cs typeface="Calibri"/>
              </a:rPr>
              <a:t>Look</a:t>
            </a:r>
            <a:r>
              <a:rPr sz="1864" spc="-40" dirty="0">
                <a:latin typeface="Calibri"/>
                <a:cs typeface="Calibri"/>
              </a:rPr>
              <a:t> </a:t>
            </a:r>
            <a:r>
              <a:rPr sz="1864" dirty="0">
                <a:latin typeface="Calibri"/>
                <a:cs typeface="Calibri"/>
              </a:rPr>
              <a:t>at</a:t>
            </a:r>
            <a:r>
              <a:rPr sz="1864" spc="-40" dirty="0">
                <a:latin typeface="Calibri"/>
                <a:cs typeface="Calibri"/>
              </a:rPr>
              <a:t> </a:t>
            </a:r>
            <a:r>
              <a:rPr sz="1864" dirty="0">
                <a:latin typeface="Calibri"/>
                <a:cs typeface="Calibri"/>
              </a:rPr>
              <a:t>what</a:t>
            </a:r>
            <a:r>
              <a:rPr sz="1864" spc="-40" dirty="0">
                <a:latin typeface="Calibri"/>
                <a:cs typeface="Calibri"/>
              </a:rPr>
              <a:t> </a:t>
            </a:r>
            <a:r>
              <a:rPr sz="1864" dirty="0">
                <a:latin typeface="Calibri"/>
                <a:cs typeface="Calibri"/>
              </a:rPr>
              <a:t>is</a:t>
            </a:r>
            <a:r>
              <a:rPr sz="1864" spc="-33" dirty="0">
                <a:latin typeface="Calibri"/>
                <a:cs typeface="Calibri"/>
              </a:rPr>
              <a:t> </a:t>
            </a:r>
            <a:r>
              <a:rPr sz="1864" spc="-13" dirty="0">
                <a:latin typeface="Calibri"/>
                <a:cs typeface="Calibri"/>
              </a:rPr>
              <a:t>relevant</a:t>
            </a:r>
            <a:r>
              <a:rPr sz="1864" spc="-40" dirty="0">
                <a:latin typeface="Calibri"/>
                <a:cs typeface="Calibri"/>
              </a:rPr>
              <a:t> </a:t>
            </a:r>
            <a:r>
              <a:rPr sz="1864" dirty="0">
                <a:latin typeface="Calibri"/>
                <a:cs typeface="Calibri"/>
              </a:rPr>
              <a:t>to</a:t>
            </a:r>
            <a:r>
              <a:rPr sz="1864" spc="-33" dirty="0">
                <a:latin typeface="Calibri"/>
                <a:cs typeface="Calibri"/>
              </a:rPr>
              <a:t> </a:t>
            </a:r>
            <a:r>
              <a:rPr sz="1864" dirty="0">
                <a:latin typeface="Calibri"/>
                <a:cs typeface="Calibri"/>
              </a:rPr>
              <a:t>the</a:t>
            </a:r>
            <a:r>
              <a:rPr sz="1864" spc="-33" dirty="0">
                <a:latin typeface="Calibri"/>
                <a:cs typeface="Calibri"/>
              </a:rPr>
              <a:t> </a:t>
            </a:r>
            <a:r>
              <a:rPr sz="1864" spc="-13" dirty="0">
                <a:latin typeface="Calibri"/>
                <a:cs typeface="Calibri"/>
              </a:rPr>
              <a:t>incident,</a:t>
            </a:r>
            <a:r>
              <a:rPr sz="1864" spc="-33" dirty="0">
                <a:latin typeface="Calibri"/>
                <a:cs typeface="Calibri"/>
              </a:rPr>
              <a:t> </a:t>
            </a:r>
            <a:r>
              <a:rPr sz="1864" dirty="0">
                <a:latin typeface="Calibri"/>
                <a:cs typeface="Calibri"/>
              </a:rPr>
              <a:t>in</a:t>
            </a:r>
            <a:r>
              <a:rPr sz="1864" spc="-47" dirty="0">
                <a:latin typeface="Calibri"/>
                <a:cs typeface="Calibri"/>
              </a:rPr>
              <a:t> </a:t>
            </a:r>
            <a:r>
              <a:rPr sz="1864" dirty="0">
                <a:latin typeface="Calibri"/>
                <a:cs typeface="Calibri"/>
              </a:rPr>
              <a:t>a</a:t>
            </a:r>
            <a:r>
              <a:rPr sz="1864" spc="-33" dirty="0">
                <a:latin typeface="Calibri"/>
                <a:cs typeface="Calibri"/>
              </a:rPr>
              <a:t> </a:t>
            </a:r>
            <a:r>
              <a:rPr sz="1864" spc="-27" dirty="0">
                <a:latin typeface="Calibri"/>
                <a:cs typeface="Calibri"/>
              </a:rPr>
              <a:t>timely,</a:t>
            </a:r>
            <a:r>
              <a:rPr sz="1864" spc="-40" dirty="0">
                <a:latin typeface="Calibri"/>
                <a:cs typeface="Calibri"/>
              </a:rPr>
              <a:t> </a:t>
            </a:r>
            <a:r>
              <a:rPr sz="1864" spc="-13" dirty="0">
                <a:latin typeface="Calibri"/>
                <a:cs typeface="Calibri"/>
              </a:rPr>
              <a:t>structured</a:t>
            </a:r>
            <a:r>
              <a:rPr sz="1864" spc="-47" dirty="0">
                <a:latin typeface="Calibri"/>
                <a:cs typeface="Calibri"/>
              </a:rPr>
              <a:t> </a:t>
            </a:r>
            <a:r>
              <a:rPr sz="1864" spc="-13" dirty="0">
                <a:latin typeface="Calibri"/>
                <a:cs typeface="Calibri"/>
              </a:rPr>
              <a:t>manner.</a:t>
            </a:r>
            <a:endParaRPr sz="1864">
              <a:latin typeface="Calibri"/>
              <a:cs typeface="Calibri"/>
            </a:endParaRPr>
          </a:p>
          <a:p>
            <a:pPr marL="244387" marR="6765" indent="-228320">
              <a:lnSpc>
                <a:spcPts val="2011"/>
              </a:lnSpc>
              <a:spcBef>
                <a:spcPts val="1025"/>
              </a:spcBef>
              <a:buFont typeface="Arial MT"/>
              <a:buChar char="•"/>
              <a:tabLst>
                <a:tab pos="244387" algn="l"/>
              </a:tabLst>
            </a:pPr>
            <a:r>
              <a:rPr sz="1864" dirty="0">
                <a:latin typeface="Calibri"/>
                <a:cs typeface="Calibri"/>
              </a:rPr>
              <a:t>Have</a:t>
            </a:r>
            <a:r>
              <a:rPr sz="1864" spc="-60" dirty="0">
                <a:latin typeface="Calibri"/>
                <a:cs typeface="Calibri"/>
              </a:rPr>
              <a:t> </a:t>
            </a:r>
            <a:r>
              <a:rPr sz="1864" dirty="0">
                <a:latin typeface="Calibri"/>
                <a:cs typeface="Calibri"/>
              </a:rPr>
              <a:t>all</a:t>
            </a:r>
            <a:r>
              <a:rPr sz="1864" spc="-47" dirty="0">
                <a:latin typeface="Calibri"/>
                <a:cs typeface="Calibri"/>
              </a:rPr>
              <a:t> </a:t>
            </a:r>
            <a:r>
              <a:rPr sz="1864" spc="-13" dirty="0">
                <a:latin typeface="Calibri"/>
                <a:cs typeface="Calibri"/>
              </a:rPr>
              <a:t>reasonable</a:t>
            </a:r>
            <a:r>
              <a:rPr sz="1864" spc="-53" dirty="0">
                <a:latin typeface="Calibri"/>
                <a:cs typeface="Calibri"/>
              </a:rPr>
              <a:t> </a:t>
            </a:r>
            <a:r>
              <a:rPr sz="1864" dirty="0">
                <a:latin typeface="Calibri"/>
                <a:cs typeface="Calibri"/>
              </a:rPr>
              <a:t>lines</a:t>
            </a:r>
            <a:r>
              <a:rPr sz="1864" spc="-47" dirty="0">
                <a:latin typeface="Calibri"/>
                <a:cs typeface="Calibri"/>
              </a:rPr>
              <a:t> </a:t>
            </a:r>
            <a:r>
              <a:rPr sz="1864" dirty="0">
                <a:latin typeface="Calibri"/>
                <a:cs typeface="Calibri"/>
              </a:rPr>
              <a:t>of</a:t>
            </a:r>
            <a:r>
              <a:rPr sz="1864" spc="-40" dirty="0">
                <a:latin typeface="Calibri"/>
                <a:cs typeface="Calibri"/>
              </a:rPr>
              <a:t> </a:t>
            </a:r>
            <a:r>
              <a:rPr sz="1864" dirty="0">
                <a:latin typeface="Calibri"/>
                <a:cs typeface="Calibri"/>
              </a:rPr>
              <a:t>enquiry</a:t>
            </a:r>
            <a:r>
              <a:rPr sz="1864" spc="-53" dirty="0">
                <a:latin typeface="Calibri"/>
                <a:cs typeface="Calibri"/>
              </a:rPr>
              <a:t> </a:t>
            </a:r>
            <a:r>
              <a:rPr sz="1864" dirty="0">
                <a:latin typeface="Calibri"/>
                <a:cs typeface="Calibri"/>
              </a:rPr>
              <a:t>been</a:t>
            </a:r>
            <a:r>
              <a:rPr sz="1864" spc="-53" dirty="0">
                <a:latin typeface="Calibri"/>
                <a:cs typeface="Calibri"/>
              </a:rPr>
              <a:t> </a:t>
            </a:r>
            <a:r>
              <a:rPr sz="1864" spc="-13" dirty="0">
                <a:latin typeface="Calibri"/>
                <a:cs typeface="Calibri"/>
              </a:rPr>
              <a:t>followed?</a:t>
            </a:r>
            <a:r>
              <a:rPr sz="1864" spc="-53" dirty="0">
                <a:latin typeface="Calibri"/>
                <a:cs typeface="Calibri"/>
              </a:rPr>
              <a:t> </a:t>
            </a:r>
            <a:r>
              <a:rPr sz="1864" dirty="0">
                <a:latin typeface="Calibri"/>
                <a:cs typeface="Calibri"/>
              </a:rPr>
              <a:t>Is</a:t>
            </a:r>
            <a:r>
              <a:rPr sz="1864" spc="-47" dirty="0">
                <a:latin typeface="Calibri"/>
                <a:cs typeface="Calibri"/>
              </a:rPr>
              <a:t> </a:t>
            </a:r>
            <a:r>
              <a:rPr sz="1864" dirty="0">
                <a:latin typeface="Calibri"/>
                <a:cs typeface="Calibri"/>
              </a:rPr>
              <a:t>there</a:t>
            </a:r>
            <a:r>
              <a:rPr sz="1864" spc="-47" dirty="0">
                <a:latin typeface="Calibri"/>
                <a:cs typeface="Calibri"/>
              </a:rPr>
              <a:t> </a:t>
            </a:r>
            <a:r>
              <a:rPr sz="1864" dirty="0">
                <a:latin typeface="Calibri"/>
                <a:cs typeface="Calibri"/>
              </a:rPr>
              <a:t>any</a:t>
            </a:r>
            <a:r>
              <a:rPr sz="1864" spc="-53" dirty="0">
                <a:latin typeface="Calibri"/>
                <a:cs typeface="Calibri"/>
              </a:rPr>
              <a:t> </a:t>
            </a:r>
            <a:r>
              <a:rPr sz="1864" spc="-13" dirty="0">
                <a:latin typeface="Calibri"/>
                <a:cs typeface="Calibri"/>
              </a:rPr>
              <a:t>information</a:t>
            </a:r>
            <a:r>
              <a:rPr sz="1864" spc="-53" dirty="0">
                <a:latin typeface="Calibri"/>
                <a:cs typeface="Calibri"/>
              </a:rPr>
              <a:t> </a:t>
            </a:r>
            <a:r>
              <a:rPr sz="1864" spc="-13" dirty="0">
                <a:latin typeface="Calibri"/>
                <a:cs typeface="Calibri"/>
              </a:rPr>
              <a:t>missing? </a:t>
            </a:r>
            <a:r>
              <a:rPr sz="1864" dirty="0">
                <a:latin typeface="Calibri"/>
                <a:cs typeface="Calibri"/>
              </a:rPr>
              <a:t>If</a:t>
            </a:r>
            <a:r>
              <a:rPr sz="1864" spc="-33" dirty="0">
                <a:latin typeface="Calibri"/>
                <a:cs typeface="Calibri"/>
              </a:rPr>
              <a:t> </a:t>
            </a:r>
            <a:r>
              <a:rPr sz="1864" dirty="0">
                <a:latin typeface="Calibri"/>
                <a:cs typeface="Calibri"/>
              </a:rPr>
              <a:t>so,</a:t>
            </a:r>
            <a:r>
              <a:rPr sz="1864" spc="-27" dirty="0">
                <a:latin typeface="Calibri"/>
                <a:cs typeface="Calibri"/>
              </a:rPr>
              <a:t> why?</a:t>
            </a:r>
            <a:endParaRPr sz="1864">
              <a:latin typeface="Calibri"/>
              <a:cs typeface="Calibri"/>
            </a:endParaRPr>
          </a:p>
          <a:p>
            <a:pPr marL="244387" indent="-227474">
              <a:spcBef>
                <a:spcPts val="739"/>
              </a:spcBef>
              <a:buFont typeface="Arial MT"/>
              <a:buChar char="•"/>
              <a:tabLst>
                <a:tab pos="244387" algn="l"/>
              </a:tabLst>
            </a:pPr>
            <a:r>
              <a:rPr sz="1864" dirty="0">
                <a:latin typeface="Calibri"/>
                <a:cs typeface="Calibri"/>
              </a:rPr>
              <a:t>Common</a:t>
            </a:r>
            <a:r>
              <a:rPr sz="1864" spc="-60" dirty="0">
                <a:latin typeface="Calibri"/>
                <a:cs typeface="Calibri"/>
              </a:rPr>
              <a:t> </a:t>
            </a:r>
            <a:r>
              <a:rPr sz="1864" dirty="0">
                <a:latin typeface="Calibri"/>
                <a:cs typeface="Calibri"/>
              </a:rPr>
              <a:t>themes</a:t>
            </a:r>
            <a:r>
              <a:rPr sz="1864" spc="-53" dirty="0">
                <a:latin typeface="Calibri"/>
                <a:cs typeface="Calibri"/>
              </a:rPr>
              <a:t> </a:t>
            </a:r>
            <a:r>
              <a:rPr sz="1864" dirty="0">
                <a:latin typeface="Calibri"/>
                <a:cs typeface="Calibri"/>
              </a:rPr>
              <a:t>from</a:t>
            </a:r>
            <a:r>
              <a:rPr sz="1864" spc="-53" dirty="0">
                <a:latin typeface="Calibri"/>
                <a:cs typeface="Calibri"/>
              </a:rPr>
              <a:t> </a:t>
            </a:r>
            <a:r>
              <a:rPr sz="1864" dirty="0">
                <a:latin typeface="Calibri"/>
                <a:cs typeface="Calibri"/>
              </a:rPr>
              <a:t>these</a:t>
            </a:r>
            <a:r>
              <a:rPr sz="1864" spc="-53" dirty="0">
                <a:latin typeface="Calibri"/>
                <a:cs typeface="Calibri"/>
              </a:rPr>
              <a:t> </a:t>
            </a:r>
            <a:r>
              <a:rPr sz="1864" spc="-13" dirty="0">
                <a:latin typeface="Calibri"/>
                <a:cs typeface="Calibri"/>
              </a:rPr>
              <a:t>interviews</a:t>
            </a:r>
            <a:r>
              <a:rPr sz="1864" spc="-53" dirty="0">
                <a:latin typeface="Calibri"/>
                <a:cs typeface="Calibri"/>
              </a:rPr>
              <a:t> </a:t>
            </a:r>
            <a:r>
              <a:rPr sz="1864" dirty="0">
                <a:latin typeface="Calibri"/>
                <a:cs typeface="Calibri"/>
              </a:rPr>
              <a:t>must</a:t>
            </a:r>
            <a:r>
              <a:rPr sz="1864" spc="-60" dirty="0">
                <a:latin typeface="Calibri"/>
                <a:cs typeface="Calibri"/>
              </a:rPr>
              <a:t> </a:t>
            </a:r>
            <a:r>
              <a:rPr sz="1864" dirty="0">
                <a:latin typeface="Calibri"/>
                <a:cs typeface="Calibri"/>
              </a:rPr>
              <a:t>be</a:t>
            </a:r>
            <a:r>
              <a:rPr sz="1864" spc="-47" dirty="0">
                <a:latin typeface="Calibri"/>
                <a:cs typeface="Calibri"/>
              </a:rPr>
              <a:t> </a:t>
            </a:r>
            <a:r>
              <a:rPr sz="1864" spc="-13" dirty="0">
                <a:latin typeface="Calibri"/>
                <a:cs typeface="Calibri"/>
              </a:rPr>
              <a:t>recorded.</a:t>
            </a:r>
            <a:endParaRPr sz="1864">
              <a:latin typeface="Calibri"/>
              <a:cs typeface="Calibri"/>
            </a:endParaRPr>
          </a:p>
          <a:p>
            <a:pPr marL="244387" indent="-227474">
              <a:spcBef>
                <a:spcPts val="772"/>
              </a:spcBef>
              <a:buFont typeface="Arial MT"/>
              <a:buChar char="•"/>
              <a:tabLst>
                <a:tab pos="244387" algn="l"/>
              </a:tabLst>
            </a:pPr>
            <a:r>
              <a:rPr sz="1864" dirty="0">
                <a:latin typeface="Calibri"/>
                <a:cs typeface="Calibri"/>
              </a:rPr>
              <a:t>All</a:t>
            </a:r>
            <a:r>
              <a:rPr sz="1864" spc="-47" dirty="0">
                <a:latin typeface="Calibri"/>
                <a:cs typeface="Calibri"/>
              </a:rPr>
              <a:t> </a:t>
            </a:r>
            <a:r>
              <a:rPr sz="1864" dirty="0">
                <a:latin typeface="Calibri"/>
                <a:cs typeface="Calibri"/>
              </a:rPr>
              <a:t>possible</a:t>
            </a:r>
            <a:r>
              <a:rPr sz="1864" spc="-47" dirty="0">
                <a:latin typeface="Calibri"/>
                <a:cs typeface="Calibri"/>
              </a:rPr>
              <a:t> </a:t>
            </a:r>
            <a:r>
              <a:rPr sz="1864" dirty="0">
                <a:latin typeface="Calibri"/>
                <a:cs typeface="Calibri"/>
              </a:rPr>
              <a:t>causes</a:t>
            </a:r>
            <a:r>
              <a:rPr sz="1864" spc="-40" dirty="0">
                <a:latin typeface="Calibri"/>
                <a:cs typeface="Calibri"/>
              </a:rPr>
              <a:t> </a:t>
            </a:r>
            <a:r>
              <a:rPr sz="1864" dirty="0">
                <a:latin typeface="Calibri"/>
                <a:cs typeface="Calibri"/>
              </a:rPr>
              <a:t>and</a:t>
            </a:r>
            <a:r>
              <a:rPr sz="1864" spc="-47" dirty="0">
                <a:latin typeface="Calibri"/>
                <a:cs typeface="Calibri"/>
              </a:rPr>
              <a:t> </a:t>
            </a:r>
            <a:r>
              <a:rPr sz="1864" spc="-13" dirty="0">
                <a:latin typeface="Calibri"/>
                <a:cs typeface="Calibri"/>
              </a:rPr>
              <a:t>consequences</a:t>
            </a:r>
            <a:r>
              <a:rPr sz="1864" spc="-40" dirty="0">
                <a:latin typeface="Calibri"/>
                <a:cs typeface="Calibri"/>
              </a:rPr>
              <a:t> </a:t>
            </a:r>
            <a:r>
              <a:rPr sz="1864" dirty="0">
                <a:latin typeface="Calibri"/>
                <a:cs typeface="Calibri"/>
              </a:rPr>
              <a:t>of</a:t>
            </a:r>
            <a:r>
              <a:rPr sz="1864" spc="-33" dirty="0">
                <a:latin typeface="Calibri"/>
                <a:cs typeface="Calibri"/>
              </a:rPr>
              <a:t> </a:t>
            </a:r>
            <a:r>
              <a:rPr sz="1864" dirty="0">
                <a:latin typeface="Calibri"/>
                <a:cs typeface="Calibri"/>
              </a:rPr>
              <a:t>the</a:t>
            </a:r>
            <a:r>
              <a:rPr sz="1864" spc="-47" dirty="0">
                <a:latin typeface="Calibri"/>
                <a:cs typeface="Calibri"/>
              </a:rPr>
              <a:t> </a:t>
            </a:r>
            <a:r>
              <a:rPr sz="1864" spc="-13" dirty="0">
                <a:latin typeface="Calibri"/>
                <a:cs typeface="Calibri"/>
              </a:rPr>
              <a:t>incident</a:t>
            </a:r>
            <a:r>
              <a:rPr sz="1864" spc="-47" dirty="0">
                <a:latin typeface="Calibri"/>
                <a:cs typeface="Calibri"/>
              </a:rPr>
              <a:t> </a:t>
            </a:r>
            <a:r>
              <a:rPr sz="1864" dirty="0">
                <a:latin typeface="Calibri"/>
                <a:cs typeface="Calibri"/>
              </a:rPr>
              <a:t>should</a:t>
            </a:r>
            <a:r>
              <a:rPr sz="1864" spc="-47" dirty="0">
                <a:latin typeface="Calibri"/>
                <a:cs typeface="Calibri"/>
              </a:rPr>
              <a:t> </a:t>
            </a:r>
            <a:r>
              <a:rPr sz="1864" dirty="0">
                <a:latin typeface="Calibri"/>
                <a:cs typeface="Calibri"/>
              </a:rPr>
              <a:t>be</a:t>
            </a:r>
            <a:r>
              <a:rPr sz="1864" spc="-47" dirty="0">
                <a:latin typeface="Calibri"/>
                <a:cs typeface="Calibri"/>
              </a:rPr>
              <a:t> </a:t>
            </a:r>
            <a:r>
              <a:rPr sz="1864" spc="-13" dirty="0">
                <a:latin typeface="Calibri"/>
                <a:cs typeface="Calibri"/>
              </a:rPr>
              <a:t>considered.</a:t>
            </a:r>
            <a:endParaRPr sz="1864">
              <a:latin typeface="Calibri"/>
              <a:cs typeface="Calibri"/>
            </a:endParaRPr>
          </a:p>
          <a:p>
            <a:pPr marL="244387" indent="-227474">
              <a:spcBef>
                <a:spcPts val="772"/>
              </a:spcBef>
              <a:buFont typeface="Arial MT"/>
              <a:buChar char="•"/>
              <a:tabLst>
                <a:tab pos="244387" algn="l"/>
              </a:tabLst>
            </a:pPr>
            <a:r>
              <a:rPr sz="1864" spc="-13" dirty="0">
                <a:latin typeface="Calibri"/>
                <a:cs typeface="Calibri"/>
              </a:rPr>
              <a:t>Establish</a:t>
            </a:r>
            <a:r>
              <a:rPr sz="1864" spc="-47" dirty="0">
                <a:latin typeface="Calibri"/>
                <a:cs typeface="Calibri"/>
              </a:rPr>
              <a:t> </a:t>
            </a:r>
            <a:r>
              <a:rPr sz="1864" dirty="0">
                <a:latin typeface="Calibri"/>
                <a:cs typeface="Calibri"/>
              </a:rPr>
              <a:t>the</a:t>
            </a:r>
            <a:r>
              <a:rPr sz="1864" spc="-40" dirty="0">
                <a:latin typeface="Calibri"/>
                <a:cs typeface="Calibri"/>
              </a:rPr>
              <a:t> </a:t>
            </a:r>
            <a:r>
              <a:rPr sz="1864" spc="-13" dirty="0">
                <a:latin typeface="Calibri"/>
                <a:cs typeface="Calibri"/>
              </a:rPr>
              <a:t>immediate,</a:t>
            </a:r>
            <a:r>
              <a:rPr sz="1864" spc="-40" dirty="0">
                <a:latin typeface="Calibri"/>
                <a:cs typeface="Calibri"/>
              </a:rPr>
              <a:t> </a:t>
            </a:r>
            <a:r>
              <a:rPr sz="1864" spc="-13" dirty="0">
                <a:latin typeface="Calibri"/>
                <a:cs typeface="Calibri"/>
              </a:rPr>
              <a:t>underlying</a:t>
            </a:r>
            <a:r>
              <a:rPr sz="1864" spc="-33" dirty="0">
                <a:latin typeface="Calibri"/>
                <a:cs typeface="Calibri"/>
              </a:rPr>
              <a:t> </a:t>
            </a:r>
            <a:r>
              <a:rPr sz="1864" dirty="0">
                <a:latin typeface="Calibri"/>
                <a:cs typeface="Calibri"/>
              </a:rPr>
              <a:t>and</a:t>
            </a:r>
            <a:r>
              <a:rPr sz="1864" spc="-40" dirty="0">
                <a:latin typeface="Calibri"/>
                <a:cs typeface="Calibri"/>
              </a:rPr>
              <a:t> </a:t>
            </a:r>
            <a:r>
              <a:rPr sz="1864" dirty="0">
                <a:latin typeface="Calibri"/>
                <a:cs typeface="Calibri"/>
              </a:rPr>
              <a:t>root</a:t>
            </a:r>
            <a:r>
              <a:rPr sz="1864" spc="-47" dirty="0">
                <a:latin typeface="Calibri"/>
                <a:cs typeface="Calibri"/>
              </a:rPr>
              <a:t> </a:t>
            </a:r>
            <a:r>
              <a:rPr sz="1864" dirty="0">
                <a:latin typeface="Calibri"/>
                <a:cs typeface="Calibri"/>
              </a:rPr>
              <a:t>causes</a:t>
            </a:r>
            <a:r>
              <a:rPr sz="1864" spc="-33" dirty="0">
                <a:latin typeface="Calibri"/>
                <a:cs typeface="Calibri"/>
              </a:rPr>
              <a:t> </a:t>
            </a:r>
            <a:r>
              <a:rPr sz="1864" spc="-13" dirty="0">
                <a:latin typeface="Calibri"/>
                <a:cs typeface="Calibri"/>
              </a:rPr>
              <a:t>(including</a:t>
            </a:r>
            <a:r>
              <a:rPr sz="1864" spc="-33" dirty="0">
                <a:latin typeface="Calibri"/>
                <a:cs typeface="Calibri"/>
              </a:rPr>
              <a:t> </a:t>
            </a:r>
            <a:r>
              <a:rPr sz="1864" dirty="0">
                <a:latin typeface="Calibri"/>
                <a:cs typeface="Calibri"/>
              </a:rPr>
              <a:t>human</a:t>
            </a:r>
            <a:r>
              <a:rPr sz="1864" spc="-47" dirty="0">
                <a:latin typeface="Calibri"/>
                <a:cs typeface="Calibri"/>
              </a:rPr>
              <a:t> </a:t>
            </a:r>
            <a:r>
              <a:rPr sz="1864" spc="-13" dirty="0">
                <a:latin typeface="Calibri"/>
                <a:cs typeface="Calibri"/>
              </a:rPr>
              <a:t>factors)</a:t>
            </a:r>
            <a:endParaRPr sz="1864">
              <a:latin typeface="Calibri"/>
              <a:cs typeface="Calibri"/>
            </a:endParaRPr>
          </a:p>
          <a:p>
            <a:pPr marL="244387" indent="-227474">
              <a:spcBef>
                <a:spcPts val="772"/>
              </a:spcBef>
              <a:buFont typeface="Arial MT"/>
              <a:buChar char="•"/>
              <a:tabLst>
                <a:tab pos="244387" algn="l"/>
              </a:tabLst>
            </a:pPr>
            <a:r>
              <a:rPr sz="1864" spc="-13" dirty="0">
                <a:latin typeface="Calibri"/>
                <a:cs typeface="Calibri"/>
              </a:rPr>
              <a:t>Establish</a:t>
            </a:r>
            <a:r>
              <a:rPr sz="1864" spc="-47" dirty="0">
                <a:latin typeface="Calibri"/>
                <a:cs typeface="Calibri"/>
              </a:rPr>
              <a:t> </a:t>
            </a:r>
            <a:r>
              <a:rPr sz="1864" dirty="0">
                <a:latin typeface="Calibri"/>
                <a:cs typeface="Calibri"/>
              </a:rPr>
              <a:t>what</a:t>
            </a:r>
            <a:r>
              <a:rPr sz="1864" spc="-47" dirty="0">
                <a:latin typeface="Calibri"/>
                <a:cs typeface="Calibri"/>
              </a:rPr>
              <a:t> </a:t>
            </a:r>
            <a:r>
              <a:rPr sz="1864" spc="-13" dirty="0">
                <a:latin typeface="Calibri"/>
                <a:cs typeface="Calibri"/>
              </a:rPr>
              <a:t>happened</a:t>
            </a:r>
            <a:r>
              <a:rPr sz="1864" spc="-47" dirty="0">
                <a:latin typeface="Calibri"/>
                <a:cs typeface="Calibri"/>
              </a:rPr>
              <a:t> </a:t>
            </a:r>
            <a:r>
              <a:rPr sz="1864" dirty="0">
                <a:latin typeface="Calibri"/>
                <a:cs typeface="Calibri"/>
              </a:rPr>
              <a:t>and</a:t>
            </a:r>
            <a:r>
              <a:rPr sz="1864" spc="-40" dirty="0">
                <a:latin typeface="Calibri"/>
                <a:cs typeface="Calibri"/>
              </a:rPr>
              <a:t> </a:t>
            </a:r>
            <a:r>
              <a:rPr sz="1864" dirty="0">
                <a:latin typeface="Calibri"/>
                <a:cs typeface="Calibri"/>
              </a:rPr>
              <a:t>why</a:t>
            </a:r>
            <a:r>
              <a:rPr sz="1864" spc="-40" dirty="0">
                <a:latin typeface="Calibri"/>
                <a:cs typeface="Calibri"/>
              </a:rPr>
              <a:t> </a:t>
            </a:r>
            <a:r>
              <a:rPr sz="1864" spc="-13" dirty="0">
                <a:latin typeface="Calibri"/>
                <a:cs typeface="Calibri"/>
              </a:rPr>
              <a:t>(5-</a:t>
            </a:r>
            <a:r>
              <a:rPr sz="1864" spc="-27" dirty="0">
                <a:latin typeface="Calibri"/>
                <a:cs typeface="Calibri"/>
              </a:rPr>
              <a:t>Whys)</a:t>
            </a:r>
            <a:endParaRPr sz="1864">
              <a:latin typeface="Calibri"/>
              <a:cs typeface="Calibri"/>
            </a:endParaRPr>
          </a:p>
          <a:p>
            <a:pPr marL="244387" indent="-227474">
              <a:spcBef>
                <a:spcPts val="766"/>
              </a:spcBef>
              <a:buFont typeface="Arial MT"/>
              <a:buChar char="•"/>
              <a:tabLst>
                <a:tab pos="244387" algn="l"/>
              </a:tabLst>
            </a:pPr>
            <a:r>
              <a:rPr sz="1864" spc="-13" dirty="0">
                <a:latin typeface="Calibri"/>
                <a:cs typeface="Calibri"/>
              </a:rPr>
              <a:t>Identify</a:t>
            </a:r>
            <a:r>
              <a:rPr sz="1864" spc="-40" dirty="0">
                <a:latin typeface="Calibri"/>
                <a:cs typeface="Calibri"/>
              </a:rPr>
              <a:t> </a:t>
            </a:r>
            <a:r>
              <a:rPr sz="1864" b="1" dirty="0">
                <a:latin typeface="Calibri"/>
                <a:cs typeface="Calibri"/>
              </a:rPr>
              <a:t>all</a:t>
            </a:r>
            <a:r>
              <a:rPr sz="1864" b="1" spc="-33" dirty="0">
                <a:latin typeface="Calibri"/>
                <a:cs typeface="Calibri"/>
              </a:rPr>
              <a:t> </a:t>
            </a:r>
            <a:r>
              <a:rPr sz="1864" dirty="0">
                <a:latin typeface="Calibri"/>
                <a:cs typeface="Calibri"/>
              </a:rPr>
              <a:t>causes</a:t>
            </a:r>
            <a:r>
              <a:rPr sz="1864" spc="-40" dirty="0">
                <a:latin typeface="Calibri"/>
                <a:cs typeface="Calibri"/>
              </a:rPr>
              <a:t> </a:t>
            </a:r>
            <a:r>
              <a:rPr sz="1864" dirty="0">
                <a:latin typeface="Calibri"/>
                <a:cs typeface="Calibri"/>
              </a:rPr>
              <a:t>of</a:t>
            </a:r>
            <a:r>
              <a:rPr sz="1864" spc="-40" dirty="0">
                <a:latin typeface="Calibri"/>
                <a:cs typeface="Calibri"/>
              </a:rPr>
              <a:t> </a:t>
            </a:r>
            <a:r>
              <a:rPr sz="1864" dirty="0">
                <a:latin typeface="Calibri"/>
                <a:cs typeface="Calibri"/>
              </a:rPr>
              <a:t>the</a:t>
            </a:r>
            <a:r>
              <a:rPr sz="1864" spc="-40" dirty="0">
                <a:latin typeface="Calibri"/>
                <a:cs typeface="Calibri"/>
              </a:rPr>
              <a:t> </a:t>
            </a:r>
            <a:r>
              <a:rPr sz="1864" spc="-13" dirty="0">
                <a:latin typeface="Calibri"/>
                <a:cs typeface="Calibri"/>
              </a:rPr>
              <a:t>incident</a:t>
            </a:r>
            <a:r>
              <a:rPr sz="1864" spc="-47" dirty="0">
                <a:latin typeface="Calibri"/>
                <a:cs typeface="Calibri"/>
              </a:rPr>
              <a:t> </a:t>
            </a:r>
            <a:r>
              <a:rPr sz="1864" spc="-13" dirty="0">
                <a:latin typeface="Calibri"/>
                <a:cs typeface="Calibri"/>
              </a:rPr>
              <a:t>(including</a:t>
            </a:r>
            <a:r>
              <a:rPr sz="1864" spc="-40" dirty="0">
                <a:latin typeface="Calibri"/>
                <a:cs typeface="Calibri"/>
              </a:rPr>
              <a:t> </a:t>
            </a:r>
            <a:r>
              <a:rPr sz="1864" dirty="0">
                <a:latin typeface="Calibri"/>
                <a:cs typeface="Calibri"/>
              </a:rPr>
              <a:t>human</a:t>
            </a:r>
            <a:r>
              <a:rPr sz="1864" spc="-47" dirty="0">
                <a:latin typeface="Calibri"/>
                <a:cs typeface="Calibri"/>
              </a:rPr>
              <a:t> </a:t>
            </a:r>
            <a:r>
              <a:rPr sz="1864" spc="-13" dirty="0">
                <a:latin typeface="Calibri"/>
                <a:cs typeface="Calibri"/>
              </a:rPr>
              <a:t>factors</a:t>
            </a:r>
            <a:r>
              <a:rPr sz="1864" spc="-47" dirty="0">
                <a:latin typeface="Calibri"/>
                <a:cs typeface="Calibri"/>
              </a:rPr>
              <a:t> </a:t>
            </a:r>
            <a:r>
              <a:rPr sz="1864" dirty="0">
                <a:latin typeface="Calibri"/>
                <a:cs typeface="Calibri"/>
              </a:rPr>
              <a:t>where</a:t>
            </a:r>
            <a:r>
              <a:rPr sz="1864" spc="-47" dirty="0">
                <a:latin typeface="Calibri"/>
                <a:cs typeface="Calibri"/>
              </a:rPr>
              <a:t> </a:t>
            </a:r>
            <a:r>
              <a:rPr sz="1864" spc="-13" dirty="0">
                <a:latin typeface="Calibri"/>
                <a:cs typeface="Calibri"/>
              </a:rPr>
              <a:t>applicable)</a:t>
            </a:r>
            <a:endParaRPr sz="1864">
              <a:latin typeface="Calibri"/>
              <a:cs typeface="Calibri"/>
            </a:endParaRPr>
          </a:p>
          <a:p>
            <a:pPr marL="244387" indent="-227474">
              <a:spcBef>
                <a:spcPts val="772"/>
              </a:spcBef>
              <a:buFont typeface="Arial MT"/>
              <a:buChar char="•"/>
              <a:tabLst>
                <a:tab pos="244387" algn="l"/>
              </a:tabLst>
            </a:pPr>
            <a:r>
              <a:rPr sz="1864" spc="-13" dirty="0">
                <a:latin typeface="Calibri"/>
                <a:cs typeface="Calibri"/>
              </a:rPr>
              <a:t>Record</a:t>
            </a:r>
            <a:r>
              <a:rPr sz="1864" spc="-47" dirty="0">
                <a:latin typeface="Calibri"/>
                <a:cs typeface="Calibri"/>
              </a:rPr>
              <a:t> </a:t>
            </a:r>
            <a:r>
              <a:rPr sz="1864" dirty="0">
                <a:latin typeface="Calibri"/>
                <a:cs typeface="Calibri"/>
              </a:rPr>
              <a:t>all</a:t>
            </a:r>
            <a:r>
              <a:rPr sz="1864" spc="-33" dirty="0">
                <a:latin typeface="Calibri"/>
                <a:cs typeface="Calibri"/>
              </a:rPr>
              <a:t> </a:t>
            </a:r>
            <a:r>
              <a:rPr sz="1864" dirty="0">
                <a:latin typeface="Calibri"/>
                <a:cs typeface="Calibri"/>
              </a:rPr>
              <a:t>causes</a:t>
            </a:r>
            <a:r>
              <a:rPr sz="1864" spc="-40" dirty="0">
                <a:latin typeface="Calibri"/>
                <a:cs typeface="Calibri"/>
              </a:rPr>
              <a:t> </a:t>
            </a:r>
            <a:r>
              <a:rPr sz="1864" dirty="0">
                <a:latin typeface="Calibri"/>
                <a:cs typeface="Calibri"/>
              </a:rPr>
              <a:t>and</a:t>
            </a:r>
            <a:r>
              <a:rPr sz="1864" spc="-40" dirty="0">
                <a:latin typeface="Calibri"/>
                <a:cs typeface="Calibri"/>
              </a:rPr>
              <a:t> </a:t>
            </a:r>
            <a:r>
              <a:rPr sz="1864" spc="-13" dirty="0">
                <a:latin typeface="Calibri"/>
                <a:cs typeface="Calibri"/>
              </a:rPr>
              <a:t>additional</a:t>
            </a:r>
            <a:r>
              <a:rPr sz="1864" spc="-40" dirty="0">
                <a:latin typeface="Calibri"/>
                <a:cs typeface="Calibri"/>
              </a:rPr>
              <a:t> </a:t>
            </a:r>
            <a:r>
              <a:rPr sz="1864" dirty="0">
                <a:latin typeface="Calibri"/>
                <a:cs typeface="Calibri"/>
              </a:rPr>
              <a:t>risk</a:t>
            </a:r>
            <a:r>
              <a:rPr sz="1864" spc="-40" dirty="0">
                <a:latin typeface="Calibri"/>
                <a:cs typeface="Calibri"/>
              </a:rPr>
              <a:t> </a:t>
            </a:r>
            <a:r>
              <a:rPr sz="1864" spc="-13" dirty="0">
                <a:latin typeface="Calibri"/>
                <a:cs typeface="Calibri"/>
              </a:rPr>
              <a:t>control</a:t>
            </a:r>
            <a:r>
              <a:rPr sz="1864" spc="-40" dirty="0">
                <a:latin typeface="Calibri"/>
                <a:cs typeface="Calibri"/>
              </a:rPr>
              <a:t> </a:t>
            </a:r>
            <a:r>
              <a:rPr sz="1864" spc="-13" dirty="0">
                <a:latin typeface="Calibri"/>
                <a:cs typeface="Calibri"/>
              </a:rPr>
              <a:t>measures</a:t>
            </a:r>
            <a:r>
              <a:rPr sz="1864" spc="-33" dirty="0">
                <a:latin typeface="Calibri"/>
                <a:cs typeface="Calibri"/>
              </a:rPr>
              <a:t> </a:t>
            </a:r>
            <a:r>
              <a:rPr sz="1864" spc="-13" dirty="0">
                <a:latin typeface="Calibri"/>
                <a:cs typeface="Calibri"/>
              </a:rPr>
              <a:t>required</a:t>
            </a:r>
            <a:endParaRPr sz="1864">
              <a:latin typeface="Calibri"/>
              <a:cs typeface="Calibri"/>
            </a:endParaRPr>
          </a:p>
          <a:p>
            <a:pPr marL="244387" indent="-227474">
              <a:spcBef>
                <a:spcPts val="772"/>
              </a:spcBef>
              <a:buFont typeface="Arial MT"/>
              <a:buChar char="•"/>
              <a:tabLst>
                <a:tab pos="244387" algn="l"/>
              </a:tabLst>
            </a:pPr>
            <a:r>
              <a:rPr sz="1864" spc="-13" dirty="0">
                <a:latin typeface="Calibri"/>
                <a:cs typeface="Calibri"/>
              </a:rPr>
              <a:t>Identify</a:t>
            </a:r>
            <a:r>
              <a:rPr sz="1864" spc="-47" dirty="0">
                <a:latin typeface="Calibri"/>
                <a:cs typeface="Calibri"/>
              </a:rPr>
              <a:t> </a:t>
            </a:r>
            <a:r>
              <a:rPr sz="1864" spc="-13" dirty="0">
                <a:latin typeface="Calibri"/>
                <a:cs typeface="Calibri"/>
              </a:rPr>
              <a:t>control</a:t>
            </a:r>
            <a:r>
              <a:rPr sz="1864" spc="-47" dirty="0">
                <a:latin typeface="Calibri"/>
                <a:cs typeface="Calibri"/>
              </a:rPr>
              <a:t> </a:t>
            </a:r>
            <a:r>
              <a:rPr sz="1864" spc="-13" dirty="0">
                <a:latin typeface="Calibri"/>
                <a:cs typeface="Calibri"/>
              </a:rPr>
              <a:t>measures</a:t>
            </a:r>
            <a:r>
              <a:rPr sz="1864" spc="-47" dirty="0">
                <a:latin typeface="Calibri"/>
                <a:cs typeface="Calibri"/>
              </a:rPr>
              <a:t> </a:t>
            </a:r>
            <a:r>
              <a:rPr sz="1864" spc="-13" dirty="0">
                <a:latin typeface="Calibri"/>
                <a:cs typeface="Calibri"/>
              </a:rPr>
              <a:t>(existing</a:t>
            </a:r>
            <a:r>
              <a:rPr sz="1864" spc="-47" dirty="0">
                <a:latin typeface="Calibri"/>
                <a:cs typeface="Calibri"/>
              </a:rPr>
              <a:t> </a:t>
            </a:r>
            <a:r>
              <a:rPr sz="1864" dirty="0">
                <a:latin typeface="Calibri"/>
                <a:cs typeface="Calibri"/>
              </a:rPr>
              <a:t>and/or</a:t>
            </a:r>
            <a:r>
              <a:rPr sz="1864" spc="-47" dirty="0">
                <a:latin typeface="Calibri"/>
                <a:cs typeface="Calibri"/>
              </a:rPr>
              <a:t> </a:t>
            </a:r>
            <a:r>
              <a:rPr sz="1864" spc="-13" dirty="0">
                <a:latin typeface="Calibri"/>
                <a:cs typeface="Calibri"/>
              </a:rPr>
              <a:t>additional)</a:t>
            </a:r>
            <a:r>
              <a:rPr sz="1864" spc="-47" dirty="0">
                <a:latin typeface="Calibri"/>
                <a:cs typeface="Calibri"/>
              </a:rPr>
              <a:t> </a:t>
            </a:r>
            <a:r>
              <a:rPr sz="1864" dirty="0">
                <a:latin typeface="Calibri"/>
                <a:cs typeface="Calibri"/>
              </a:rPr>
              <a:t>for</a:t>
            </a:r>
            <a:r>
              <a:rPr sz="1864" spc="-47" dirty="0">
                <a:latin typeface="Calibri"/>
                <a:cs typeface="Calibri"/>
              </a:rPr>
              <a:t> </a:t>
            </a:r>
            <a:r>
              <a:rPr sz="1864" dirty="0">
                <a:latin typeface="Calibri"/>
                <a:cs typeface="Calibri"/>
              </a:rPr>
              <a:t>each</a:t>
            </a:r>
            <a:r>
              <a:rPr sz="1864" spc="-53" dirty="0">
                <a:latin typeface="Calibri"/>
                <a:cs typeface="Calibri"/>
              </a:rPr>
              <a:t> </a:t>
            </a:r>
            <a:r>
              <a:rPr sz="1864" spc="-13" dirty="0">
                <a:latin typeface="Calibri"/>
                <a:cs typeface="Calibri"/>
              </a:rPr>
              <a:t>cause</a:t>
            </a:r>
            <a:endParaRPr sz="1864">
              <a:latin typeface="Calibri"/>
              <a:cs typeface="Calibri"/>
            </a:endParaRPr>
          </a:p>
          <a:p>
            <a:pPr marL="244387" indent="-227474">
              <a:spcBef>
                <a:spcPts val="772"/>
              </a:spcBef>
              <a:buFont typeface="Arial MT"/>
              <a:buChar char="•"/>
              <a:tabLst>
                <a:tab pos="244387" algn="l"/>
              </a:tabLst>
            </a:pPr>
            <a:r>
              <a:rPr sz="1864" dirty="0">
                <a:latin typeface="Calibri"/>
                <a:cs typeface="Calibri"/>
              </a:rPr>
              <a:t>Use</a:t>
            </a:r>
            <a:r>
              <a:rPr sz="1864" spc="-40" dirty="0">
                <a:latin typeface="Calibri"/>
                <a:cs typeface="Calibri"/>
              </a:rPr>
              <a:t> </a:t>
            </a:r>
            <a:r>
              <a:rPr sz="1864" dirty="0">
                <a:latin typeface="Calibri"/>
                <a:cs typeface="Calibri"/>
              </a:rPr>
              <a:t>of</a:t>
            </a:r>
            <a:r>
              <a:rPr sz="1864" spc="-27" dirty="0">
                <a:latin typeface="Calibri"/>
                <a:cs typeface="Calibri"/>
              </a:rPr>
              <a:t> </a:t>
            </a:r>
            <a:r>
              <a:rPr sz="1864" dirty="0">
                <a:latin typeface="Calibri"/>
                <a:cs typeface="Calibri"/>
              </a:rPr>
              <a:t>a</a:t>
            </a:r>
            <a:r>
              <a:rPr sz="1864" spc="-40" dirty="0">
                <a:latin typeface="Calibri"/>
                <a:cs typeface="Calibri"/>
              </a:rPr>
              <a:t> </a:t>
            </a:r>
            <a:r>
              <a:rPr sz="1864" spc="-13" dirty="0">
                <a:latin typeface="Calibri"/>
                <a:cs typeface="Calibri"/>
              </a:rPr>
              <a:t>timeline</a:t>
            </a:r>
            <a:r>
              <a:rPr sz="1864" spc="-33" dirty="0">
                <a:latin typeface="Calibri"/>
                <a:cs typeface="Calibri"/>
              </a:rPr>
              <a:t> </a:t>
            </a:r>
            <a:r>
              <a:rPr sz="1864" dirty="0">
                <a:latin typeface="Calibri"/>
                <a:cs typeface="Calibri"/>
              </a:rPr>
              <a:t>can</a:t>
            </a:r>
            <a:r>
              <a:rPr sz="1864" spc="-47" dirty="0">
                <a:latin typeface="Calibri"/>
                <a:cs typeface="Calibri"/>
              </a:rPr>
              <a:t> </a:t>
            </a:r>
            <a:r>
              <a:rPr sz="1864" dirty="0">
                <a:latin typeface="Calibri"/>
                <a:cs typeface="Calibri"/>
              </a:rPr>
              <a:t>help</a:t>
            </a:r>
            <a:r>
              <a:rPr sz="1864" spc="-40" dirty="0">
                <a:latin typeface="Calibri"/>
                <a:cs typeface="Calibri"/>
              </a:rPr>
              <a:t> </a:t>
            </a:r>
            <a:r>
              <a:rPr sz="1864" dirty="0">
                <a:latin typeface="Calibri"/>
                <a:cs typeface="Calibri"/>
              </a:rPr>
              <a:t>during</a:t>
            </a:r>
            <a:r>
              <a:rPr sz="1864" spc="-33" dirty="0">
                <a:latin typeface="Calibri"/>
                <a:cs typeface="Calibri"/>
              </a:rPr>
              <a:t> </a:t>
            </a:r>
            <a:r>
              <a:rPr sz="1864" dirty="0">
                <a:latin typeface="Calibri"/>
                <a:cs typeface="Calibri"/>
              </a:rPr>
              <a:t>the</a:t>
            </a:r>
            <a:r>
              <a:rPr sz="1864" spc="-47" dirty="0">
                <a:latin typeface="Calibri"/>
                <a:cs typeface="Calibri"/>
              </a:rPr>
              <a:t> </a:t>
            </a:r>
            <a:r>
              <a:rPr sz="1864" spc="-13" dirty="0">
                <a:latin typeface="Calibri"/>
                <a:cs typeface="Calibri"/>
              </a:rPr>
              <a:t>‘analysis’</a:t>
            </a:r>
            <a:r>
              <a:rPr sz="1864" spc="-33" dirty="0">
                <a:latin typeface="Calibri"/>
                <a:cs typeface="Calibri"/>
              </a:rPr>
              <a:t> </a:t>
            </a:r>
            <a:r>
              <a:rPr sz="1864" spc="-27" dirty="0">
                <a:latin typeface="Calibri"/>
                <a:cs typeface="Calibri"/>
              </a:rPr>
              <a:t>step</a:t>
            </a:r>
            <a:endParaRPr sz="1864">
              <a:latin typeface="Calibri"/>
              <a:cs typeface="Calibri"/>
            </a:endParaRPr>
          </a:p>
        </p:txBody>
      </p:sp>
      <p:grpSp>
        <p:nvGrpSpPr>
          <p:cNvPr id="5" name="object 5"/>
          <p:cNvGrpSpPr/>
          <p:nvPr/>
        </p:nvGrpSpPr>
        <p:grpSpPr>
          <a:xfrm>
            <a:off x="8616717" y="-470"/>
            <a:ext cx="3567682" cy="6849544"/>
            <a:chOff x="6464871" y="-353"/>
            <a:chExt cx="2679065" cy="5143500"/>
          </a:xfrm>
        </p:grpSpPr>
        <p:pic>
          <p:nvPicPr>
            <p:cNvPr id="6" name="object 6"/>
            <p:cNvPicPr/>
            <p:nvPr/>
          </p:nvPicPr>
          <p:blipFill>
            <a:blip r:embed="rId2" cstate="print"/>
            <a:stretch>
              <a:fillRect/>
            </a:stretch>
          </p:blipFill>
          <p:spPr>
            <a:xfrm>
              <a:off x="6464871" y="1347484"/>
              <a:ext cx="2586227" cy="1880997"/>
            </a:xfrm>
            <a:prstGeom prst="rect">
              <a:avLst/>
            </a:prstGeom>
          </p:spPr>
        </p:pic>
        <p:sp>
          <p:nvSpPr>
            <p:cNvPr id="7" name="object 7"/>
            <p:cNvSpPr/>
            <p:nvPr/>
          </p:nvSpPr>
          <p:spPr>
            <a:xfrm>
              <a:off x="9051480" y="-353"/>
              <a:ext cx="92710" cy="5143500"/>
            </a:xfrm>
            <a:custGeom>
              <a:avLst/>
              <a:gdLst/>
              <a:ahLst/>
              <a:cxnLst/>
              <a:rect l="l" t="t" r="r" b="b"/>
              <a:pathLst>
                <a:path w="92709" h="5143500">
                  <a:moveTo>
                    <a:pt x="92163" y="0"/>
                  </a:moveTo>
                  <a:lnTo>
                    <a:pt x="0" y="0"/>
                  </a:lnTo>
                  <a:lnTo>
                    <a:pt x="0" y="5143309"/>
                  </a:lnTo>
                  <a:lnTo>
                    <a:pt x="92163" y="5143309"/>
                  </a:lnTo>
                  <a:lnTo>
                    <a:pt x="92163" y="0"/>
                  </a:lnTo>
                  <a:close/>
                </a:path>
              </a:pathLst>
            </a:custGeom>
            <a:solidFill>
              <a:srgbClr val="EC7C30"/>
            </a:solidFill>
          </p:spPr>
          <p:txBody>
            <a:bodyPr wrap="square" lIns="0" tIns="0" rIns="0" bIns="0" rtlCol="0"/>
            <a:lstStyle/>
            <a:p>
              <a:endParaRPr sz="2397"/>
            </a:p>
          </p:txBody>
        </p:sp>
        <p:sp>
          <p:nvSpPr>
            <p:cNvPr id="8" name="object 8"/>
            <p:cNvSpPr/>
            <p:nvPr/>
          </p:nvSpPr>
          <p:spPr>
            <a:xfrm>
              <a:off x="9051456" y="0"/>
              <a:ext cx="92710" cy="5143500"/>
            </a:xfrm>
            <a:custGeom>
              <a:avLst/>
              <a:gdLst/>
              <a:ahLst/>
              <a:cxnLst/>
              <a:rect l="l" t="t" r="r" b="b"/>
              <a:pathLst>
                <a:path w="92709" h="5143500">
                  <a:moveTo>
                    <a:pt x="54982" y="0"/>
                  </a:moveTo>
                  <a:lnTo>
                    <a:pt x="11" y="0"/>
                  </a:lnTo>
                  <a:lnTo>
                    <a:pt x="0" y="5143011"/>
                  </a:lnTo>
                  <a:lnTo>
                    <a:pt x="92187" y="5143011"/>
                  </a:lnTo>
                  <a:lnTo>
                    <a:pt x="92162" y="64392"/>
                  </a:lnTo>
                  <a:lnTo>
                    <a:pt x="54982" y="0"/>
                  </a:lnTo>
                  <a:close/>
                </a:path>
              </a:pathLst>
            </a:custGeom>
            <a:solidFill>
              <a:srgbClr val="EA7C33"/>
            </a:solidFill>
          </p:spPr>
          <p:txBody>
            <a:bodyPr wrap="square" lIns="0" tIns="0" rIns="0" bIns="0" rtlCol="0"/>
            <a:lstStyle/>
            <a:p>
              <a:endParaRPr sz="2397"/>
            </a:p>
          </p:txBody>
        </p:sp>
        <p:sp>
          <p:nvSpPr>
            <p:cNvPr id="9" name="object 9"/>
            <p:cNvSpPr/>
            <p:nvPr/>
          </p:nvSpPr>
          <p:spPr>
            <a:xfrm>
              <a:off x="9051456" y="0"/>
              <a:ext cx="92710" cy="5143500"/>
            </a:xfrm>
            <a:custGeom>
              <a:avLst/>
              <a:gdLst/>
              <a:ahLst/>
              <a:cxnLst/>
              <a:rect l="l" t="t" r="r" b="b"/>
              <a:pathLst>
                <a:path w="92709" h="5143500">
                  <a:moveTo>
                    <a:pt x="17553" y="0"/>
                  </a:moveTo>
                  <a:lnTo>
                    <a:pt x="11" y="0"/>
                  </a:lnTo>
                  <a:lnTo>
                    <a:pt x="0" y="5143011"/>
                  </a:lnTo>
                  <a:lnTo>
                    <a:pt x="92187" y="5143011"/>
                  </a:lnTo>
                  <a:lnTo>
                    <a:pt x="92162" y="129215"/>
                  </a:lnTo>
                  <a:lnTo>
                    <a:pt x="17553" y="0"/>
                  </a:lnTo>
                  <a:close/>
                </a:path>
              </a:pathLst>
            </a:custGeom>
            <a:solidFill>
              <a:srgbClr val="E87D34"/>
            </a:solidFill>
          </p:spPr>
          <p:txBody>
            <a:bodyPr wrap="square" lIns="0" tIns="0" rIns="0" bIns="0" rtlCol="0"/>
            <a:lstStyle/>
            <a:p>
              <a:endParaRPr sz="2397"/>
            </a:p>
          </p:txBody>
        </p:sp>
        <p:sp>
          <p:nvSpPr>
            <p:cNvPr id="10" name="object 10"/>
            <p:cNvSpPr/>
            <p:nvPr/>
          </p:nvSpPr>
          <p:spPr>
            <a:xfrm>
              <a:off x="9051456" y="33822"/>
              <a:ext cx="92710" cy="5109210"/>
            </a:xfrm>
            <a:custGeom>
              <a:avLst/>
              <a:gdLst/>
              <a:ahLst/>
              <a:cxnLst/>
              <a:rect l="l" t="t" r="r" b="b"/>
              <a:pathLst>
                <a:path w="92709" h="5109210">
                  <a:moveTo>
                    <a:pt x="11" y="0"/>
                  </a:moveTo>
                  <a:lnTo>
                    <a:pt x="0" y="5109188"/>
                  </a:lnTo>
                  <a:lnTo>
                    <a:pt x="92187" y="5109188"/>
                  </a:lnTo>
                  <a:lnTo>
                    <a:pt x="92162" y="159621"/>
                  </a:lnTo>
                  <a:lnTo>
                    <a:pt x="11" y="0"/>
                  </a:lnTo>
                  <a:close/>
                </a:path>
              </a:pathLst>
            </a:custGeom>
            <a:solidFill>
              <a:srgbClr val="E77D36"/>
            </a:solidFill>
          </p:spPr>
          <p:txBody>
            <a:bodyPr wrap="square" lIns="0" tIns="0" rIns="0" bIns="0" rtlCol="0"/>
            <a:lstStyle/>
            <a:p>
              <a:endParaRPr sz="2397"/>
            </a:p>
          </p:txBody>
        </p:sp>
        <p:sp>
          <p:nvSpPr>
            <p:cNvPr id="11" name="object 11"/>
            <p:cNvSpPr/>
            <p:nvPr/>
          </p:nvSpPr>
          <p:spPr>
            <a:xfrm>
              <a:off x="9051456" y="98666"/>
              <a:ext cx="92710" cy="5044440"/>
            </a:xfrm>
            <a:custGeom>
              <a:avLst/>
              <a:gdLst/>
              <a:ahLst/>
              <a:cxnLst/>
              <a:rect l="l" t="t" r="r" b="b"/>
              <a:pathLst>
                <a:path w="92709" h="5044440">
                  <a:moveTo>
                    <a:pt x="11" y="0"/>
                  </a:moveTo>
                  <a:lnTo>
                    <a:pt x="0" y="5044344"/>
                  </a:lnTo>
                  <a:lnTo>
                    <a:pt x="92187" y="5044344"/>
                  </a:lnTo>
                  <a:lnTo>
                    <a:pt x="92162" y="159620"/>
                  </a:lnTo>
                  <a:lnTo>
                    <a:pt x="11" y="0"/>
                  </a:lnTo>
                  <a:close/>
                </a:path>
              </a:pathLst>
            </a:custGeom>
            <a:solidFill>
              <a:srgbClr val="E57D38"/>
            </a:solidFill>
          </p:spPr>
          <p:txBody>
            <a:bodyPr wrap="square" lIns="0" tIns="0" rIns="0" bIns="0" rtlCol="0"/>
            <a:lstStyle/>
            <a:p>
              <a:endParaRPr sz="2397"/>
            </a:p>
          </p:txBody>
        </p:sp>
        <p:sp>
          <p:nvSpPr>
            <p:cNvPr id="12" name="object 12"/>
            <p:cNvSpPr/>
            <p:nvPr/>
          </p:nvSpPr>
          <p:spPr>
            <a:xfrm>
              <a:off x="9051456" y="163478"/>
              <a:ext cx="92710" cy="4979670"/>
            </a:xfrm>
            <a:custGeom>
              <a:avLst/>
              <a:gdLst/>
              <a:ahLst/>
              <a:cxnLst/>
              <a:rect l="l" t="t" r="r" b="b"/>
              <a:pathLst>
                <a:path w="92709" h="4979670">
                  <a:moveTo>
                    <a:pt x="11" y="0"/>
                  </a:moveTo>
                  <a:lnTo>
                    <a:pt x="0" y="4979537"/>
                  </a:lnTo>
                  <a:lnTo>
                    <a:pt x="92189" y="4979537"/>
                  </a:lnTo>
                  <a:lnTo>
                    <a:pt x="92162" y="159595"/>
                  </a:lnTo>
                  <a:lnTo>
                    <a:pt x="11" y="0"/>
                  </a:lnTo>
                  <a:close/>
                </a:path>
              </a:pathLst>
            </a:custGeom>
            <a:solidFill>
              <a:srgbClr val="E37E3A"/>
            </a:solidFill>
          </p:spPr>
          <p:txBody>
            <a:bodyPr wrap="square" lIns="0" tIns="0" rIns="0" bIns="0" rtlCol="0"/>
            <a:lstStyle/>
            <a:p>
              <a:endParaRPr sz="2397"/>
            </a:p>
          </p:txBody>
        </p:sp>
        <p:sp>
          <p:nvSpPr>
            <p:cNvPr id="13" name="object 13"/>
            <p:cNvSpPr/>
            <p:nvPr/>
          </p:nvSpPr>
          <p:spPr>
            <a:xfrm>
              <a:off x="9051456" y="228313"/>
              <a:ext cx="92710" cy="4914900"/>
            </a:xfrm>
            <a:custGeom>
              <a:avLst/>
              <a:gdLst/>
              <a:ahLst/>
              <a:cxnLst/>
              <a:rect l="l" t="t" r="r" b="b"/>
              <a:pathLst>
                <a:path w="92709" h="4914900">
                  <a:moveTo>
                    <a:pt x="11" y="0"/>
                  </a:moveTo>
                  <a:lnTo>
                    <a:pt x="0" y="4914701"/>
                  </a:lnTo>
                  <a:lnTo>
                    <a:pt x="92189" y="4914701"/>
                  </a:lnTo>
                  <a:lnTo>
                    <a:pt x="92162" y="159595"/>
                  </a:lnTo>
                  <a:lnTo>
                    <a:pt x="11" y="0"/>
                  </a:lnTo>
                  <a:close/>
                </a:path>
              </a:pathLst>
            </a:custGeom>
            <a:solidFill>
              <a:srgbClr val="E17E3C"/>
            </a:solidFill>
          </p:spPr>
          <p:txBody>
            <a:bodyPr wrap="square" lIns="0" tIns="0" rIns="0" bIns="0" rtlCol="0"/>
            <a:lstStyle/>
            <a:p>
              <a:endParaRPr sz="2397"/>
            </a:p>
          </p:txBody>
        </p:sp>
        <p:sp>
          <p:nvSpPr>
            <p:cNvPr id="14" name="object 14"/>
            <p:cNvSpPr/>
            <p:nvPr/>
          </p:nvSpPr>
          <p:spPr>
            <a:xfrm>
              <a:off x="9051456" y="293137"/>
              <a:ext cx="92710" cy="4850130"/>
            </a:xfrm>
            <a:custGeom>
              <a:avLst/>
              <a:gdLst/>
              <a:ahLst/>
              <a:cxnLst/>
              <a:rect l="l" t="t" r="r" b="b"/>
              <a:pathLst>
                <a:path w="92709" h="4850130">
                  <a:moveTo>
                    <a:pt x="11" y="0"/>
                  </a:moveTo>
                  <a:lnTo>
                    <a:pt x="0" y="4849877"/>
                  </a:lnTo>
                  <a:lnTo>
                    <a:pt x="92189" y="4849877"/>
                  </a:lnTo>
                  <a:lnTo>
                    <a:pt x="92162" y="159595"/>
                  </a:lnTo>
                  <a:lnTo>
                    <a:pt x="11" y="0"/>
                  </a:lnTo>
                  <a:close/>
                </a:path>
              </a:pathLst>
            </a:custGeom>
            <a:solidFill>
              <a:srgbClr val="DF7F3E"/>
            </a:solidFill>
          </p:spPr>
          <p:txBody>
            <a:bodyPr wrap="square" lIns="0" tIns="0" rIns="0" bIns="0" rtlCol="0"/>
            <a:lstStyle/>
            <a:p>
              <a:endParaRPr sz="2397"/>
            </a:p>
          </p:txBody>
        </p:sp>
        <p:sp>
          <p:nvSpPr>
            <p:cNvPr id="15" name="object 15"/>
            <p:cNvSpPr/>
            <p:nvPr/>
          </p:nvSpPr>
          <p:spPr>
            <a:xfrm>
              <a:off x="9051456" y="357069"/>
              <a:ext cx="92710" cy="4785995"/>
            </a:xfrm>
            <a:custGeom>
              <a:avLst/>
              <a:gdLst/>
              <a:ahLst/>
              <a:cxnLst/>
              <a:rect l="l" t="t" r="r" b="b"/>
              <a:pathLst>
                <a:path w="92709" h="4785995">
                  <a:moveTo>
                    <a:pt x="11" y="0"/>
                  </a:moveTo>
                  <a:lnTo>
                    <a:pt x="0" y="4785945"/>
                  </a:lnTo>
                  <a:lnTo>
                    <a:pt x="92189" y="4785945"/>
                  </a:lnTo>
                  <a:lnTo>
                    <a:pt x="92162" y="159635"/>
                  </a:lnTo>
                  <a:lnTo>
                    <a:pt x="11" y="0"/>
                  </a:lnTo>
                  <a:close/>
                </a:path>
              </a:pathLst>
            </a:custGeom>
            <a:solidFill>
              <a:srgbClr val="DE7F40"/>
            </a:solidFill>
          </p:spPr>
          <p:txBody>
            <a:bodyPr wrap="square" lIns="0" tIns="0" rIns="0" bIns="0" rtlCol="0"/>
            <a:lstStyle/>
            <a:p>
              <a:endParaRPr sz="2397"/>
            </a:p>
          </p:txBody>
        </p:sp>
        <p:sp>
          <p:nvSpPr>
            <p:cNvPr id="16" name="object 16"/>
            <p:cNvSpPr/>
            <p:nvPr/>
          </p:nvSpPr>
          <p:spPr>
            <a:xfrm>
              <a:off x="9051456" y="421876"/>
              <a:ext cx="92710" cy="4721225"/>
            </a:xfrm>
            <a:custGeom>
              <a:avLst/>
              <a:gdLst/>
              <a:ahLst/>
              <a:cxnLst/>
              <a:rect l="l" t="t" r="r" b="b"/>
              <a:pathLst>
                <a:path w="92709" h="4721225">
                  <a:moveTo>
                    <a:pt x="11" y="0"/>
                  </a:moveTo>
                  <a:lnTo>
                    <a:pt x="0" y="4721129"/>
                  </a:lnTo>
                  <a:lnTo>
                    <a:pt x="92184" y="4721129"/>
                  </a:lnTo>
                  <a:lnTo>
                    <a:pt x="92162" y="159621"/>
                  </a:lnTo>
                  <a:lnTo>
                    <a:pt x="11" y="0"/>
                  </a:lnTo>
                  <a:close/>
                </a:path>
              </a:pathLst>
            </a:custGeom>
            <a:solidFill>
              <a:srgbClr val="DC7F42"/>
            </a:solidFill>
          </p:spPr>
          <p:txBody>
            <a:bodyPr wrap="square" lIns="0" tIns="0" rIns="0" bIns="0" rtlCol="0"/>
            <a:lstStyle/>
            <a:p>
              <a:endParaRPr sz="2397"/>
            </a:p>
          </p:txBody>
        </p:sp>
        <p:sp>
          <p:nvSpPr>
            <p:cNvPr id="17" name="object 17"/>
            <p:cNvSpPr/>
            <p:nvPr/>
          </p:nvSpPr>
          <p:spPr>
            <a:xfrm>
              <a:off x="9051456" y="486659"/>
              <a:ext cx="92710" cy="4656455"/>
            </a:xfrm>
            <a:custGeom>
              <a:avLst/>
              <a:gdLst/>
              <a:ahLst/>
              <a:cxnLst/>
              <a:rect l="l" t="t" r="r" b="b"/>
              <a:pathLst>
                <a:path w="92709" h="4656455">
                  <a:moveTo>
                    <a:pt x="11" y="0"/>
                  </a:moveTo>
                  <a:lnTo>
                    <a:pt x="0" y="4656351"/>
                  </a:lnTo>
                  <a:lnTo>
                    <a:pt x="92186" y="4656351"/>
                  </a:lnTo>
                  <a:lnTo>
                    <a:pt x="92162" y="159594"/>
                  </a:lnTo>
                  <a:lnTo>
                    <a:pt x="11" y="0"/>
                  </a:lnTo>
                  <a:close/>
                </a:path>
              </a:pathLst>
            </a:custGeom>
            <a:solidFill>
              <a:srgbClr val="DA8044"/>
            </a:solidFill>
          </p:spPr>
          <p:txBody>
            <a:bodyPr wrap="square" lIns="0" tIns="0" rIns="0" bIns="0" rtlCol="0"/>
            <a:lstStyle/>
            <a:p>
              <a:endParaRPr sz="2397"/>
            </a:p>
          </p:txBody>
        </p:sp>
        <p:sp>
          <p:nvSpPr>
            <p:cNvPr id="18" name="object 18"/>
            <p:cNvSpPr/>
            <p:nvPr/>
          </p:nvSpPr>
          <p:spPr>
            <a:xfrm>
              <a:off x="9051456" y="551483"/>
              <a:ext cx="92710" cy="4591685"/>
            </a:xfrm>
            <a:custGeom>
              <a:avLst/>
              <a:gdLst/>
              <a:ahLst/>
              <a:cxnLst/>
              <a:rect l="l" t="t" r="r" b="b"/>
              <a:pathLst>
                <a:path w="92709" h="4591685">
                  <a:moveTo>
                    <a:pt x="11" y="0"/>
                  </a:moveTo>
                  <a:lnTo>
                    <a:pt x="0" y="4591526"/>
                  </a:lnTo>
                  <a:lnTo>
                    <a:pt x="92186" y="4591526"/>
                  </a:lnTo>
                  <a:lnTo>
                    <a:pt x="92162" y="159594"/>
                  </a:lnTo>
                  <a:lnTo>
                    <a:pt x="11" y="0"/>
                  </a:lnTo>
                  <a:close/>
                </a:path>
              </a:pathLst>
            </a:custGeom>
            <a:solidFill>
              <a:srgbClr val="D88046"/>
            </a:solidFill>
          </p:spPr>
          <p:txBody>
            <a:bodyPr wrap="square" lIns="0" tIns="0" rIns="0" bIns="0" rtlCol="0"/>
            <a:lstStyle/>
            <a:p>
              <a:endParaRPr sz="2397"/>
            </a:p>
          </p:txBody>
        </p:sp>
        <p:sp>
          <p:nvSpPr>
            <p:cNvPr id="19" name="object 19"/>
            <p:cNvSpPr/>
            <p:nvPr/>
          </p:nvSpPr>
          <p:spPr>
            <a:xfrm>
              <a:off x="9051456" y="615776"/>
              <a:ext cx="92710" cy="4527550"/>
            </a:xfrm>
            <a:custGeom>
              <a:avLst/>
              <a:gdLst/>
              <a:ahLst/>
              <a:cxnLst/>
              <a:rect l="l" t="t" r="r" b="b"/>
              <a:pathLst>
                <a:path w="92709" h="4527550">
                  <a:moveTo>
                    <a:pt x="11" y="0"/>
                  </a:moveTo>
                  <a:lnTo>
                    <a:pt x="0" y="4527233"/>
                  </a:lnTo>
                  <a:lnTo>
                    <a:pt x="92186" y="4527233"/>
                  </a:lnTo>
                  <a:lnTo>
                    <a:pt x="92162" y="159620"/>
                  </a:lnTo>
                  <a:lnTo>
                    <a:pt x="11" y="0"/>
                  </a:lnTo>
                  <a:close/>
                </a:path>
              </a:pathLst>
            </a:custGeom>
            <a:solidFill>
              <a:srgbClr val="D68048"/>
            </a:solidFill>
          </p:spPr>
          <p:txBody>
            <a:bodyPr wrap="square" lIns="0" tIns="0" rIns="0" bIns="0" rtlCol="0"/>
            <a:lstStyle/>
            <a:p>
              <a:endParaRPr sz="2397"/>
            </a:p>
          </p:txBody>
        </p:sp>
        <p:sp>
          <p:nvSpPr>
            <p:cNvPr id="20" name="object 20"/>
            <p:cNvSpPr/>
            <p:nvPr/>
          </p:nvSpPr>
          <p:spPr>
            <a:xfrm>
              <a:off x="9051456" y="680618"/>
              <a:ext cx="92710" cy="4462780"/>
            </a:xfrm>
            <a:custGeom>
              <a:avLst/>
              <a:gdLst/>
              <a:ahLst/>
              <a:cxnLst/>
              <a:rect l="l" t="t" r="r" b="b"/>
              <a:pathLst>
                <a:path w="92709" h="4462780">
                  <a:moveTo>
                    <a:pt x="11" y="0"/>
                  </a:moveTo>
                  <a:lnTo>
                    <a:pt x="0" y="4462390"/>
                  </a:lnTo>
                  <a:lnTo>
                    <a:pt x="92186" y="4462390"/>
                  </a:lnTo>
                  <a:lnTo>
                    <a:pt x="92162" y="159619"/>
                  </a:lnTo>
                  <a:lnTo>
                    <a:pt x="11" y="0"/>
                  </a:lnTo>
                  <a:close/>
                </a:path>
              </a:pathLst>
            </a:custGeom>
            <a:solidFill>
              <a:srgbClr val="D5814A"/>
            </a:solidFill>
          </p:spPr>
          <p:txBody>
            <a:bodyPr wrap="square" lIns="0" tIns="0" rIns="0" bIns="0" rtlCol="0"/>
            <a:lstStyle/>
            <a:p>
              <a:endParaRPr sz="2397"/>
            </a:p>
          </p:txBody>
        </p:sp>
        <p:sp>
          <p:nvSpPr>
            <p:cNvPr id="21" name="object 21"/>
            <p:cNvSpPr/>
            <p:nvPr/>
          </p:nvSpPr>
          <p:spPr>
            <a:xfrm>
              <a:off x="9051456" y="745451"/>
              <a:ext cx="92710" cy="4398010"/>
            </a:xfrm>
            <a:custGeom>
              <a:avLst/>
              <a:gdLst/>
              <a:ahLst/>
              <a:cxnLst/>
              <a:rect l="l" t="t" r="r" b="b"/>
              <a:pathLst>
                <a:path w="92709" h="4398010">
                  <a:moveTo>
                    <a:pt x="11" y="0"/>
                  </a:moveTo>
                  <a:lnTo>
                    <a:pt x="0" y="4397557"/>
                  </a:lnTo>
                  <a:lnTo>
                    <a:pt x="92186" y="4397557"/>
                  </a:lnTo>
                  <a:lnTo>
                    <a:pt x="92162" y="159620"/>
                  </a:lnTo>
                  <a:lnTo>
                    <a:pt x="11" y="0"/>
                  </a:lnTo>
                  <a:close/>
                </a:path>
              </a:pathLst>
            </a:custGeom>
            <a:solidFill>
              <a:srgbClr val="D3814C"/>
            </a:solidFill>
          </p:spPr>
          <p:txBody>
            <a:bodyPr wrap="square" lIns="0" tIns="0" rIns="0" bIns="0" rtlCol="0"/>
            <a:lstStyle/>
            <a:p>
              <a:endParaRPr sz="2397"/>
            </a:p>
          </p:txBody>
        </p:sp>
        <p:sp>
          <p:nvSpPr>
            <p:cNvPr id="22" name="object 22"/>
            <p:cNvSpPr/>
            <p:nvPr/>
          </p:nvSpPr>
          <p:spPr>
            <a:xfrm>
              <a:off x="9051456" y="810196"/>
              <a:ext cx="92710" cy="4333240"/>
            </a:xfrm>
            <a:custGeom>
              <a:avLst/>
              <a:gdLst/>
              <a:ahLst/>
              <a:cxnLst/>
              <a:rect l="l" t="t" r="r" b="b"/>
              <a:pathLst>
                <a:path w="92709" h="4333240">
                  <a:moveTo>
                    <a:pt x="11" y="0"/>
                  </a:moveTo>
                  <a:lnTo>
                    <a:pt x="0" y="4332817"/>
                  </a:lnTo>
                  <a:lnTo>
                    <a:pt x="92189" y="4332817"/>
                  </a:lnTo>
                  <a:lnTo>
                    <a:pt x="92162" y="159594"/>
                  </a:lnTo>
                  <a:lnTo>
                    <a:pt x="11" y="0"/>
                  </a:lnTo>
                  <a:close/>
                </a:path>
              </a:pathLst>
            </a:custGeom>
            <a:solidFill>
              <a:srgbClr val="D1824E"/>
            </a:solidFill>
          </p:spPr>
          <p:txBody>
            <a:bodyPr wrap="square" lIns="0" tIns="0" rIns="0" bIns="0" rtlCol="0"/>
            <a:lstStyle/>
            <a:p>
              <a:endParaRPr sz="2397"/>
            </a:p>
          </p:txBody>
        </p:sp>
        <p:sp>
          <p:nvSpPr>
            <p:cNvPr id="23" name="object 23"/>
            <p:cNvSpPr/>
            <p:nvPr/>
          </p:nvSpPr>
          <p:spPr>
            <a:xfrm>
              <a:off x="9051456" y="875021"/>
              <a:ext cx="92710" cy="4268470"/>
            </a:xfrm>
            <a:custGeom>
              <a:avLst/>
              <a:gdLst/>
              <a:ahLst/>
              <a:cxnLst/>
              <a:rect l="l" t="t" r="r" b="b"/>
              <a:pathLst>
                <a:path w="92709" h="4268470">
                  <a:moveTo>
                    <a:pt x="11" y="0"/>
                  </a:moveTo>
                  <a:lnTo>
                    <a:pt x="0" y="4267992"/>
                  </a:lnTo>
                  <a:lnTo>
                    <a:pt x="92189" y="4267992"/>
                  </a:lnTo>
                  <a:lnTo>
                    <a:pt x="92162" y="159594"/>
                  </a:lnTo>
                  <a:lnTo>
                    <a:pt x="11" y="0"/>
                  </a:lnTo>
                  <a:close/>
                </a:path>
              </a:pathLst>
            </a:custGeom>
            <a:solidFill>
              <a:srgbClr val="CF8250"/>
            </a:solidFill>
          </p:spPr>
          <p:txBody>
            <a:bodyPr wrap="square" lIns="0" tIns="0" rIns="0" bIns="0" rtlCol="0"/>
            <a:lstStyle/>
            <a:p>
              <a:endParaRPr sz="2397"/>
            </a:p>
          </p:txBody>
        </p:sp>
        <p:sp>
          <p:nvSpPr>
            <p:cNvPr id="24" name="object 24"/>
            <p:cNvSpPr/>
            <p:nvPr/>
          </p:nvSpPr>
          <p:spPr>
            <a:xfrm>
              <a:off x="9051456" y="939353"/>
              <a:ext cx="92710" cy="4203700"/>
            </a:xfrm>
            <a:custGeom>
              <a:avLst/>
              <a:gdLst/>
              <a:ahLst/>
              <a:cxnLst/>
              <a:rect l="l" t="t" r="r" b="b"/>
              <a:pathLst>
                <a:path w="92709" h="4203700">
                  <a:moveTo>
                    <a:pt x="11" y="0"/>
                  </a:moveTo>
                  <a:lnTo>
                    <a:pt x="0" y="4203660"/>
                  </a:lnTo>
                  <a:lnTo>
                    <a:pt x="92188" y="4203660"/>
                  </a:lnTo>
                  <a:lnTo>
                    <a:pt x="92162" y="159620"/>
                  </a:lnTo>
                  <a:lnTo>
                    <a:pt x="11" y="0"/>
                  </a:lnTo>
                  <a:close/>
                </a:path>
              </a:pathLst>
            </a:custGeom>
            <a:solidFill>
              <a:srgbClr val="CD8252"/>
            </a:solidFill>
          </p:spPr>
          <p:txBody>
            <a:bodyPr wrap="square" lIns="0" tIns="0" rIns="0" bIns="0" rtlCol="0"/>
            <a:lstStyle/>
            <a:p>
              <a:endParaRPr sz="2397"/>
            </a:p>
          </p:txBody>
        </p:sp>
        <p:sp>
          <p:nvSpPr>
            <p:cNvPr id="25" name="object 25"/>
            <p:cNvSpPr/>
            <p:nvPr/>
          </p:nvSpPr>
          <p:spPr>
            <a:xfrm>
              <a:off x="9051456" y="1004184"/>
              <a:ext cx="92710" cy="4138929"/>
            </a:xfrm>
            <a:custGeom>
              <a:avLst/>
              <a:gdLst/>
              <a:ahLst/>
              <a:cxnLst/>
              <a:rect l="l" t="t" r="r" b="b"/>
              <a:pathLst>
                <a:path w="92709" h="4138929">
                  <a:moveTo>
                    <a:pt x="11" y="0"/>
                  </a:moveTo>
                  <a:lnTo>
                    <a:pt x="0" y="4138829"/>
                  </a:lnTo>
                  <a:lnTo>
                    <a:pt x="92188" y="4138829"/>
                  </a:lnTo>
                  <a:lnTo>
                    <a:pt x="92162" y="159620"/>
                  </a:lnTo>
                  <a:lnTo>
                    <a:pt x="11" y="0"/>
                  </a:lnTo>
                  <a:close/>
                </a:path>
              </a:pathLst>
            </a:custGeom>
            <a:solidFill>
              <a:srgbClr val="CC8354"/>
            </a:solidFill>
          </p:spPr>
          <p:txBody>
            <a:bodyPr wrap="square" lIns="0" tIns="0" rIns="0" bIns="0" rtlCol="0"/>
            <a:lstStyle/>
            <a:p>
              <a:endParaRPr sz="2397"/>
            </a:p>
          </p:txBody>
        </p:sp>
        <p:sp>
          <p:nvSpPr>
            <p:cNvPr id="26" name="object 26"/>
            <p:cNvSpPr/>
            <p:nvPr/>
          </p:nvSpPr>
          <p:spPr>
            <a:xfrm>
              <a:off x="9051456" y="1068618"/>
              <a:ext cx="92710" cy="4074795"/>
            </a:xfrm>
            <a:custGeom>
              <a:avLst/>
              <a:gdLst/>
              <a:ahLst/>
              <a:cxnLst/>
              <a:rect l="l" t="t" r="r" b="b"/>
              <a:pathLst>
                <a:path w="92709" h="4074795">
                  <a:moveTo>
                    <a:pt x="11" y="0"/>
                  </a:moveTo>
                  <a:lnTo>
                    <a:pt x="0" y="4074400"/>
                  </a:lnTo>
                  <a:lnTo>
                    <a:pt x="92192" y="4074400"/>
                  </a:lnTo>
                  <a:lnTo>
                    <a:pt x="92162" y="159609"/>
                  </a:lnTo>
                  <a:lnTo>
                    <a:pt x="11" y="0"/>
                  </a:lnTo>
                  <a:close/>
                </a:path>
              </a:pathLst>
            </a:custGeom>
            <a:solidFill>
              <a:srgbClr val="CA8356"/>
            </a:solidFill>
          </p:spPr>
          <p:txBody>
            <a:bodyPr wrap="square" lIns="0" tIns="0" rIns="0" bIns="0" rtlCol="0"/>
            <a:lstStyle/>
            <a:p>
              <a:endParaRPr sz="2397"/>
            </a:p>
          </p:txBody>
        </p:sp>
        <p:sp>
          <p:nvSpPr>
            <p:cNvPr id="27" name="object 27"/>
            <p:cNvSpPr/>
            <p:nvPr/>
          </p:nvSpPr>
          <p:spPr>
            <a:xfrm>
              <a:off x="9051456" y="1133368"/>
              <a:ext cx="92710" cy="4010025"/>
            </a:xfrm>
            <a:custGeom>
              <a:avLst/>
              <a:gdLst/>
              <a:ahLst/>
              <a:cxnLst/>
              <a:rect l="l" t="t" r="r" b="b"/>
              <a:pathLst>
                <a:path w="92709" h="4010025">
                  <a:moveTo>
                    <a:pt x="11" y="0"/>
                  </a:moveTo>
                  <a:lnTo>
                    <a:pt x="0" y="4009639"/>
                  </a:lnTo>
                  <a:lnTo>
                    <a:pt x="92185" y="4009639"/>
                  </a:lnTo>
                  <a:lnTo>
                    <a:pt x="92162" y="159594"/>
                  </a:lnTo>
                  <a:lnTo>
                    <a:pt x="11" y="0"/>
                  </a:lnTo>
                  <a:close/>
                </a:path>
              </a:pathLst>
            </a:custGeom>
            <a:solidFill>
              <a:srgbClr val="C88358"/>
            </a:solidFill>
          </p:spPr>
          <p:txBody>
            <a:bodyPr wrap="square" lIns="0" tIns="0" rIns="0" bIns="0" rtlCol="0"/>
            <a:lstStyle/>
            <a:p>
              <a:endParaRPr sz="2397"/>
            </a:p>
          </p:txBody>
        </p:sp>
        <p:sp>
          <p:nvSpPr>
            <p:cNvPr id="28" name="object 28"/>
            <p:cNvSpPr/>
            <p:nvPr/>
          </p:nvSpPr>
          <p:spPr>
            <a:xfrm>
              <a:off x="9051456" y="1198204"/>
              <a:ext cx="92710" cy="3945254"/>
            </a:xfrm>
            <a:custGeom>
              <a:avLst/>
              <a:gdLst/>
              <a:ahLst/>
              <a:cxnLst/>
              <a:rect l="l" t="t" r="r" b="b"/>
              <a:pathLst>
                <a:path w="92709" h="3945254">
                  <a:moveTo>
                    <a:pt x="11" y="0"/>
                  </a:moveTo>
                  <a:lnTo>
                    <a:pt x="0" y="3944803"/>
                  </a:lnTo>
                  <a:lnTo>
                    <a:pt x="92185" y="3944803"/>
                  </a:lnTo>
                  <a:lnTo>
                    <a:pt x="92162" y="159594"/>
                  </a:lnTo>
                  <a:lnTo>
                    <a:pt x="11" y="0"/>
                  </a:lnTo>
                  <a:close/>
                </a:path>
              </a:pathLst>
            </a:custGeom>
            <a:solidFill>
              <a:srgbClr val="C6845B"/>
            </a:solidFill>
          </p:spPr>
          <p:txBody>
            <a:bodyPr wrap="square" lIns="0" tIns="0" rIns="0" bIns="0" rtlCol="0"/>
            <a:lstStyle/>
            <a:p>
              <a:endParaRPr sz="2397"/>
            </a:p>
          </p:txBody>
        </p:sp>
        <p:sp>
          <p:nvSpPr>
            <p:cNvPr id="29" name="object 29"/>
            <p:cNvSpPr/>
            <p:nvPr/>
          </p:nvSpPr>
          <p:spPr>
            <a:xfrm>
              <a:off x="9051456" y="1262544"/>
              <a:ext cx="92710" cy="3880485"/>
            </a:xfrm>
            <a:custGeom>
              <a:avLst/>
              <a:gdLst/>
              <a:ahLst/>
              <a:cxnLst/>
              <a:rect l="l" t="t" r="r" b="b"/>
              <a:pathLst>
                <a:path w="92709" h="3880485">
                  <a:moveTo>
                    <a:pt x="11" y="0"/>
                  </a:moveTo>
                  <a:lnTo>
                    <a:pt x="0" y="3880462"/>
                  </a:lnTo>
                  <a:lnTo>
                    <a:pt x="92185" y="3880462"/>
                  </a:lnTo>
                  <a:lnTo>
                    <a:pt x="92162" y="159621"/>
                  </a:lnTo>
                  <a:lnTo>
                    <a:pt x="11" y="0"/>
                  </a:lnTo>
                  <a:close/>
                </a:path>
              </a:pathLst>
            </a:custGeom>
            <a:solidFill>
              <a:srgbClr val="C4845D"/>
            </a:solidFill>
          </p:spPr>
          <p:txBody>
            <a:bodyPr wrap="square" lIns="0" tIns="0" rIns="0" bIns="0" rtlCol="0"/>
            <a:lstStyle/>
            <a:p>
              <a:endParaRPr sz="2397"/>
            </a:p>
          </p:txBody>
        </p:sp>
        <p:sp>
          <p:nvSpPr>
            <p:cNvPr id="30" name="object 30"/>
            <p:cNvSpPr/>
            <p:nvPr/>
          </p:nvSpPr>
          <p:spPr>
            <a:xfrm>
              <a:off x="9051456" y="1327388"/>
              <a:ext cx="92710" cy="3815715"/>
            </a:xfrm>
            <a:custGeom>
              <a:avLst/>
              <a:gdLst/>
              <a:ahLst/>
              <a:cxnLst/>
              <a:rect l="l" t="t" r="r" b="b"/>
              <a:pathLst>
                <a:path w="92709" h="3815715">
                  <a:moveTo>
                    <a:pt x="11" y="0"/>
                  </a:moveTo>
                  <a:lnTo>
                    <a:pt x="0" y="3815617"/>
                  </a:lnTo>
                  <a:lnTo>
                    <a:pt x="92184" y="3815617"/>
                  </a:lnTo>
                  <a:lnTo>
                    <a:pt x="92162" y="159621"/>
                  </a:lnTo>
                  <a:lnTo>
                    <a:pt x="11" y="0"/>
                  </a:lnTo>
                  <a:close/>
                </a:path>
              </a:pathLst>
            </a:custGeom>
            <a:solidFill>
              <a:srgbClr val="C3855F"/>
            </a:solidFill>
          </p:spPr>
          <p:txBody>
            <a:bodyPr wrap="square" lIns="0" tIns="0" rIns="0" bIns="0" rtlCol="0"/>
            <a:lstStyle/>
            <a:p>
              <a:endParaRPr sz="2397"/>
            </a:p>
          </p:txBody>
        </p:sp>
        <p:sp>
          <p:nvSpPr>
            <p:cNvPr id="31" name="object 31"/>
            <p:cNvSpPr/>
            <p:nvPr/>
          </p:nvSpPr>
          <p:spPr>
            <a:xfrm>
              <a:off x="9051456" y="1392064"/>
              <a:ext cx="92710" cy="3750945"/>
            </a:xfrm>
            <a:custGeom>
              <a:avLst/>
              <a:gdLst/>
              <a:ahLst/>
              <a:cxnLst/>
              <a:rect l="l" t="t" r="r" b="b"/>
              <a:pathLst>
                <a:path w="92709" h="3750945">
                  <a:moveTo>
                    <a:pt x="11" y="0"/>
                  </a:moveTo>
                  <a:lnTo>
                    <a:pt x="0" y="3750948"/>
                  </a:lnTo>
                  <a:lnTo>
                    <a:pt x="92188" y="3750948"/>
                  </a:lnTo>
                  <a:lnTo>
                    <a:pt x="92162" y="159595"/>
                  </a:lnTo>
                  <a:lnTo>
                    <a:pt x="11" y="0"/>
                  </a:lnTo>
                  <a:close/>
                </a:path>
              </a:pathLst>
            </a:custGeom>
            <a:solidFill>
              <a:srgbClr val="C18561"/>
            </a:solidFill>
          </p:spPr>
          <p:txBody>
            <a:bodyPr wrap="square" lIns="0" tIns="0" rIns="0" bIns="0" rtlCol="0"/>
            <a:lstStyle/>
            <a:p>
              <a:endParaRPr sz="2397"/>
            </a:p>
          </p:txBody>
        </p:sp>
        <p:sp>
          <p:nvSpPr>
            <p:cNvPr id="32" name="object 32"/>
            <p:cNvSpPr/>
            <p:nvPr/>
          </p:nvSpPr>
          <p:spPr>
            <a:xfrm>
              <a:off x="9051456" y="1456891"/>
              <a:ext cx="92710" cy="3686175"/>
            </a:xfrm>
            <a:custGeom>
              <a:avLst/>
              <a:gdLst/>
              <a:ahLst/>
              <a:cxnLst/>
              <a:rect l="l" t="t" r="r" b="b"/>
              <a:pathLst>
                <a:path w="92709" h="3686175">
                  <a:moveTo>
                    <a:pt x="11" y="0"/>
                  </a:moveTo>
                  <a:lnTo>
                    <a:pt x="0" y="3686121"/>
                  </a:lnTo>
                  <a:lnTo>
                    <a:pt x="92188" y="3686121"/>
                  </a:lnTo>
                  <a:lnTo>
                    <a:pt x="92162" y="159595"/>
                  </a:lnTo>
                  <a:lnTo>
                    <a:pt x="11" y="0"/>
                  </a:lnTo>
                  <a:close/>
                </a:path>
              </a:pathLst>
            </a:custGeom>
            <a:solidFill>
              <a:srgbClr val="BF8563"/>
            </a:solidFill>
          </p:spPr>
          <p:txBody>
            <a:bodyPr wrap="square" lIns="0" tIns="0" rIns="0" bIns="0" rtlCol="0"/>
            <a:lstStyle/>
            <a:p>
              <a:endParaRPr sz="2397"/>
            </a:p>
          </p:txBody>
        </p:sp>
        <p:sp>
          <p:nvSpPr>
            <p:cNvPr id="33" name="object 33"/>
            <p:cNvSpPr/>
            <p:nvPr/>
          </p:nvSpPr>
          <p:spPr>
            <a:xfrm>
              <a:off x="9051456" y="1521291"/>
              <a:ext cx="92710" cy="3622040"/>
            </a:xfrm>
            <a:custGeom>
              <a:avLst/>
              <a:gdLst/>
              <a:ahLst/>
              <a:cxnLst/>
              <a:rect l="l" t="t" r="r" b="b"/>
              <a:pathLst>
                <a:path w="92709" h="3622040">
                  <a:moveTo>
                    <a:pt x="11" y="0"/>
                  </a:moveTo>
                  <a:lnTo>
                    <a:pt x="0" y="3621720"/>
                  </a:lnTo>
                  <a:lnTo>
                    <a:pt x="92187" y="3621720"/>
                  </a:lnTo>
                  <a:lnTo>
                    <a:pt x="92162" y="159621"/>
                  </a:lnTo>
                  <a:lnTo>
                    <a:pt x="11" y="0"/>
                  </a:lnTo>
                  <a:close/>
                </a:path>
              </a:pathLst>
            </a:custGeom>
            <a:solidFill>
              <a:srgbClr val="BD8666"/>
            </a:solidFill>
          </p:spPr>
          <p:txBody>
            <a:bodyPr wrap="square" lIns="0" tIns="0" rIns="0" bIns="0" rtlCol="0"/>
            <a:lstStyle/>
            <a:p>
              <a:endParaRPr sz="2397"/>
            </a:p>
          </p:txBody>
        </p:sp>
        <p:sp>
          <p:nvSpPr>
            <p:cNvPr id="34" name="object 34"/>
            <p:cNvSpPr/>
            <p:nvPr/>
          </p:nvSpPr>
          <p:spPr>
            <a:xfrm>
              <a:off x="9051456" y="1586122"/>
              <a:ext cx="92710" cy="3557270"/>
            </a:xfrm>
            <a:custGeom>
              <a:avLst/>
              <a:gdLst/>
              <a:ahLst/>
              <a:cxnLst/>
              <a:rect l="l" t="t" r="r" b="b"/>
              <a:pathLst>
                <a:path w="92709" h="3557270">
                  <a:moveTo>
                    <a:pt x="11" y="0"/>
                  </a:moveTo>
                  <a:lnTo>
                    <a:pt x="0" y="3556888"/>
                  </a:lnTo>
                  <a:lnTo>
                    <a:pt x="92187" y="3556888"/>
                  </a:lnTo>
                  <a:lnTo>
                    <a:pt x="92162" y="159621"/>
                  </a:lnTo>
                  <a:lnTo>
                    <a:pt x="11" y="0"/>
                  </a:lnTo>
                  <a:close/>
                </a:path>
              </a:pathLst>
            </a:custGeom>
            <a:solidFill>
              <a:srgbClr val="BB8667"/>
            </a:solidFill>
          </p:spPr>
          <p:txBody>
            <a:bodyPr wrap="square" lIns="0" tIns="0" rIns="0" bIns="0" rtlCol="0"/>
            <a:lstStyle/>
            <a:p>
              <a:endParaRPr sz="2397"/>
            </a:p>
          </p:txBody>
        </p:sp>
        <p:sp>
          <p:nvSpPr>
            <p:cNvPr id="35" name="object 35"/>
            <p:cNvSpPr/>
            <p:nvPr/>
          </p:nvSpPr>
          <p:spPr>
            <a:xfrm>
              <a:off x="9051456" y="1650966"/>
              <a:ext cx="92710" cy="3492500"/>
            </a:xfrm>
            <a:custGeom>
              <a:avLst/>
              <a:gdLst/>
              <a:ahLst/>
              <a:cxnLst/>
              <a:rect l="l" t="t" r="r" b="b"/>
              <a:pathLst>
                <a:path w="92709" h="3492500">
                  <a:moveTo>
                    <a:pt x="11" y="0"/>
                  </a:moveTo>
                  <a:lnTo>
                    <a:pt x="0" y="3492044"/>
                  </a:lnTo>
                  <a:lnTo>
                    <a:pt x="92187" y="3492044"/>
                  </a:lnTo>
                  <a:lnTo>
                    <a:pt x="92162" y="159621"/>
                  </a:lnTo>
                  <a:lnTo>
                    <a:pt x="11" y="0"/>
                  </a:lnTo>
                  <a:close/>
                </a:path>
              </a:pathLst>
            </a:custGeom>
            <a:solidFill>
              <a:srgbClr val="BA8669"/>
            </a:solidFill>
          </p:spPr>
          <p:txBody>
            <a:bodyPr wrap="square" lIns="0" tIns="0" rIns="0" bIns="0" rtlCol="0"/>
            <a:lstStyle/>
            <a:p>
              <a:endParaRPr sz="2397"/>
            </a:p>
          </p:txBody>
        </p:sp>
        <p:sp>
          <p:nvSpPr>
            <p:cNvPr id="36" name="object 36"/>
            <p:cNvSpPr/>
            <p:nvPr/>
          </p:nvSpPr>
          <p:spPr>
            <a:xfrm>
              <a:off x="9051456" y="1715595"/>
              <a:ext cx="92710" cy="3427729"/>
            </a:xfrm>
            <a:custGeom>
              <a:avLst/>
              <a:gdLst/>
              <a:ahLst/>
              <a:cxnLst/>
              <a:rect l="l" t="t" r="r" b="b"/>
              <a:pathLst>
                <a:path w="92709" h="3427729">
                  <a:moveTo>
                    <a:pt x="11" y="0"/>
                  </a:moveTo>
                  <a:lnTo>
                    <a:pt x="0" y="3427422"/>
                  </a:lnTo>
                  <a:lnTo>
                    <a:pt x="92191" y="3427422"/>
                  </a:lnTo>
                  <a:lnTo>
                    <a:pt x="92162" y="159594"/>
                  </a:lnTo>
                  <a:lnTo>
                    <a:pt x="11" y="0"/>
                  </a:lnTo>
                  <a:close/>
                </a:path>
              </a:pathLst>
            </a:custGeom>
            <a:solidFill>
              <a:srgbClr val="B8876B"/>
            </a:solidFill>
          </p:spPr>
          <p:txBody>
            <a:bodyPr wrap="square" lIns="0" tIns="0" rIns="0" bIns="0" rtlCol="0"/>
            <a:lstStyle/>
            <a:p>
              <a:endParaRPr sz="2397"/>
            </a:p>
          </p:txBody>
        </p:sp>
        <p:sp>
          <p:nvSpPr>
            <p:cNvPr id="37" name="object 37"/>
            <p:cNvSpPr/>
            <p:nvPr/>
          </p:nvSpPr>
          <p:spPr>
            <a:xfrm>
              <a:off x="9051456" y="1780189"/>
              <a:ext cx="92710" cy="3362960"/>
            </a:xfrm>
            <a:custGeom>
              <a:avLst/>
              <a:gdLst/>
              <a:ahLst/>
              <a:cxnLst/>
              <a:rect l="l" t="t" r="r" b="b"/>
              <a:pathLst>
                <a:path w="92709" h="3362960">
                  <a:moveTo>
                    <a:pt x="11" y="0"/>
                  </a:moveTo>
                  <a:lnTo>
                    <a:pt x="0" y="3362828"/>
                  </a:lnTo>
                  <a:lnTo>
                    <a:pt x="92191" y="3362828"/>
                  </a:lnTo>
                  <a:lnTo>
                    <a:pt x="92162" y="159609"/>
                  </a:lnTo>
                  <a:lnTo>
                    <a:pt x="11" y="0"/>
                  </a:lnTo>
                  <a:close/>
                </a:path>
              </a:pathLst>
            </a:custGeom>
            <a:solidFill>
              <a:srgbClr val="B6876D"/>
            </a:solidFill>
          </p:spPr>
          <p:txBody>
            <a:bodyPr wrap="square" lIns="0" tIns="0" rIns="0" bIns="0" rtlCol="0"/>
            <a:lstStyle/>
            <a:p>
              <a:endParaRPr sz="2397"/>
            </a:p>
          </p:txBody>
        </p:sp>
        <p:sp>
          <p:nvSpPr>
            <p:cNvPr id="38" name="object 38"/>
            <p:cNvSpPr/>
            <p:nvPr/>
          </p:nvSpPr>
          <p:spPr>
            <a:xfrm>
              <a:off x="9051456" y="1844493"/>
              <a:ext cx="92710" cy="3298825"/>
            </a:xfrm>
            <a:custGeom>
              <a:avLst/>
              <a:gdLst/>
              <a:ahLst/>
              <a:cxnLst/>
              <a:rect l="l" t="t" r="r" b="b"/>
              <a:pathLst>
                <a:path w="92709" h="3298825">
                  <a:moveTo>
                    <a:pt x="11" y="0"/>
                  </a:moveTo>
                  <a:lnTo>
                    <a:pt x="0" y="3298510"/>
                  </a:lnTo>
                  <a:lnTo>
                    <a:pt x="92183" y="3298510"/>
                  </a:lnTo>
                  <a:lnTo>
                    <a:pt x="92162" y="159620"/>
                  </a:lnTo>
                  <a:lnTo>
                    <a:pt x="11" y="0"/>
                  </a:lnTo>
                  <a:close/>
                </a:path>
              </a:pathLst>
            </a:custGeom>
            <a:solidFill>
              <a:srgbClr val="B4876F"/>
            </a:solidFill>
          </p:spPr>
          <p:txBody>
            <a:bodyPr wrap="square" lIns="0" tIns="0" rIns="0" bIns="0" rtlCol="0"/>
            <a:lstStyle/>
            <a:p>
              <a:endParaRPr sz="2397"/>
            </a:p>
          </p:txBody>
        </p:sp>
        <p:sp>
          <p:nvSpPr>
            <p:cNvPr id="39" name="object 39"/>
            <p:cNvSpPr/>
            <p:nvPr/>
          </p:nvSpPr>
          <p:spPr>
            <a:xfrm>
              <a:off x="9051456" y="1909337"/>
              <a:ext cx="92710" cy="3234055"/>
            </a:xfrm>
            <a:custGeom>
              <a:avLst/>
              <a:gdLst/>
              <a:ahLst/>
              <a:cxnLst/>
              <a:rect l="l" t="t" r="r" b="b"/>
              <a:pathLst>
                <a:path w="92709" h="3234054">
                  <a:moveTo>
                    <a:pt x="11" y="0"/>
                  </a:moveTo>
                  <a:lnTo>
                    <a:pt x="0" y="3233666"/>
                  </a:lnTo>
                  <a:lnTo>
                    <a:pt x="92183" y="3233666"/>
                  </a:lnTo>
                  <a:lnTo>
                    <a:pt x="92162" y="159620"/>
                  </a:lnTo>
                  <a:lnTo>
                    <a:pt x="11" y="0"/>
                  </a:lnTo>
                  <a:close/>
                </a:path>
              </a:pathLst>
            </a:custGeom>
            <a:solidFill>
              <a:srgbClr val="B28871"/>
            </a:solidFill>
          </p:spPr>
          <p:txBody>
            <a:bodyPr wrap="square" lIns="0" tIns="0" rIns="0" bIns="0" rtlCol="0"/>
            <a:lstStyle/>
            <a:p>
              <a:endParaRPr sz="2397"/>
            </a:p>
          </p:txBody>
        </p:sp>
        <p:sp>
          <p:nvSpPr>
            <p:cNvPr id="40" name="object 40"/>
            <p:cNvSpPr/>
            <p:nvPr/>
          </p:nvSpPr>
          <p:spPr>
            <a:xfrm>
              <a:off x="9051456" y="1973942"/>
              <a:ext cx="92710" cy="3169285"/>
            </a:xfrm>
            <a:custGeom>
              <a:avLst/>
              <a:gdLst/>
              <a:ahLst/>
              <a:cxnLst/>
              <a:rect l="l" t="t" r="r" b="b"/>
              <a:pathLst>
                <a:path w="92709" h="3169285">
                  <a:moveTo>
                    <a:pt x="11" y="0"/>
                  </a:moveTo>
                  <a:lnTo>
                    <a:pt x="0" y="3169068"/>
                  </a:lnTo>
                  <a:lnTo>
                    <a:pt x="92187" y="3169068"/>
                  </a:lnTo>
                  <a:lnTo>
                    <a:pt x="92162" y="159594"/>
                  </a:lnTo>
                  <a:lnTo>
                    <a:pt x="11" y="0"/>
                  </a:lnTo>
                  <a:close/>
                </a:path>
              </a:pathLst>
            </a:custGeom>
            <a:solidFill>
              <a:srgbClr val="B18873"/>
            </a:solidFill>
          </p:spPr>
          <p:txBody>
            <a:bodyPr wrap="square" lIns="0" tIns="0" rIns="0" bIns="0" rtlCol="0"/>
            <a:lstStyle/>
            <a:p>
              <a:endParaRPr sz="2397"/>
            </a:p>
          </p:txBody>
        </p:sp>
        <p:sp>
          <p:nvSpPr>
            <p:cNvPr id="41" name="object 41"/>
            <p:cNvSpPr/>
            <p:nvPr/>
          </p:nvSpPr>
          <p:spPr>
            <a:xfrm>
              <a:off x="9051456" y="2038770"/>
              <a:ext cx="92710" cy="3104515"/>
            </a:xfrm>
            <a:custGeom>
              <a:avLst/>
              <a:gdLst/>
              <a:ahLst/>
              <a:cxnLst/>
              <a:rect l="l" t="t" r="r" b="b"/>
              <a:pathLst>
                <a:path w="92709" h="3104515">
                  <a:moveTo>
                    <a:pt x="11" y="0"/>
                  </a:moveTo>
                  <a:lnTo>
                    <a:pt x="0" y="3104240"/>
                  </a:lnTo>
                  <a:lnTo>
                    <a:pt x="92187" y="3104240"/>
                  </a:lnTo>
                  <a:lnTo>
                    <a:pt x="92162" y="159594"/>
                  </a:lnTo>
                  <a:lnTo>
                    <a:pt x="11" y="0"/>
                  </a:lnTo>
                  <a:close/>
                </a:path>
              </a:pathLst>
            </a:custGeom>
            <a:solidFill>
              <a:srgbClr val="AF8975"/>
            </a:solidFill>
          </p:spPr>
          <p:txBody>
            <a:bodyPr wrap="square" lIns="0" tIns="0" rIns="0" bIns="0" rtlCol="0"/>
            <a:lstStyle/>
            <a:p>
              <a:endParaRPr sz="2397"/>
            </a:p>
          </p:txBody>
        </p:sp>
        <p:sp>
          <p:nvSpPr>
            <p:cNvPr id="42" name="object 42"/>
            <p:cNvSpPr/>
            <p:nvPr/>
          </p:nvSpPr>
          <p:spPr>
            <a:xfrm>
              <a:off x="9051456" y="2103605"/>
              <a:ext cx="92710" cy="3039745"/>
            </a:xfrm>
            <a:custGeom>
              <a:avLst/>
              <a:gdLst/>
              <a:ahLst/>
              <a:cxnLst/>
              <a:rect l="l" t="t" r="r" b="b"/>
              <a:pathLst>
                <a:path w="92709" h="3039745">
                  <a:moveTo>
                    <a:pt x="11" y="0"/>
                  </a:moveTo>
                  <a:lnTo>
                    <a:pt x="0" y="3039404"/>
                  </a:lnTo>
                  <a:lnTo>
                    <a:pt x="92186" y="3039404"/>
                  </a:lnTo>
                  <a:lnTo>
                    <a:pt x="92162" y="159594"/>
                  </a:lnTo>
                  <a:lnTo>
                    <a:pt x="11" y="0"/>
                  </a:lnTo>
                  <a:close/>
                </a:path>
              </a:pathLst>
            </a:custGeom>
            <a:solidFill>
              <a:srgbClr val="AD8977"/>
            </a:solidFill>
          </p:spPr>
          <p:txBody>
            <a:bodyPr wrap="square" lIns="0" tIns="0" rIns="0" bIns="0" rtlCol="0"/>
            <a:lstStyle/>
            <a:p>
              <a:endParaRPr sz="2397"/>
            </a:p>
          </p:txBody>
        </p:sp>
        <p:sp>
          <p:nvSpPr>
            <p:cNvPr id="43" name="object 43"/>
            <p:cNvSpPr/>
            <p:nvPr/>
          </p:nvSpPr>
          <p:spPr>
            <a:xfrm>
              <a:off x="9051456" y="2168070"/>
              <a:ext cx="92710" cy="2974975"/>
            </a:xfrm>
            <a:custGeom>
              <a:avLst/>
              <a:gdLst/>
              <a:ahLst/>
              <a:cxnLst/>
              <a:rect l="l" t="t" r="r" b="b"/>
              <a:pathLst>
                <a:path w="92709" h="2974975">
                  <a:moveTo>
                    <a:pt x="11" y="0"/>
                  </a:moveTo>
                  <a:lnTo>
                    <a:pt x="0" y="2974939"/>
                  </a:lnTo>
                  <a:lnTo>
                    <a:pt x="92186" y="2974939"/>
                  </a:lnTo>
                  <a:lnTo>
                    <a:pt x="92162" y="159620"/>
                  </a:lnTo>
                  <a:lnTo>
                    <a:pt x="11" y="0"/>
                  </a:lnTo>
                  <a:close/>
                </a:path>
              </a:pathLst>
            </a:custGeom>
            <a:solidFill>
              <a:srgbClr val="AB8979"/>
            </a:solidFill>
          </p:spPr>
          <p:txBody>
            <a:bodyPr wrap="square" lIns="0" tIns="0" rIns="0" bIns="0" rtlCol="0"/>
            <a:lstStyle/>
            <a:p>
              <a:endParaRPr sz="2397"/>
            </a:p>
          </p:txBody>
        </p:sp>
        <p:sp>
          <p:nvSpPr>
            <p:cNvPr id="44" name="object 44"/>
            <p:cNvSpPr/>
            <p:nvPr/>
          </p:nvSpPr>
          <p:spPr>
            <a:xfrm>
              <a:off x="9051456" y="2232913"/>
              <a:ext cx="92710" cy="2910205"/>
            </a:xfrm>
            <a:custGeom>
              <a:avLst/>
              <a:gdLst/>
              <a:ahLst/>
              <a:cxnLst/>
              <a:rect l="l" t="t" r="r" b="b"/>
              <a:pathLst>
                <a:path w="92709" h="2910204">
                  <a:moveTo>
                    <a:pt x="11" y="0"/>
                  </a:moveTo>
                  <a:lnTo>
                    <a:pt x="0" y="2910095"/>
                  </a:lnTo>
                  <a:lnTo>
                    <a:pt x="92186" y="2910095"/>
                  </a:lnTo>
                  <a:lnTo>
                    <a:pt x="92162" y="159620"/>
                  </a:lnTo>
                  <a:lnTo>
                    <a:pt x="11" y="0"/>
                  </a:lnTo>
                  <a:close/>
                </a:path>
              </a:pathLst>
            </a:custGeom>
            <a:solidFill>
              <a:srgbClr val="A98A7B"/>
            </a:solidFill>
          </p:spPr>
          <p:txBody>
            <a:bodyPr wrap="square" lIns="0" tIns="0" rIns="0" bIns="0" rtlCol="0"/>
            <a:lstStyle/>
            <a:p>
              <a:endParaRPr sz="2397"/>
            </a:p>
          </p:txBody>
        </p:sp>
        <p:sp>
          <p:nvSpPr>
            <p:cNvPr id="45" name="object 45"/>
            <p:cNvSpPr/>
            <p:nvPr/>
          </p:nvSpPr>
          <p:spPr>
            <a:xfrm>
              <a:off x="9051456" y="2297479"/>
              <a:ext cx="92710" cy="2846070"/>
            </a:xfrm>
            <a:custGeom>
              <a:avLst/>
              <a:gdLst/>
              <a:ahLst/>
              <a:cxnLst/>
              <a:rect l="l" t="t" r="r" b="b"/>
              <a:pathLst>
                <a:path w="92709" h="2846070">
                  <a:moveTo>
                    <a:pt x="11" y="0"/>
                  </a:moveTo>
                  <a:lnTo>
                    <a:pt x="0" y="2845537"/>
                  </a:lnTo>
                  <a:lnTo>
                    <a:pt x="92190" y="2845537"/>
                  </a:lnTo>
                  <a:lnTo>
                    <a:pt x="92162" y="159594"/>
                  </a:lnTo>
                  <a:lnTo>
                    <a:pt x="11" y="0"/>
                  </a:lnTo>
                  <a:close/>
                </a:path>
              </a:pathLst>
            </a:custGeom>
            <a:solidFill>
              <a:srgbClr val="A88A7D"/>
            </a:solidFill>
          </p:spPr>
          <p:txBody>
            <a:bodyPr wrap="square" lIns="0" tIns="0" rIns="0" bIns="0" rtlCol="0"/>
            <a:lstStyle/>
            <a:p>
              <a:endParaRPr sz="2397"/>
            </a:p>
          </p:txBody>
        </p:sp>
        <p:sp>
          <p:nvSpPr>
            <p:cNvPr id="46" name="object 46"/>
            <p:cNvSpPr/>
            <p:nvPr/>
          </p:nvSpPr>
          <p:spPr>
            <a:xfrm>
              <a:off x="9051456" y="2362308"/>
              <a:ext cx="92710" cy="2781300"/>
            </a:xfrm>
            <a:custGeom>
              <a:avLst/>
              <a:gdLst/>
              <a:ahLst/>
              <a:cxnLst/>
              <a:rect l="l" t="t" r="r" b="b"/>
              <a:pathLst>
                <a:path w="92709" h="2781300">
                  <a:moveTo>
                    <a:pt x="11" y="0"/>
                  </a:moveTo>
                  <a:lnTo>
                    <a:pt x="0" y="2780708"/>
                  </a:lnTo>
                  <a:lnTo>
                    <a:pt x="92190" y="2780708"/>
                  </a:lnTo>
                  <a:lnTo>
                    <a:pt x="92162" y="159594"/>
                  </a:lnTo>
                  <a:lnTo>
                    <a:pt x="11" y="0"/>
                  </a:lnTo>
                  <a:close/>
                </a:path>
              </a:pathLst>
            </a:custGeom>
            <a:solidFill>
              <a:srgbClr val="A68A7F"/>
            </a:solidFill>
          </p:spPr>
          <p:txBody>
            <a:bodyPr wrap="square" lIns="0" tIns="0" rIns="0" bIns="0" rtlCol="0"/>
            <a:lstStyle/>
            <a:p>
              <a:endParaRPr sz="2397"/>
            </a:p>
          </p:txBody>
        </p:sp>
        <p:sp>
          <p:nvSpPr>
            <p:cNvPr id="47" name="object 47"/>
            <p:cNvSpPr/>
            <p:nvPr/>
          </p:nvSpPr>
          <p:spPr>
            <a:xfrm>
              <a:off x="9051456" y="2426804"/>
              <a:ext cx="92710" cy="2716530"/>
            </a:xfrm>
            <a:custGeom>
              <a:avLst/>
              <a:gdLst/>
              <a:ahLst/>
              <a:cxnLst/>
              <a:rect l="l" t="t" r="r" b="b"/>
              <a:pathLst>
                <a:path w="92709" h="2716529">
                  <a:moveTo>
                    <a:pt x="11" y="0"/>
                  </a:moveTo>
                  <a:lnTo>
                    <a:pt x="0" y="2716212"/>
                  </a:lnTo>
                  <a:lnTo>
                    <a:pt x="92190" y="2716212"/>
                  </a:lnTo>
                  <a:lnTo>
                    <a:pt x="92162" y="159621"/>
                  </a:lnTo>
                  <a:lnTo>
                    <a:pt x="11" y="0"/>
                  </a:lnTo>
                  <a:close/>
                </a:path>
              </a:pathLst>
            </a:custGeom>
            <a:solidFill>
              <a:srgbClr val="A48B81"/>
            </a:solidFill>
          </p:spPr>
          <p:txBody>
            <a:bodyPr wrap="square" lIns="0" tIns="0" rIns="0" bIns="0" rtlCol="0"/>
            <a:lstStyle/>
            <a:p>
              <a:endParaRPr sz="2397"/>
            </a:p>
          </p:txBody>
        </p:sp>
        <p:sp>
          <p:nvSpPr>
            <p:cNvPr id="48" name="object 48"/>
            <p:cNvSpPr/>
            <p:nvPr/>
          </p:nvSpPr>
          <p:spPr>
            <a:xfrm>
              <a:off x="9051456" y="2491450"/>
              <a:ext cx="92710" cy="2651760"/>
            </a:xfrm>
            <a:custGeom>
              <a:avLst/>
              <a:gdLst/>
              <a:ahLst/>
              <a:cxnLst/>
              <a:rect l="l" t="t" r="r" b="b"/>
              <a:pathLst>
                <a:path w="92709" h="2651760">
                  <a:moveTo>
                    <a:pt x="11" y="0"/>
                  </a:moveTo>
                  <a:lnTo>
                    <a:pt x="0" y="2651565"/>
                  </a:lnTo>
                  <a:lnTo>
                    <a:pt x="92189" y="2651565"/>
                  </a:lnTo>
                  <a:lnTo>
                    <a:pt x="92162" y="159635"/>
                  </a:lnTo>
                  <a:lnTo>
                    <a:pt x="11" y="0"/>
                  </a:lnTo>
                  <a:close/>
                </a:path>
              </a:pathLst>
            </a:custGeom>
            <a:solidFill>
              <a:srgbClr val="A28B83"/>
            </a:solidFill>
          </p:spPr>
          <p:txBody>
            <a:bodyPr wrap="square" lIns="0" tIns="0" rIns="0" bIns="0" rtlCol="0"/>
            <a:lstStyle/>
            <a:p>
              <a:endParaRPr sz="2397"/>
            </a:p>
          </p:txBody>
        </p:sp>
        <p:sp>
          <p:nvSpPr>
            <p:cNvPr id="49" name="object 49"/>
            <p:cNvSpPr/>
            <p:nvPr/>
          </p:nvSpPr>
          <p:spPr>
            <a:xfrm>
              <a:off x="9051456" y="2556117"/>
              <a:ext cx="92710" cy="2586990"/>
            </a:xfrm>
            <a:custGeom>
              <a:avLst/>
              <a:gdLst/>
              <a:ahLst/>
              <a:cxnLst/>
              <a:rect l="l" t="t" r="r" b="b"/>
              <a:pathLst>
                <a:path w="92709" h="2586990">
                  <a:moveTo>
                    <a:pt x="11" y="0"/>
                  </a:moveTo>
                  <a:lnTo>
                    <a:pt x="0" y="2586880"/>
                  </a:lnTo>
                  <a:lnTo>
                    <a:pt x="92179" y="2586880"/>
                  </a:lnTo>
                  <a:lnTo>
                    <a:pt x="92162" y="159620"/>
                  </a:lnTo>
                  <a:lnTo>
                    <a:pt x="11" y="0"/>
                  </a:lnTo>
                  <a:close/>
                </a:path>
              </a:pathLst>
            </a:custGeom>
            <a:solidFill>
              <a:srgbClr val="A08C85"/>
            </a:solidFill>
          </p:spPr>
          <p:txBody>
            <a:bodyPr wrap="square" lIns="0" tIns="0" rIns="0" bIns="0" rtlCol="0"/>
            <a:lstStyle/>
            <a:p>
              <a:endParaRPr sz="2397"/>
            </a:p>
          </p:txBody>
        </p:sp>
        <p:pic>
          <p:nvPicPr>
            <p:cNvPr id="50" name="object 50"/>
            <p:cNvPicPr/>
            <p:nvPr/>
          </p:nvPicPr>
          <p:blipFill>
            <a:blip r:embed="rId3" cstate="print"/>
            <a:stretch>
              <a:fillRect/>
            </a:stretch>
          </p:blipFill>
          <p:spPr>
            <a:xfrm>
              <a:off x="9051456" y="2620644"/>
              <a:ext cx="92196" cy="2522382"/>
            </a:xfrm>
            <a:prstGeom prst="rect">
              <a:avLst/>
            </a:prstGeom>
          </p:spPr>
        </p:pic>
      </p:grpSp>
      <p:pic>
        <p:nvPicPr>
          <p:cNvPr id="51" name="Picture 50" descr="A black and red logo&#10;&#10;AI-generated content may be incorrect.">
            <a:extLst>
              <a:ext uri="{FF2B5EF4-FFF2-40B4-BE49-F238E27FC236}">
                <a16:creationId xmlns:a16="http://schemas.microsoft.com/office/drawing/2014/main" id="{A11219D2-12CE-7FB1-B30E-40D14CA6ED98}"/>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3197" y="614170"/>
            <a:ext cx="5356174" cy="1025827"/>
          </a:xfrm>
          <a:prstGeom prst="rect">
            <a:avLst/>
          </a:prstGeom>
        </p:spPr>
        <p:txBody>
          <a:bodyPr vert="horz" wrap="square" lIns="0" tIns="76106" rIns="0" bIns="0" rtlCol="0" anchor="ctr">
            <a:spAutoFit/>
          </a:bodyPr>
          <a:lstStyle/>
          <a:p>
            <a:pPr marL="16913" marR="6765">
              <a:lnSpc>
                <a:spcPts val="3742"/>
              </a:lnSpc>
              <a:spcBef>
                <a:spcPts val="599"/>
              </a:spcBef>
            </a:pPr>
            <a:r>
              <a:rPr sz="3462" dirty="0">
                <a:solidFill>
                  <a:srgbClr val="000000"/>
                </a:solidFill>
                <a:latin typeface="Times New Roman"/>
                <a:cs typeface="Times New Roman"/>
              </a:rPr>
              <a:t>6.</a:t>
            </a:r>
            <a:r>
              <a:rPr sz="3462" spc="-13" dirty="0">
                <a:solidFill>
                  <a:srgbClr val="000000"/>
                </a:solidFill>
                <a:latin typeface="Times New Roman"/>
                <a:cs typeface="Times New Roman"/>
              </a:rPr>
              <a:t> </a:t>
            </a:r>
            <a:r>
              <a:rPr sz="3462" dirty="0">
                <a:solidFill>
                  <a:srgbClr val="000000"/>
                </a:solidFill>
                <a:latin typeface="Times New Roman"/>
                <a:cs typeface="Times New Roman"/>
              </a:rPr>
              <a:t>Develop</a:t>
            </a:r>
            <a:r>
              <a:rPr sz="3462" spc="20" dirty="0">
                <a:solidFill>
                  <a:srgbClr val="000000"/>
                </a:solidFill>
                <a:latin typeface="Times New Roman"/>
                <a:cs typeface="Times New Roman"/>
              </a:rPr>
              <a:t> </a:t>
            </a:r>
            <a:r>
              <a:rPr sz="3462" spc="-13" dirty="0">
                <a:solidFill>
                  <a:srgbClr val="000000"/>
                </a:solidFill>
                <a:latin typeface="Times New Roman"/>
                <a:cs typeface="Times New Roman"/>
              </a:rPr>
              <a:t>Recommendations </a:t>
            </a:r>
            <a:r>
              <a:rPr sz="3462" dirty="0">
                <a:solidFill>
                  <a:srgbClr val="000000"/>
                </a:solidFill>
                <a:latin typeface="Times New Roman"/>
                <a:cs typeface="Times New Roman"/>
              </a:rPr>
              <a:t>and</a:t>
            </a:r>
            <a:r>
              <a:rPr sz="3462" spc="13" dirty="0">
                <a:solidFill>
                  <a:srgbClr val="000000"/>
                </a:solidFill>
                <a:latin typeface="Times New Roman"/>
                <a:cs typeface="Times New Roman"/>
              </a:rPr>
              <a:t> </a:t>
            </a:r>
            <a:r>
              <a:rPr sz="3462" dirty="0">
                <a:solidFill>
                  <a:srgbClr val="000000"/>
                </a:solidFill>
                <a:latin typeface="Times New Roman"/>
                <a:cs typeface="Times New Roman"/>
              </a:rPr>
              <a:t>action</a:t>
            </a:r>
            <a:r>
              <a:rPr sz="3462" spc="13" dirty="0">
                <a:solidFill>
                  <a:srgbClr val="000000"/>
                </a:solidFill>
                <a:latin typeface="Times New Roman"/>
                <a:cs typeface="Times New Roman"/>
              </a:rPr>
              <a:t> </a:t>
            </a:r>
            <a:r>
              <a:rPr sz="3462" spc="-27" dirty="0">
                <a:solidFill>
                  <a:srgbClr val="000000"/>
                </a:solidFill>
                <a:latin typeface="Times New Roman"/>
                <a:cs typeface="Times New Roman"/>
              </a:rPr>
              <a:t>plan</a:t>
            </a:r>
            <a:endParaRPr sz="3462">
              <a:latin typeface="Times New Roman"/>
              <a:cs typeface="Times New Roman"/>
            </a:endParaRPr>
          </a:p>
        </p:txBody>
      </p:sp>
      <p:sp>
        <p:nvSpPr>
          <p:cNvPr id="3" name="object 3"/>
          <p:cNvSpPr txBox="1"/>
          <p:nvPr/>
        </p:nvSpPr>
        <p:spPr>
          <a:xfrm>
            <a:off x="873198" y="2292875"/>
            <a:ext cx="5913439" cy="3640252"/>
          </a:xfrm>
          <a:prstGeom prst="rect">
            <a:avLst/>
          </a:prstGeom>
        </p:spPr>
        <p:txBody>
          <a:bodyPr vert="horz" wrap="square" lIns="0" tIns="49046" rIns="0" bIns="0" rtlCol="0">
            <a:spAutoFit/>
          </a:bodyPr>
          <a:lstStyle/>
          <a:p>
            <a:pPr marL="244387" marR="58348" indent="-228320">
              <a:lnSpc>
                <a:spcPts val="2011"/>
              </a:lnSpc>
              <a:spcBef>
                <a:spcPts val="386"/>
              </a:spcBef>
              <a:buFont typeface="Arial MT"/>
              <a:buChar char="•"/>
              <a:tabLst>
                <a:tab pos="244387" algn="l"/>
              </a:tabLst>
            </a:pPr>
            <a:r>
              <a:rPr sz="1864" dirty="0">
                <a:latin typeface="Calibri"/>
                <a:cs typeface="Calibri"/>
              </a:rPr>
              <a:t>Based</a:t>
            </a:r>
            <a:r>
              <a:rPr sz="1864" spc="-20" dirty="0">
                <a:latin typeface="Calibri"/>
                <a:cs typeface="Calibri"/>
              </a:rPr>
              <a:t> </a:t>
            </a:r>
            <a:r>
              <a:rPr sz="1864" dirty="0">
                <a:latin typeface="Calibri"/>
                <a:cs typeface="Calibri"/>
              </a:rPr>
              <a:t>on</a:t>
            </a:r>
            <a:r>
              <a:rPr sz="1864" spc="-20" dirty="0">
                <a:latin typeface="Calibri"/>
                <a:cs typeface="Calibri"/>
              </a:rPr>
              <a:t> </a:t>
            </a:r>
            <a:r>
              <a:rPr sz="1864" dirty="0">
                <a:latin typeface="Calibri"/>
                <a:cs typeface="Calibri"/>
              </a:rPr>
              <a:t>the</a:t>
            </a:r>
            <a:r>
              <a:rPr sz="1864" spc="-13" dirty="0">
                <a:latin typeface="Calibri"/>
                <a:cs typeface="Calibri"/>
              </a:rPr>
              <a:t> </a:t>
            </a:r>
            <a:r>
              <a:rPr sz="1864" spc="-27" dirty="0">
                <a:latin typeface="Calibri"/>
                <a:cs typeface="Calibri"/>
              </a:rPr>
              <a:t>investigation</a:t>
            </a:r>
            <a:r>
              <a:rPr sz="1864" spc="-20" dirty="0">
                <a:latin typeface="Calibri"/>
                <a:cs typeface="Calibri"/>
              </a:rPr>
              <a:t> </a:t>
            </a:r>
            <a:r>
              <a:rPr sz="1864" spc="-13" dirty="0">
                <a:latin typeface="Calibri"/>
                <a:cs typeface="Calibri"/>
              </a:rPr>
              <a:t>findings,</a:t>
            </a:r>
            <a:r>
              <a:rPr sz="1864" spc="-7" dirty="0">
                <a:latin typeface="Calibri"/>
                <a:cs typeface="Calibri"/>
              </a:rPr>
              <a:t> </a:t>
            </a:r>
            <a:r>
              <a:rPr sz="1864" spc="-13" dirty="0">
                <a:latin typeface="Calibri"/>
                <a:cs typeface="Calibri"/>
              </a:rPr>
              <a:t>develop recommendations</a:t>
            </a:r>
            <a:r>
              <a:rPr sz="1864" spc="-47" dirty="0">
                <a:latin typeface="Calibri"/>
                <a:cs typeface="Calibri"/>
              </a:rPr>
              <a:t> </a:t>
            </a:r>
            <a:r>
              <a:rPr sz="1864" dirty="0">
                <a:latin typeface="Calibri"/>
                <a:cs typeface="Calibri"/>
              </a:rPr>
              <a:t>for</a:t>
            </a:r>
            <a:r>
              <a:rPr sz="1864" spc="-40" dirty="0">
                <a:latin typeface="Calibri"/>
                <a:cs typeface="Calibri"/>
              </a:rPr>
              <a:t> </a:t>
            </a:r>
            <a:r>
              <a:rPr sz="1864" spc="-13" dirty="0">
                <a:latin typeface="Calibri"/>
                <a:cs typeface="Calibri"/>
              </a:rPr>
              <a:t>corrective</a:t>
            </a:r>
            <a:r>
              <a:rPr sz="1864" spc="-47" dirty="0">
                <a:latin typeface="Calibri"/>
                <a:cs typeface="Calibri"/>
              </a:rPr>
              <a:t> </a:t>
            </a:r>
            <a:r>
              <a:rPr sz="1864" dirty="0">
                <a:latin typeface="Calibri"/>
                <a:cs typeface="Calibri"/>
              </a:rPr>
              <a:t>actions</a:t>
            </a:r>
            <a:r>
              <a:rPr sz="1864" spc="-40" dirty="0">
                <a:latin typeface="Calibri"/>
                <a:cs typeface="Calibri"/>
              </a:rPr>
              <a:t> </a:t>
            </a:r>
            <a:r>
              <a:rPr sz="1864" dirty="0">
                <a:latin typeface="Calibri"/>
                <a:cs typeface="Calibri"/>
              </a:rPr>
              <a:t>and</a:t>
            </a:r>
            <a:r>
              <a:rPr sz="1864" spc="-47" dirty="0">
                <a:latin typeface="Calibri"/>
                <a:cs typeface="Calibri"/>
              </a:rPr>
              <a:t> </a:t>
            </a:r>
            <a:r>
              <a:rPr sz="1864" spc="-13" dirty="0">
                <a:latin typeface="Calibri"/>
                <a:cs typeface="Calibri"/>
              </a:rPr>
              <a:t>preventive measures.</a:t>
            </a:r>
            <a:r>
              <a:rPr sz="1864" spc="-27" dirty="0">
                <a:latin typeface="Calibri"/>
                <a:cs typeface="Calibri"/>
              </a:rPr>
              <a:t> </a:t>
            </a:r>
            <a:r>
              <a:rPr sz="1864" dirty="0">
                <a:latin typeface="Calibri"/>
                <a:cs typeface="Calibri"/>
              </a:rPr>
              <a:t>These</a:t>
            </a:r>
            <a:r>
              <a:rPr sz="1864" spc="-33" dirty="0">
                <a:latin typeface="Calibri"/>
                <a:cs typeface="Calibri"/>
              </a:rPr>
              <a:t> </a:t>
            </a:r>
            <a:r>
              <a:rPr sz="1864" spc="-13" dirty="0">
                <a:latin typeface="Calibri"/>
                <a:cs typeface="Calibri"/>
              </a:rPr>
              <a:t>recommendations</a:t>
            </a:r>
            <a:r>
              <a:rPr sz="1864" spc="-33" dirty="0">
                <a:latin typeface="Calibri"/>
                <a:cs typeface="Calibri"/>
              </a:rPr>
              <a:t> </a:t>
            </a:r>
            <a:r>
              <a:rPr sz="1864" dirty="0">
                <a:latin typeface="Calibri"/>
                <a:cs typeface="Calibri"/>
              </a:rPr>
              <a:t>should</a:t>
            </a:r>
            <a:r>
              <a:rPr sz="1864" spc="-33" dirty="0">
                <a:latin typeface="Calibri"/>
                <a:cs typeface="Calibri"/>
              </a:rPr>
              <a:t> </a:t>
            </a:r>
            <a:r>
              <a:rPr sz="1864" spc="-13" dirty="0">
                <a:latin typeface="Calibri"/>
                <a:cs typeface="Calibri"/>
              </a:rPr>
              <a:t>address</a:t>
            </a:r>
            <a:r>
              <a:rPr sz="1864" spc="-33" dirty="0">
                <a:latin typeface="Calibri"/>
                <a:cs typeface="Calibri"/>
              </a:rPr>
              <a:t> the </a:t>
            </a:r>
            <a:r>
              <a:rPr sz="1864" spc="-13" dirty="0">
                <a:latin typeface="Calibri"/>
                <a:cs typeface="Calibri"/>
              </a:rPr>
              <a:t>identified</a:t>
            </a:r>
            <a:r>
              <a:rPr sz="1864" spc="-60" dirty="0">
                <a:latin typeface="Calibri"/>
                <a:cs typeface="Calibri"/>
              </a:rPr>
              <a:t> </a:t>
            </a:r>
            <a:r>
              <a:rPr sz="1864" dirty="0">
                <a:latin typeface="Calibri"/>
                <a:cs typeface="Calibri"/>
              </a:rPr>
              <a:t>root</a:t>
            </a:r>
            <a:r>
              <a:rPr sz="1864" spc="-60" dirty="0">
                <a:latin typeface="Calibri"/>
                <a:cs typeface="Calibri"/>
              </a:rPr>
              <a:t> </a:t>
            </a:r>
            <a:r>
              <a:rPr sz="1864" dirty="0">
                <a:latin typeface="Calibri"/>
                <a:cs typeface="Calibri"/>
              </a:rPr>
              <a:t>causes</a:t>
            </a:r>
            <a:r>
              <a:rPr sz="1864" spc="-47" dirty="0">
                <a:latin typeface="Calibri"/>
                <a:cs typeface="Calibri"/>
              </a:rPr>
              <a:t> </a:t>
            </a:r>
            <a:r>
              <a:rPr sz="1864" dirty="0">
                <a:latin typeface="Calibri"/>
                <a:cs typeface="Calibri"/>
              </a:rPr>
              <a:t>and</a:t>
            </a:r>
            <a:r>
              <a:rPr sz="1864" spc="-60" dirty="0">
                <a:latin typeface="Calibri"/>
                <a:cs typeface="Calibri"/>
              </a:rPr>
              <a:t> </a:t>
            </a:r>
            <a:r>
              <a:rPr sz="1864" dirty="0">
                <a:latin typeface="Calibri"/>
                <a:cs typeface="Calibri"/>
              </a:rPr>
              <a:t>aim</a:t>
            </a:r>
            <a:r>
              <a:rPr sz="1864" spc="-60" dirty="0">
                <a:latin typeface="Calibri"/>
                <a:cs typeface="Calibri"/>
              </a:rPr>
              <a:t> </a:t>
            </a:r>
            <a:r>
              <a:rPr sz="1864" dirty="0">
                <a:latin typeface="Calibri"/>
                <a:cs typeface="Calibri"/>
              </a:rPr>
              <a:t>to</a:t>
            </a:r>
            <a:r>
              <a:rPr sz="1864" spc="-40" dirty="0">
                <a:latin typeface="Calibri"/>
                <a:cs typeface="Calibri"/>
              </a:rPr>
              <a:t> </a:t>
            </a:r>
            <a:r>
              <a:rPr sz="1864" spc="-13" dirty="0">
                <a:latin typeface="Calibri"/>
                <a:cs typeface="Calibri"/>
              </a:rPr>
              <a:t>prevent</a:t>
            </a:r>
            <a:r>
              <a:rPr sz="1864" spc="-60" dirty="0">
                <a:latin typeface="Calibri"/>
                <a:cs typeface="Calibri"/>
              </a:rPr>
              <a:t> </a:t>
            </a:r>
            <a:r>
              <a:rPr sz="1864" dirty="0">
                <a:latin typeface="Calibri"/>
                <a:cs typeface="Calibri"/>
              </a:rPr>
              <a:t>similar</a:t>
            </a:r>
            <a:r>
              <a:rPr sz="1864" spc="-53" dirty="0">
                <a:latin typeface="Calibri"/>
                <a:cs typeface="Calibri"/>
              </a:rPr>
              <a:t> </a:t>
            </a:r>
            <a:r>
              <a:rPr sz="1864" spc="-13" dirty="0">
                <a:latin typeface="Calibri"/>
                <a:cs typeface="Calibri"/>
              </a:rPr>
              <a:t>accidents </a:t>
            </a:r>
            <a:r>
              <a:rPr sz="1864" dirty="0">
                <a:latin typeface="Calibri"/>
                <a:cs typeface="Calibri"/>
              </a:rPr>
              <a:t>in</a:t>
            </a:r>
            <a:r>
              <a:rPr sz="1864" spc="-47" dirty="0">
                <a:latin typeface="Calibri"/>
                <a:cs typeface="Calibri"/>
              </a:rPr>
              <a:t> </a:t>
            </a:r>
            <a:r>
              <a:rPr sz="1864" dirty="0">
                <a:latin typeface="Calibri"/>
                <a:cs typeface="Calibri"/>
              </a:rPr>
              <a:t>the</a:t>
            </a:r>
            <a:r>
              <a:rPr sz="1864" spc="-33" dirty="0">
                <a:latin typeface="Calibri"/>
                <a:cs typeface="Calibri"/>
              </a:rPr>
              <a:t> </a:t>
            </a:r>
            <a:r>
              <a:rPr sz="1864" spc="-13" dirty="0">
                <a:latin typeface="Calibri"/>
                <a:cs typeface="Calibri"/>
              </a:rPr>
              <a:t>future.</a:t>
            </a:r>
            <a:endParaRPr sz="1864">
              <a:latin typeface="Calibri"/>
              <a:cs typeface="Calibri"/>
            </a:endParaRPr>
          </a:p>
          <a:p>
            <a:pPr marL="244387" marR="14376" indent="-228320">
              <a:lnSpc>
                <a:spcPts val="2011"/>
              </a:lnSpc>
              <a:spcBef>
                <a:spcPts val="1025"/>
              </a:spcBef>
              <a:buFont typeface="Arial MT"/>
              <a:buChar char="•"/>
              <a:tabLst>
                <a:tab pos="244387" algn="l"/>
              </a:tabLst>
            </a:pPr>
            <a:r>
              <a:rPr sz="1864" spc="-13" dirty="0">
                <a:latin typeface="Calibri"/>
                <a:cs typeface="Calibri"/>
              </a:rPr>
              <a:t>Implement</a:t>
            </a:r>
            <a:r>
              <a:rPr sz="1864" spc="-33" dirty="0">
                <a:latin typeface="Calibri"/>
                <a:cs typeface="Calibri"/>
              </a:rPr>
              <a:t> </a:t>
            </a:r>
            <a:r>
              <a:rPr sz="1864" spc="-13" dirty="0">
                <a:latin typeface="Calibri"/>
                <a:cs typeface="Calibri"/>
              </a:rPr>
              <a:t>Corrective</a:t>
            </a:r>
            <a:r>
              <a:rPr sz="1864" spc="-27" dirty="0">
                <a:latin typeface="Calibri"/>
                <a:cs typeface="Calibri"/>
              </a:rPr>
              <a:t> </a:t>
            </a:r>
            <a:r>
              <a:rPr sz="1864" spc="-13" dirty="0">
                <a:latin typeface="Calibri"/>
                <a:cs typeface="Calibri"/>
              </a:rPr>
              <a:t>Actions:</a:t>
            </a:r>
            <a:r>
              <a:rPr sz="1864" spc="-20" dirty="0">
                <a:latin typeface="Calibri"/>
                <a:cs typeface="Calibri"/>
              </a:rPr>
              <a:t> </a:t>
            </a:r>
            <a:r>
              <a:rPr sz="1864" dirty="0">
                <a:latin typeface="Calibri"/>
                <a:cs typeface="Calibri"/>
              </a:rPr>
              <a:t>Once</a:t>
            </a:r>
            <a:r>
              <a:rPr sz="1864" spc="-27" dirty="0">
                <a:latin typeface="Calibri"/>
                <a:cs typeface="Calibri"/>
              </a:rPr>
              <a:t> </a:t>
            </a:r>
            <a:r>
              <a:rPr sz="1864" dirty="0">
                <a:latin typeface="Calibri"/>
                <a:cs typeface="Calibri"/>
              </a:rPr>
              <a:t>the</a:t>
            </a:r>
            <a:r>
              <a:rPr sz="1864" spc="-20" dirty="0">
                <a:latin typeface="Calibri"/>
                <a:cs typeface="Calibri"/>
              </a:rPr>
              <a:t> </a:t>
            </a:r>
            <a:r>
              <a:rPr sz="1864" spc="-13" dirty="0">
                <a:latin typeface="Calibri"/>
                <a:cs typeface="Calibri"/>
              </a:rPr>
              <a:t>recommendations </a:t>
            </a:r>
            <a:r>
              <a:rPr sz="1864" dirty="0">
                <a:latin typeface="Calibri"/>
                <a:cs typeface="Calibri"/>
              </a:rPr>
              <a:t>have</a:t>
            </a:r>
            <a:r>
              <a:rPr sz="1864" spc="-67" dirty="0">
                <a:latin typeface="Calibri"/>
                <a:cs typeface="Calibri"/>
              </a:rPr>
              <a:t> </a:t>
            </a:r>
            <a:r>
              <a:rPr sz="1864" dirty="0">
                <a:latin typeface="Calibri"/>
                <a:cs typeface="Calibri"/>
              </a:rPr>
              <a:t>been</a:t>
            </a:r>
            <a:r>
              <a:rPr sz="1864" spc="-60" dirty="0">
                <a:latin typeface="Calibri"/>
                <a:cs typeface="Calibri"/>
              </a:rPr>
              <a:t> </a:t>
            </a:r>
            <a:r>
              <a:rPr sz="1864" spc="-13" dirty="0">
                <a:latin typeface="Calibri"/>
                <a:cs typeface="Calibri"/>
              </a:rPr>
              <a:t>developed</a:t>
            </a:r>
            <a:r>
              <a:rPr sz="1864" spc="-67" dirty="0">
                <a:latin typeface="Calibri"/>
                <a:cs typeface="Calibri"/>
              </a:rPr>
              <a:t> </a:t>
            </a:r>
            <a:r>
              <a:rPr sz="1864" dirty="0">
                <a:latin typeface="Calibri"/>
                <a:cs typeface="Calibri"/>
              </a:rPr>
              <a:t>and</a:t>
            </a:r>
            <a:r>
              <a:rPr sz="1864" spc="-67" dirty="0">
                <a:latin typeface="Calibri"/>
                <a:cs typeface="Calibri"/>
              </a:rPr>
              <a:t> </a:t>
            </a:r>
            <a:r>
              <a:rPr sz="1864" spc="-13" dirty="0">
                <a:latin typeface="Calibri"/>
                <a:cs typeface="Calibri"/>
              </a:rPr>
              <a:t>approved,</a:t>
            </a:r>
            <a:r>
              <a:rPr sz="1864" spc="-60" dirty="0">
                <a:latin typeface="Calibri"/>
                <a:cs typeface="Calibri"/>
              </a:rPr>
              <a:t> </a:t>
            </a:r>
            <a:r>
              <a:rPr sz="1864" spc="-13" dirty="0">
                <a:latin typeface="Calibri"/>
                <a:cs typeface="Calibri"/>
              </a:rPr>
              <a:t>take</a:t>
            </a:r>
            <a:r>
              <a:rPr sz="1864" spc="-60" dirty="0">
                <a:latin typeface="Calibri"/>
                <a:cs typeface="Calibri"/>
              </a:rPr>
              <a:t> </a:t>
            </a:r>
            <a:r>
              <a:rPr sz="1864" dirty="0">
                <a:latin typeface="Calibri"/>
                <a:cs typeface="Calibri"/>
              </a:rPr>
              <a:t>action</a:t>
            </a:r>
            <a:r>
              <a:rPr sz="1864" spc="-67" dirty="0">
                <a:latin typeface="Calibri"/>
                <a:cs typeface="Calibri"/>
              </a:rPr>
              <a:t> </a:t>
            </a:r>
            <a:r>
              <a:rPr sz="1864" spc="-33" dirty="0">
                <a:latin typeface="Calibri"/>
                <a:cs typeface="Calibri"/>
              </a:rPr>
              <a:t>to </a:t>
            </a:r>
            <a:r>
              <a:rPr sz="1864" spc="-13" dirty="0">
                <a:latin typeface="Calibri"/>
                <a:cs typeface="Calibri"/>
              </a:rPr>
              <a:t>implement</a:t>
            </a:r>
            <a:r>
              <a:rPr sz="1864" spc="-33" dirty="0">
                <a:latin typeface="Calibri"/>
                <a:cs typeface="Calibri"/>
              </a:rPr>
              <a:t> </a:t>
            </a:r>
            <a:r>
              <a:rPr sz="1864" dirty="0">
                <a:latin typeface="Calibri"/>
                <a:cs typeface="Calibri"/>
              </a:rPr>
              <a:t>the</a:t>
            </a:r>
            <a:r>
              <a:rPr sz="1864" spc="-27" dirty="0">
                <a:latin typeface="Calibri"/>
                <a:cs typeface="Calibri"/>
              </a:rPr>
              <a:t> </a:t>
            </a:r>
            <a:r>
              <a:rPr sz="1864" spc="-13" dirty="0">
                <a:latin typeface="Calibri"/>
                <a:cs typeface="Calibri"/>
              </a:rPr>
              <a:t>corrective</a:t>
            </a:r>
            <a:r>
              <a:rPr sz="1864" spc="-20" dirty="0">
                <a:latin typeface="Calibri"/>
                <a:cs typeface="Calibri"/>
              </a:rPr>
              <a:t> </a:t>
            </a:r>
            <a:r>
              <a:rPr sz="1864" spc="-13" dirty="0">
                <a:latin typeface="Calibri"/>
                <a:cs typeface="Calibri"/>
              </a:rPr>
              <a:t>measures. </a:t>
            </a:r>
            <a:r>
              <a:rPr sz="1864" dirty="0">
                <a:latin typeface="Calibri"/>
                <a:cs typeface="Calibri"/>
              </a:rPr>
              <a:t>Assign</a:t>
            </a:r>
            <a:r>
              <a:rPr sz="1864" spc="-27" dirty="0">
                <a:latin typeface="Calibri"/>
                <a:cs typeface="Calibri"/>
              </a:rPr>
              <a:t> </a:t>
            </a:r>
            <a:r>
              <a:rPr sz="1864" spc="-13" dirty="0">
                <a:latin typeface="Calibri"/>
                <a:cs typeface="Calibri"/>
              </a:rPr>
              <a:t>responsibilities </a:t>
            </a:r>
            <a:r>
              <a:rPr sz="1864" dirty="0">
                <a:latin typeface="Calibri"/>
                <a:cs typeface="Calibri"/>
              </a:rPr>
              <a:t>and</a:t>
            </a:r>
            <a:r>
              <a:rPr sz="1864" spc="-47" dirty="0">
                <a:latin typeface="Calibri"/>
                <a:cs typeface="Calibri"/>
              </a:rPr>
              <a:t> </a:t>
            </a:r>
            <a:r>
              <a:rPr sz="1864" spc="-13" dirty="0">
                <a:latin typeface="Calibri"/>
                <a:cs typeface="Calibri"/>
              </a:rPr>
              <a:t>establish</a:t>
            </a:r>
            <a:r>
              <a:rPr sz="1864" spc="-47" dirty="0">
                <a:latin typeface="Calibri"/>
                <a:cs typeface="Calibri"/>
              </a:rPr>
              <a:t> </a:t>
            </a:r>
            <a:r>
              <a:rPr sz="1864" spc="-13" dirty="0">
                <a:latin typeface="Calibri"/>
                <a:cs typeface="Calibri"/>
              </a:rPr>
              <a:t>timelines</a:t>
            </a:r>
            <a:r>
              <a:rPr sz="1864" spc="-47" dirty="0">
                <a:latin typeface="Calibri"/>
                <a:cs typeface="Calibri"/>
              </a:rPr>
              <a:t> </a:t>
            </a:r>
            <a:r>
              <a:rPr sz="1864" dirty="0">
                <a:latin typeface="Calibri"/>
                <a:cs typeface="Calibri"/>
              </a:rPr>
              <a:t>for</a:t>
            </a:r>
            <a:r>
              <a:rPr sz="1864" spc="-40" dirty="0">
                <a:latin typeface="Calibri"/>
                <a:cs typeface="Calibri"/>
              </a:rPr>
              <a:t> </a:t>
            </a:r>
            <a:r>
              <a:rPr sz="1864" dirty="0">
                <a:latin typeface="Calibri"/>
                <a:cs typeface="Calibri"/>
              </a:rPr>
              <a:t>these</a:t>
            </a:r>
            <a:r>
              <a:rPr sz="1864" spc="-40" dirty="0">
                <a:latin typeface="Calibri"/>
                <a:cs typeface="Calibri"/>
              </a:rPr>
              <a:t> </a:t>
            </a:r>
            <a:r>
              <a:rPr sz="1864" spc="-13" dirty="0">
                <a:latin typeface="Calibri"/>
                <a:cs typeface="Calibri"/>
              </a:rPr>
              <a:t>actions.</a:t>
            </a:r>
            <a:endParaRPr sz="1864">
              <a:latin typeface="Calibri"/>
              <a:cs typeface="Calibri"/>
            </a:endParaRPr>
          </a:p>
          <a:p>
            <a:pPr marL="244387" marR="6765" indent="-228320">
              <a:lnSpc>
                <a:spcPts val="2011"/>
              </a:lnSpc>
              <a:spcBef>
                <a:spcPts val="1019"/>
              </a:spcBef>
              <a:buFont typeface="Arial MT"/>
              <a:buChar char="•"/>
              <a:tabLst>
                <a:tab pos="244387" algn="l"/>
              </a:tabLst>
            </a:pPr>
            <a:r>
              <a:rPr sz="1864" dirty="0">
                <a:latin typeface="Calibri"/>
                <a:cs typeface="Calibri"/>
              </a:rPr>
              <a:t>Monitor</a:t>
            </a:r>
            <a:r>
              <a:rPr sz="1864" spc="-47" dirty="0">
                <a:latin typeface="Calibri"/>
                <a:cs typeface="Calibri"/>
              </a:rPr>
              <a:t> </a:t>
            </a:r>
            <a:r>
              <a:rPr sz="1864" dirty="0">
                <a:latin typeface="Calibri"/>
                <a:cs typeface="Calibri"/>
              </a:rPr>
              <a:t>and</a:t>
            </a:r>
            <a:r>
              <a:rPr sz="1864" spc="-47" dirty="0">
                <a:latin typeface="Calibri"/>
                <a:cs typeface="Calibri"/>
              </a:rPr>
              <a:t> </a:t>
            </a:r>
            <a:r>
              <a:rPr sz="1864" spc="-13" dirty="0">
                <a:latin typeface="Calibri"/>
                <a:cs typeface="Calibri"/>
              </a:rPr>
              <a:t>Review:</a:t>
            </a:r>
            <a:r>
              <a:rPr sz="1864" spc="-40" dirty="0">
                <a:latin typeface="Calibri"/>
                <a:cs typeface="Calibri"/>
              </a:rPr>
              <a:t> </a:t>
            </a:r>
            <a:r>
              <a:rPr sz="1864" spc="-13" dirty="0">
                <a:latin typeface="Calibri"/>
                <a:cs typeface="Calibri"/>
              </a:rPr>
              <a:t>Continuously</a:t>
            </a:r>
            <a:r>
              <a:rPr sz="1864" spc="-47" dirty="0">
                <a:latin typeface="Calibri"/>
                <a:cs typeface="Calibri"/>
              </a:rPr>
              <a:t> </a:t>
            </a:r>
            <a:r>
              <a:rPr sz="1864" dirty="0">
                <a:latin typeface="Calibri"/>
                <a:cs typeface="Calibri"/>
              </a:rPr>
              <a:t>monitor</a:t>
            </a:r>
            <a:r>
              <a:rPr sz="1864" spc="-40" dirty="0">
                <a:latin typeface="Calibri"/>
                <a:cs typeface="Calibri"/>
              </a:rPr>
              <a:t> </a:t>
            </a:r>
            <a:r>
              <a:rPr sz="1864" spc="-33" dirty="0">
                <a:latin typeface="Calibri"/>
                <a:cs typeface="Calibri"/>
              </a:rPr>
              <a:t>the </a:t>
            </a:r>
            <a:r>
              <a:rPr sz="1864" spc="-27" dirty="0">
                <a:latin typeface="Calibri"/>
                <a:cs typeface="Calibri"/>
              </a:rPr>
              <a:t>effectiveness</a:t>
            </a:r>
            <a:r>
              <a:rPr sz="1864" spc="-33" dirty="0">
                <a:latin typeface="Calibri"/>
                <a:cs typeface="Calibri"/>
              </a:rPr>
              <a:t> </a:t>
            </a:r>
            <a:r>
              <a:rPr sz="1864" dirty="0">
                <a:latin typeface="Calibri"/>
                <a:cs typeface="Calibri"/>
              </a:rPr>
              <a:t>of</a:t>
            </a:r>
            <a:r>
              <a:rPr sz="1864" spc="-20" dirty="0">
                <a:latin typeface="Calibri"/>
                <a:cs typeface="Calibri"/>
              </a:rPr>
              <a:t> </a:t>
            </a:r>
            <a:r>
              <a:rPr sz="1864" dirty="0">
                <a:latin typeface="Calibri"/>
                <a:cs typeface="Calibri"/>
              </a:rPr>
              <a:t>the</a:t>
            </a:r>
            <a:r>
              <a:rPr sz="1864" spc="-40" dirty="0">
                <a:latin typeface="Calibri"/>
                <a:cs typeface="Calibri"/>
              </a:rPr>
              <a:t> </a:t>
            </a:r>
            <a:r>
              <a:rPr sz="1864" spc="-13" dirty="0">
                <a:latin typeface="Calibri"/>
                <a:cs typeface="Calibri"/>
              </a:rPr>
              <a:t>corrective</a:t>
            </a:r>
            <a:r>
              <a:rPr sz="1864" spc="-27" dirty="0">
                <a:latin typeface="Calibri"/>
                <a:cs typeface="Calibri"/>
              </a:rPr>
              <a:t> </a:t>
            </a:r>
            <a:r>
              <a:rPr sz="1864" dirty="0">
                <a:latin typeface="Calibri"/>
                <a:cs typeface="Calibri"/>
              </a:rPr>
              <a:t>actions</a:t>
            </a:r>
            <a:r>
              <a:rPr sz="1864" spc="-27" dirty="0">
                <a:latin typeface="Calibri"/>
                <a:cs typeface="Calibri"/>
              </a:rPr>
              <a:t> </a:t>
            </a:r>
            <a:r>
              <a:rPr sz="1864" dirty="0">
                <a:latin typeface="Calibri"/>
                <a:cs typeface="Calibri"/>
              </a:rPr>
              <a:t>and</a:t>
            </a:r>
            <a:r>
              <a:rPr sz="1864" spc="-40" dirty="0">
                <a:latin typeface="Calibri"/>
                <a:cs typeface="Calibri"/>
              </a:rPr>
              <a:t> </a:t>
            </a:r>
            <a:r>
              <a:rPr sz="1864" dirty="0">
                <a:latin typeface="Calibri"/>
                <a:cs typeface="Calibri"/>
              </a:rPr>
              <a:t>review</a:t>
            </a:r>
            <a:r>
              <a:rPr sz="1864" spc="-20" dirty="0">
                <a:latin typeface="Calibri"/>
                <a:cs typeface="Calibri"/>
              </a:rPr>
              <a:t> </a:t>
            </a:r>
            <a:r>
              <a:rPr sz="1864" spc="-33" dirty="0">
                <a:latin typeface="Calibri"/>
                <a:cs typeface="Calibri"/>
              </a:rPr>
              <a:t>the </a:t>
            </a:r>
            <a:r>
              <a:rPr sz="1864" spc="-13" dirty="0">
                <a:latin typeface="Calibri"/>
                <a:cs typeface="Calibri"/>
              </a:rPr>
              <a:t>progress.</a:t>
            </a:r>
            <a:r>
              <a:rPr sz="1864" spc="-20" dirty="0">
                <a:latin typeface="Calibri"/>
                <a:cs typeface="Calibri"/>
              </a:rPr>
              <a:t> </a:t>
            </a:r>
            <a:r>
              <a:rPr sz="1864" spc="-13" dirty="0">
                <a:latin typeface="Calibri"/>
                <a:cs typeface="Calibri"/>
              </a:rPr>
              <a:t>Adjust</a:t>
            </a:r>
            <a:r>
              <a:rPr sz="1864" spc="-27" dirty="0">
                <a:latin typeface="Calibri"/>
                <a:cs typeface="Calibri"/>
              </a:rPr>
              <a:t> </a:t>
            </a:r>
            <a:r>
              <a:rPr sz="1864" dirty="0">
                <a:latin typeface="Calibri"/>
                <a:cs typeface="Calibri"/>
              </a:rPr>
              <a:t>the</a:t>
            </a:r>
            <a:r>
              <a:rPr sz="1864" spc="-20" dirty="0">
                <a:latin typeface="Calibri"/>
                <a:cs typeface="Calibri"/>
              </a:rPr>
              <a:t> </a:t>
            </a:r>
            <a:r>
              <a:rPr sz="1864" spc="-13" dirty="0">
                <a:latin typeface="Calibri"/>
                <a:cs typeface="Calibri"/>
              </a:rPr>
              <a:t>measures</a:t>
            </a:r>
            <a:r>
              <a:rPr sz="1864" spc="-20" dirty="0">
                <a:latin typeface="Calibri"/>
                <a:cs typeface="Calibri"/>
              </a:rPr>
              <a:t> </a:t>
            </a:r>
            <a:r>
              <a:rPr sz="1864" dirty="0">
                <a:latin typeface="Calibri"/>
                <a:cs typeface="Calibri"/>
              </a:rPr>
              <a:t>if</a:t>
            </a:r>
            <a:r>
              <a:rPr sz="1864" spc="-13" dirty="0">
                <a:latin typeface="Calibri"/>
                <a:cs typeface="Calibri"/>
              </a:rPr>
              <a:t> necessary</a:t>
            </a:r>
            <a:r>
              <a:rPr sz="1864" spc="-20" dirty="0">
                <a:latin typeface="Calibri"/>
                <a:cs typeface="Calibri"/>
              </a:rPr>
              <a:t> </a:t>
            </a:r>
            <a:r>
              <a:rPr sz="1864" dirty="0">
                <a:latin typeface="Calibri"/>
                <a:cs typeface="Calibri"/>
              </a:rPr>
              <a:t>and</a:t>
            </a:r>
            <a:r>
              <a:rPr sz="1864" spc="-27" dirty="0">
                <a:latin typeface="Calibri"/>
                <a:cs typeface="Calibri"/>
              </a:rPr>
              <a:t> </a:t>
            </a:r>
            <a:r>
              <a:rPr sz="1864" spc="-13" dirty="0">
                <a:latin typeface="Calibri"/>
                <a:cs typeface="Calibri"/>
              </a:rPr>
              <a:t>ensure</a:t>
            </a:r>
            <a:r>
              <a:rPr sz="1864" spc="-20" dirty="0">
                <a:latin typeface="Calibri"/>
                <a:cs typeface="Calibri"/>
              </a:rPr>
              <a:t> </a:t>
            </a:r>
            <a:r>
              <a:rPr sz="1864" spc="-27" dirty="0">
                <a:latin typeface="Calibri"/>
                <a:cs typeface="Calibri"/>
              </a:rPr>
              <a:t>that </a:t>
            </a:r>
            <a:r>
              <a:rPr sz="1864" dirty="0">
                <a:latin typeface="Calibri"/>
                <a:cs typeface="Calibri"/>
              </a:rPr>
              <a:t>they</a:t>
            </a:r>
            <a:r>
              <a:rPr sz="1864" spc="-60" dirty="0">
                <a:latin typeface="Calibri"/>
                <a:cs typeface="Calibri"/>
              </a:rPr>
              <a:t> </a:t>
            </a:r>
            <a:r>
              <a:rPr sz="1864" dirty="0">
                <a:latin typeface="Calibri"/>
                <a:cs typeface="Calibri"/>
              </a:rPr>
              <a:t>are</a:t>
            </a:r>
            <a:r>
              <a:rPr sz="1864" spc="-60" dirty="0">
                <a:latin typeface="Calibri"/>
                <a:cs typeface="Calibri"/>
              </a:rPr>
              <a:t> </a:t>
            </a:r>
            <a:r>
              <a:rPr sz="1864" spc="-13" dirty="0">
                <a:latin typeface="Calibri"/>
                <a:cs typeface="Calibri"/>
              </a:rPr>
              <a:t>sustained</a:t>
            </a:r>
            <a:r>
              <a:rPr sz="1864" spc="-67" dirty="0">
                <a:latin typeface="Calibri"/>
                <a:cs typeface="Calibri"/>
              </a:rPr>
              <a:t> </a:t>
            </a:r>
            <a:r>
              <a:rPr sz="1864" dirty="0">
                <a:latin typeface="Calibri"/>
                <a:cs typeface="Calibri"/>
              </a:rPr>
              <a:t>over</a:t>
            </a:r>
            <a:r>
              <a:rPr sz="1864" spc="-60" dirty="0">
                <a:latin typeface="Calibri"/>
                <a:cs typeface="Calibri"/>
              </a:rPr>
              <a:t> </a:t>
            </a:r>
            <a:r>
              <a:rPr sz="1864" spc="-13" dirty="0">
                <a:latin typeface="Calibri"/>
                <a:cs typeface="Calibri"/>
              </a:rPr>
              <a:t>time.</a:t>
            </a:r>
            <a:endParaRPr sz="1864">
              <a:latin typeface="Calibri"/>
              <a:cs typeface="Calibri"/>
            </a:endParaRPr>
          </a:p>
        </p:txBody>
      </p:sp>
      <p:pic>
        <p:nvPicPr>
          <p:cNvPr id="4" name="object 4"/>
          <p:cNvPicPr/>
          <p:nvPr/>
        </p:nvPicPr>
        <p:blipFill>
          <a:blip r:embed="rId2" cstate="print"/>
          <a:stretch>
            <a:fillRect/>
          </a:stretch>
        </p:blipFill>
        <p:spPr>
          <a:xfrm>
            <a:off x="7543316" y="931507"/>
            <a:ext cx="4640659" cy="5271560"/>
          </a:xfrm>
          <a:prstGeom prst="rect">
            <a:avLst/>
          </a:prstGeom>
        </p:spPr>
      </p:pic>
    </p:spTree>
  </p:cSld>
  <p:clrMapOvr>
    <a:masterClrMapping/>
  </p:clrMapOvr>
  <p:transition>
    <p:dissolv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black and red logo&#10;&#10;AI-generated content may be incorrect.">
            <a:extLst>
              <a:ext uri="{FF2B5EF4-FFF2-40B4-BE49-F238E27FC236}">
                <a16:creationId xmlns:a16="http://schemas.microsoft.com/office/drawing/2014/main" id="{056CF4BD-06CA-7E6B-610F-E38DA1585835}"/>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
        <p:nvSpPr>
          <p:cNvPr id="2" name="object 2"/>
          <p:cNvSpPr/>
          <p:nvPr/>
        </p:nvSpPr>
        <p:spPr>
          <a:xfrm>
            <a:off x="7516" y="-470"/>
            <a:ext cx="4884317" cy="6849544"/>
          </a:xfrm>
          <a:custGeom>
            <a:avLst/>
            <a:gdLst/>
            <a:ahLst/>
            <a:cxnLst/>
            <a:rect l="l" t="t" r="r" b="b"/>
            <a:pathLst>
              <a:path w="3667760" h="5143500">
                <a:moveTo>
                  <a:pt x="3667683" y="0"/>
                </a:moveTo>
                <a:lnTo>
                  <a:pt x="0" y="0"/>
                </a:lnTo>
                <a:lnTo>
                  <a:pt x="0" y="5143309"/>
                </a:lnTo>
                <a:lnTo>
                  <a:pt x="1833841" y="5143309"/>
                </a:lnTo>
                <a:lnTo>
                  <a:pt x="3667683" y="5143309"/>
                </a:lnTo>
                <a:lnTo>
                  <a:pt x="3667683" y="0"/>
                </a:lnTo>
                <a:close/>
              </a:path>
            </a:pathLst>
          </a:custGeom>
          <a:solidFill>
            <a:srgbClr val="000000"/>
          </a:solidFill>
        </p:spPr>
        <p:txBody>
          <a:bodyPr wrap="square" lIns="0" tIns="0" rIns="0" bIns="0" rtlCol="0"/>
          <a:lstStyle/>
          <a:p>
            <a:endParaRPr sz="2397"/>
          </a:p>
        </p:txBody>
      </p:sp>
      <p:sp>
        <p:nvSpPr>
          <p:cNvPr id="3" name="object 3"/>
          <p:cNvSpPr txBox="1"/>
          <p:nvPr/>
        </p:nvSpPr>
        <p:spPr>
          <a:xfrm>
            <a:off x="447477" y="2614566"/>
            <a:ext cx="4063217" cy="1299385"/>
          </a:xfrm>
          <a:prstGeom prst="rect">
            <a:avLst/>
          </a:prstGeom>
        </p:spPr>
        <p:txBody>
          <a:bodyPr vert="horz" wrap="square" lIns="0" tIns="93018" rIns="0" bIns="0" rtlCol="0">
            <a:spAutoFit/>
          </a:bodyPr>
          <a:lstStyle/>
          <a:p>
            <a:pPr marL="16913" marR="6765">
              <a:lnSpc>
                <a:spcPts val="4741"/>
              </a:lnSpc>
              <a:spcBef>
                <a:spcPts val="732"/>
              </a:spcBef>
            </a:pPr>
            <a:r>
              <a:rPr sz="4395" spc="-13" dirty="0">
                <a:solidFill>
                  <a:srgbClr val="FFFFFF"/>
                </a:solidFill>
                <a:latin typeface="Times New Roman"/>
                <a:cs typeface="Times New Roman"/>
              </a:rPr>
              <a:t>Post-investigation actions</a:t>
            </a:r>
            <a:endParaRPr sz="4395">
              <a:latin typeface="Times New Roman"/>
              <a:cs typeface="Times New Roman"/>
            </a:endParaRPr>
          </a:p>
        </p:txBody>
      </p:sp>
      <p:grpSp>
        <p:nvGrpSpPr>
          <p:cNvPr id="4" name="object 4"/>
          <p:cNvGrpSpPr/>
          <p:nvPr/>
        </p:nvGrpSpPr>
        <p:grpSpPr>
          <a:xfrm>
            <a:off x="7045" y="202309"/>
            <a:ext cx="5079655" cy="6304963"/>
            <a:chOff x="-355" y="151919"/>
            <a:chExt cx="3814445" cy="4734560"/>
          </a:xfrm>
        </p:grpSpPr>
        <p:sp>
          <p:nvSpPr>
            <p:cNvPr id="5" name="object 5"/>
            <p:cNvSpPr/>
            <p:nvPr/>
          </p:nvSpPr>
          <p:spPr>
            <a:xfrm>
              <a:off x="-355" y="151919"/>
              <a:ext cx="1433195" cy="3685540"/>
            </a:xfrm>
            <a:custGeom>
              <a:avLst/>
              <a:gdLst/>
              <a:ahLst/>
              <a:cxnLst/>
              <a:rect l="l" t="t" r="r" b="b"/>
              <a:pathLst>
                <a:path w="1433195" h="3685540">
                  <a:moveTo>
                    <a:pt x="578154" y="3548519"/>
                  </a:moveTo>
                  <a:lnTo>
                    <a:pt x="567664" y="3496233"/>
                  </a:lnTo>
                  <a:lnTo>
                    <a:pt x="538137" y="3451733"/>
                  </a:lnTo>
                  <a:lnTo>
                    <a:pt x="493649" y="3422205"/>
                  </a:lnTo>
                  <a:lnTo>
                    <a:pt x="441350" y="3411728"/>
                  </a:lnTo>
                  <a:lnTo>
                    <a:pt x="423418" y="3412934"/>
                  </a:lnTo>
                  <a:lnTo>
                    <a:pt x="372960" y="3430079"/>
                  </a:lnTo>
                  <a:lnTo>
                    <a:pt x="332803" y="3465169"/>
                  </a:lnTo>
                  <a:lnTo>
                    <a:pt x="309270" y="3513112"/>
                  </a:lnTo>
                  <a:lnTo>
                    <a:pt x="304558" y="3548519"/>
                  </a:lnTo>
                  <a:lnTo>
                    <a:pt x="305752" y="3566452"/>
                  </a:lnTo>
                  <a:lnTo>
                    <a:pt x="322910" y="3616922"/>
                  </a:lnTo>
                  <a:lnTo>
                    <a:pt x="357987" y="3657079"/>
                  </a:lnTo>
                  <a:lnTo>
                    <a:pt x="405930" y="3680599"/>
                  </a:lnTo>
                  <a:lnTo>
                    <a:pt x="441350" y="3685324"/>
                  </a:lnTo>
                  <a:lnTo>
                    <a:pt x="459270" y="3684130"/>
                  </a:lnTo>
                  <a:lnTo>
                    <a:pt x="509752" y="3666960"/>
                  </a:lnTo>
                  <a:lnTo>
                    <a:pt x="549897" y="3631882"/>
                  </a:lnTo>
                  <a:lnTo>
                    <a:pt x="573430" y="3583940"/>
                  </a:lnTo>
                  <a:lnTo>
                    <a:pt x="578154" y="3548519"/>
                  </a:lnTo>
                  <a:close/>
                </a:path>
                <a:path w="1433195" h="3685540">
                  <a:moveTo>
                    <a:pt x="1432801" y="511924"/>
                  </a:moveTo>
                  <a:lnTo>
                    <a:pt x="1248473" y="326161"/>
                  </a:lnTo>
                  <a:lnTo>
                    <a:pt x="1071714" y="504723"/>
                  </a:lnTo>
                  <a:lnTo>
                    <a:pt x="894956" y="326161"/>
                  </a:lnTo>
                  <a:lnTo>
                    <a:pt x="716394" y="504723"/>
                  </a:lnTo>
                  <a:lnTo>
                    <a:pt x="539280" y="326161"/>
                  </a:lnTo>
                  <a:lnTo>
                    <a:pt x="362521" y="504723"/>
                  </a:lnTo>
                  <a:lnTo>
                    <a:pt x="183959" y="326161"/>
                  </a:lnTo>
                  <a:lnTo>
                    <a:pt x="0" y="511924"/>
                  </a:lnTo>
                  <a:lnTo>
                    <a:pt x="14401" y="524522"/>
                  </a:lnTo>
                  <a:lnTo>
                    <a:pt x="183959" y="354965"/>
                  </a:lnTo>
                  <a:lnTo>
                    <a:pt x="362521" y="532079"/>
                  </a:lnTo>
                  <a:lnTo>
                    <a:pt x="539280" y="354965"/>
                  </a:lnTo>
                  <a:lnTo>
                    <a:pt x="716394" y="532079"/>
                  </a:lnTo>
                  <a:lnTo>
                    <a:pt x="894956" y="354965"/>
                  </a:lnTo>
                  <a:lnTo>
                    <a:pt x="1071714" y="532079"/>
                  </a:lnTo>
                  <a:lnTo>
                    <a:pt x="1248473" y="354965"/>
                  </a:lnTo>
                  <a:lnTo>
                    <a:pt x="1419834" y="524522"/>
                  </a:lnTo>
                  <a:lnTo>
                    <a:pt x="1432801" y="511924"/>
                  </a:lnTo>
                  <a:close/>
                </a:path>
                <a:path w="1433195" h="3685540">
                  <a:moveTo>
                    <a:pt x="1432801" y="183959"/>
                  </a:moveTo>
                  <a:lnTo>
                    <a:pt x="1248473" y="0"/>
                  </a:lnTo>
                  <a:lnTo>
                    <a:pt x="1071714" y="176758"/>
                  </a:lnTo>
                  <a:lnTo>
                    <a:pt x="894956" y="0"/>
                  </a:lnTo>
                  <a:lnTo>
                    <a:pt x="716394" y="176758"/>
                  </a:lnTo>
                  <a:lnTo>
                    <a:pt x="539280" y="0"/>
                  </a:lnTo>
                  <a:lnTo>
                    <a:pt x="362521" y="176758"/>
                  </a:lnTo>
                  <a:lnTo>
                    <a:pt x="183959" y="0"/>
                  </a:lnTo>
                  <a:lnTo>
                    <a:pt x="0" y="183959"/>
                  </a:lnTo>
                  <a:lnTo>
                    <a:pt x="14401" y="198361"/>
                  </a:lnTo>
                  <a:lnTo>
                    <a:pt x="183959" y="28803"/>
                  </a:lnTo>
                  <a:lnTo>
                    <a:pt x="362521" y="205917"/>
                  </a:lnTo>
                  <a:lnTo>
                    <a:pt x="539280" y="28803"/>
                  </a:lnTo>
                  <a:lnTo>
                    <a:pt x="716394" y="205917"/>
                  </a:lnTo>
                  <a:lnTo>
                    <a:pt x="894956" y="28803"/>
                  </a:lnTo>
                  <a:lnTo>
                    <a:pt x="1071714" y="205917"/>
                  </a:lnTo>
                  <a:lnTo>
                    <a:pt x="1248473" y="28803"/>
                  </a:lnTo>
                  <a:lnTo>
                    <a:pt x="1419834" y="198361"/>
                  </a:lnTo>
                  <a:lnTo>
                    <a:pt x="1432801" y="183959"/>
                  </a:lnTo>
                  <a:close/>
                </a:path>
              </a:pathLst>
            </a:custGeom>
            <a:solidFill>
              <a:srgbClr val="FFFFFF"/>
            </a:solidFill>
          </p:spPr>
          <p:txBody>
            <a:bodyPr wrap="square" lIns="0" tIns="0" rIns="0" bIns="0" rtlCol="0"/>
            <a:lstStyle/>
            <a:p>
              <a:endParaRPr sz="2397"/>
            </a:p>
          </p:txBody>
        </p:sp>
        <p:sp>
          <p:nvSpPr>
            <p:cNvPr id="6" name="object 6"/>
            <p:cNvSpPr/>
            <p:nvPr/>
          </p:nvSpPr>
          <p:spPr>
            <a:xfrm>
              <a:off x="304203" y="3563647"/>
              <a:ext cx="273685" cy="273685"/>
            </a:xfrm>
            <a:custGeom>
              <a:avLst/>
              <a:gdLst/>
              <a:ahLst/>
              <a:cxnLst/>
              <a:rect l="l" t="t" r="r" b="b"/>
              <a:pathLst>
                <a:path w="273684" h="273685">
                  <a:moveTo>
                    <a:pt x="0" y="136791"/>
                  </a:moveTo>
                  <a:lnTo>
                    <a:pt x="1197" y="118865"/>
                  </a:lnTo>
                  <a:lnTo>
                    <a:pt x="4722" y="101376"/>
                  </a:lnTo>
                  <a:lnTo>
                    <a:pt x="28248" y="53434"/>
                  </a:lnTo>
                  <a:lnTo>
                    <a:pt x="68402" y="18351"/>
                  </a:lnTo>
                  <a:lnTo>
                    <a:pt x="118867" y="1197"/>
                  </a:lnTo>
                  <a:lnTo>
                    <a:pt x="136791" y="0"/>
                  </a:lnTo>
                  <a:lnTo>
                    <a:pt x="189091" y="10474"/>
                  </a:lnTo>
                  <a:lnTo>
                    <a:pt x="233589" y="39998"/>
                  </a:lnTo>
                  <a:lnTo>
                    <a:pt x="263116" y="84494"/>
                  </a:lnTo>
                  <a:lnTo>
                    <a:pt x="273596" y="136791"/>
                  </a:lnTo>
                  <a:lnTo>
                    <a:pt x="272398" y="154717"/>
                  </a:lnTo>
                  <a:lnTo>
                    <a:pt x="268871" y="172207"/>
                  </a:lnTo>
                  <a:lnTo>
                    <a:pt x="245339" y="220150"/>
                  </a:lnTo>
                  <a:lnTo>
                    <a:pt x="205193" y="255231"/>
                  </a:lnTo>
                  <a:lnTo>
                    <a:pt x="154723" y="272398"/>
                  </a:lnTo>
                  <a:lnTo>
                    <a:pt x="136791" y="273596"/>
                  </a:lnTo>
                  <a:lnTo>
                    <a:pt x="84504" y="263116"/>
                  </a:lnTo>
                  <a:lnTo>
                    <a:pt x="40000" y="233589"/>
                  </a:lnTo>
                  <a:lnTo>
                    <a:pt x="10474" y="189089"/>
                  </a:lnTo>
                  <a:lnTo>
                    <a:pt x="1197" y="154717"/>
                  </a:lnTo>
                  <a:lnTo>
                    <a:pt x="0" y="136791"/>
                  </a:lnTo>
                  <a:close/>
                </a:path>
              </a:pathLst>
            </a:custGeom>
            <a:ln w="28439">
              <a:solidFill>
                <a:srgbClr val="FFFFFF"/>
              </a:solidFill>
            </a:ln>
          </p:spPr>
          <p:txBody>
            <a:bodyPr wrap="square" lIns="0" tIns="0" rIns="0" bIns="0" rtlCol="0"/>
            <a:lstStyle/>
            <a:p>
              <a:endParaRPr sz="2397"/>
            </a:p>
          </p:txBody>
        </p:sp>
        <p:sp>
          <p:nvSpPr>
            <p:cNvPr id="7" name="object 7"/>
            <p:cNvSpPr/>
            <p:nvPr/>
          </p:nvSpPr>
          <p:spPr>
            <a:xfrm>
              <a:off x="304203" y="3563647"/>
              <a:ext cx="273685" cy="273685"/>
            </a:xfrm>
            <a:custGeom>
              <a:avLst/>
              <a:gdLst/>
              <a:ahLst/>
              <a:cxnLst/>
              <a:rect l="l" t="t" r="r" b="b"/>
              <a:pathLst>
                <a:path w="273684" h="273685">
                  <a:moveTo>
                    <a:pt x="136791" y="0"/>
                  </a:moveTo>
                  <a:lnTo>
                    <a:pt x="84504" y="10474"/>
                  </a:lnTo>
                  <a:lnTo>
                    <a:pt x="40000" y="39998"/>
                  </a:lnTo>
                  <a:lnTo>
                    <a:pt x="10474" y="84494"/>
                  </a:lnTo>
                  <a:lnTo>
                    <a:pt x="0" y="136791"/>
                  </a:lnTo>
                  <a:lnTo>
                    <a:pt x="1197" y="154717"/>
                  </a:lnTo>
                  <a:lnTo>
                    <a:pt x="18351" y="205193"/>
                  </a:lnTo>
                  <a:lnTo>
                    <a:pt x="53439" y="245339"/>
                  </a:lnTo>
                  <a:lnTo>
                    <a:pt x="101382" y="268871"/>
                  </a:lnTo>
                  <a:lnTo>
                    <a:pt x="136791" y="273596"/>
                  </a:lnTo>
                  <a:lnTo>
                    <a:pt x="154723" y="272398"/>
                  </a:lnTo>
                  <a:lnTo>
                    <a:pt x="205193" y="255231"/>
                  </a:lnTo>
                  <a:lnTo>
                    <a:pt x="245339" y="220150"/>
                  </a:lnTo>
                  <a:lnTo>
                    <a:pt x="268871" y="172207"/>
                  </a:lnTo>
                  <a:lnTo>
                    <a:pt x="273596" y="136791"/>
                  </a:lnTo>
                  <a:lnTo>
                    <a:pt x="272398" y="118865"/>
                  </a:lnTo>
                  <a:lnTo>
                    <a:pt x="255231" y="68389"/>
                  </a:lnTo>
                  <a:lnTo>
                    <a:pt x="220150" y="28248"/>
                  </a:lnTo>
                  <a:lnTo>
                    <a:pt x="172211" y="4722"/>
                  </a:lnTo>
                  <a:lnTo>
                    <a:pt x="136791" y="0"/>
                  </a:lnTo>
                  <a:close/>
                </a:path>
              </a:pathLst>
            </a:custGeom>
            <a:solidFill>
              <a:srgbClr val="6FAC46">
                <a:alpha val="29998"/>
              </a:srgbClr>
            </a:solidFill>
          </p:spPr>
          <p:txBody>
            <a:bodyPr wrap="square" lIns="0" tIns="0" rIns="0" bIns="0" rtlCol="0"/>
            <a:lstStyle/>
            <a:p>
              <a:endParaRPr sz="2397"/>
            </a:p>
          </p:txBody>
        </p:sp>
        <p:sp>
          <p:nvSpPr>
            <p:cNvPr id="8" name="object 8"/>
            <p:cNvSpPr/>
            <p:nvPr/>
          </p:nvSpPr>
          <p:spPr>
            <a:xfrm>
              <a:off x="304203" y="3563647"/>
              <a:ext cx="273685" cy="273685"/>
            </a:xfrm>
            <a:custGeom>
              <a:avLst/>
              <a:gdLst/>
              <a:ahLst/>
              <a:cxnLst/>
              <a:rect l="l" t="t" r="r" b="b"/>
              <a:pathLst>
                <a:path w="273684" h="273685">
                  <a:moveTo>
                    <a:pt x="0" y="136791"/>
                  </a:moveTo>
                  <a:lnTo>
                    <a:pt x="1197" y="118865"/>
                  </a:lnTo>
                  <a:lnTo>
                    <a:pt x="4722" y="101376"/>
                  </a:lnTo>
                  <a:lnTo>
                    <a:pt x="28248" y="53434"/>
                  </a:lnTo>
                  <a:lnTo>
                    <a:pt x="68402" y="18351"/>
                  </a:lnTo>
                  <a:lnTo>
                    <a:pt x="118867" y="1197"/>
                  </a:lnTo>
                  <a:lnTo>
                    <a:pt x="136791" y="0"/>
                  </a:lnTo>
                  <a:lnTo>
                    <a:pt x="189091" y="10474"/>
                  </a:lnTo>
                  <a:lnTo>
                    <a:pt x="233589" y="39998"/>
                  </a:lnTo>
                  <a:lnTo>
                    <a:pt x="263116" y="84494"/>
                  </a:lnTo>
                  <a:lnTo>
                    <a:pt x="273596" y="136791"/>
                  </a:lnTo>
                  <a:lnTo>
                    <a:pt x="272398" y="154717"/>
                  </a:lnTo>
                  <a:lnTo>
                    <a:pt x="268871" y="172207"/>
                  </a:lnTo>
                  <a:lnTo>
                    <a:pt x="245339" y="220150"/>
                  </a:lnTo>
                  <a:lnTo>
                    <a:pt x="205193" y="255231"/>
                  </a:lnTo>
                  <a:lnTo>
                    <a:pt x="154723" y="272398"/>
                  </a:lnTo>
                  <a:lnTo>
                    <a:pt x="136791" y="273596"/>
                  </a:lnTo>
                  <a:lnTo>
                    <a:pt x="84504" y="263116"/>
                  </a:lnTo>
                  <a:lnTo>
                    <a:pt x="40000" y="233589"/>
                  </a:lnTo>
                  <a:lnTo>
                    <a:pt x="10474" y="189089"/>
                  </a:lnTo>
                  <a:lnTo>
                    <a:pt x="1197" y="154717"/>
                  </a:lnTo>
                  <a:lnTo>
                    <a:pt x="0" y="136791"/>
                  </a:lnTo>
                  <a:close/>
                </a:path>
              </a:pathLst>
            </a:custGeom>
            <a:ln w="28439">
              <a:solidFill>
                <a:srgbClr val="FFFFFF"/>
              </a:solidFill>
            </a:ln>
          </p:spPr>
          <p:txBody>
            <a:bodyPr wrap="square" lIns="0" tIns="0" rIns="0" bIns="0" rtlCol="0"/>
            <a:lstStyle/>
            <a:p>
              <a:endParaRPr sz="2397"/>
            </a:p>
          </p:txBody>
        </p:sp>
        <p:sp>
          <p:nvSpPr>
            <p:cNvPr id="9" name="object 9"/>
            <p:cNvSpPr/>
            <p:nvPr/>
          </p:nvSpPr>
          <p:spPr>
            <a:xfrm>
              <a:off x="3082315" y="4154756"/>
              <a:ext cx="731520" cy="731520"/>
            </a:xfrm>
            <a:custGeom>
              <a:avLst/>
              <a:gdLst/>
              <a:ahLst/>
              <a:cxnLst/>
              <a:rect l="l" t="t" r="r" b="b"/>
              <a:pathLst>
                <a:path w="731520" h="731520">
                  <a:moveTo>
                    <a:pt x="196202" y="41402"/>
                  </a:moveTo>
                  <a:lnTo>
                    <a:pt x="148869" y="70916"/>
                  </a:lnTo>
                  <a:lnTo>
                    <a:pt x="106730" y="107111"/>
                  </a:lnTo>
                  <a:lnTo>
                    <a:pt x="70548" y="149250"/>
                  </a:lnTo>
                  <a:lnTo>
                    <a:pt x="41046" y="196570"/>
                  </a:lnTo>
                  <a:lnTo>
                    <a:pt x="196202" y="41402"/>
                  </a:lnTo>
                  <a:close/>
                </a:path>
                <a:path w="731520" h="731520">
                  <a:moveTo>
                    <a:pt x="318960" y="2882"/>
                  </a:moveTo>
                  <a:lnTo>
                    <a:pt x="7200" y="290525"/>
                  </a:lnTo>
                  <a:lnTo>
                    <a:pt x="2527" y="319328"/>
                  </a:lnTo>
                  <a:lnTo>
                    <a:pt x="318960" y="2882"/>
                  </a:lnTo>
                  <a:close/>
                </a:path>
                <a:path w="731520" h="731520">
                  <a:moveTo>
                    <a:pt x="404279" y="1447"/>
                  </a:moveTo>
                  <a:lnTo>
                    <a:pt x="389521" y="0"/>
                  </a:lnTo>
                  <a:lnTo>
                    <a:pt x="382320" y="0"/>
                  </a:lnTo>
                  <a:lnTo>
                    <a:pt x="0" y="382320"/>
                  </a:lnTo>
                  <a:lnTo>
                    <a:pt x="0" y="389521"/>
                  </a:lnTo>
                  <a:lnTo>
                    <a:pt x="723" y="397090"/>
                  </a:lnTo>
                  <a:lnTo>
                    <a:pt x="1447" y="404291"/>
                  </a:lnTo>
                  <a:lnTo>
                    <a:pt x="404279" y="1447"/>
                  </a:lnTo>
                  <a:close/>
                </a:path>
                <a:path w="731520" h="731520">
                  <a:moveTo>
                    <a:pt x="474129" y="15849"/>
                  </a:moveTo>
                  <a:lnTo>
                    <a:pt x="468007" y="14046"/>
                  </a:lnTo>
                  <a:lnTo>
                    <a:pt x="461886" y="12966"/>
                  </a:lnTo>
                  <a:lnTo>
                    <a:pt x="455764" y="10807"/>
                  </a:lnTo>
                  <a:lnTo>
                    <a:pt x="10807" y="455409"/>
                  </a:lnTo>
                  <a:lnTo>
                    <a:pt x="12242" y="461886"/>
                  </a:lnTo>
                  <a:lnTo>
                    <a:pt x="15849" y="474129"/>
                  </a:lnTo>
                  <a:lnTo>
                    <a:pt x="474129" y="15849"/>
                  </a:lnTo>
                  <a:close/>
                </a:path>
                <a:path w="731520" h="731520">
                  <a:moveTo>
                    <a:pt x="533527" y="40322"/>
                  </a:moveTo>
                  <a:lnTo>
                    <a:pt x="528129" y="37807"/>
                  </a:lnTo>
                  <a:lnTo>
                    <a:pt x="523087" y="34925"/>
                  </a:lnTo>
                  <a:lnTo>
                    <a:pt x="517690" y="32766"/>
                  </a:lnTo>
                  <a:lnTo>
                    <a:pt x="32410" y="518045"/>
                  </a:lnTo>
                  <a:lnTo>
                    <a:pt x="34569" y="523443"/>
                  </a:lnTo>
                  <a:lnTo>
                    <a:pt x="37084" y="528485"/>
                  </a:lnTo>
                  <a:lnTo>
                    <a:pt x="39966" y="533882"/>
                  </a:lnTo>
                  <a:lnTo>
                    <a:pt x="533527" y="40322"/>
                  </a:lnTo>
                  <a:close/>
                </a:path>
                <a:path w="731520" h="731520">
                  <a:moveTo>
                    <a:pt x="585368" y="73088"/>
                  </a:moveTo>
                  <a:lnTo>
                    <a:pt x="571322" y="63360"/>
                  </a:lnTo>
                  <a:lnTo>
                    <a:pt x="63004" y="572401"/>
                  </a:lnTo>
                  <a:lnTo>
                    <a:pt x="66243" y="576364"/>
                  </a:lnTo>
                  <a:lnTo>
                    <a:pt x="72720" y="585724"/>
                  </a:lnTo>
                  <a:lnTo>
                    <a:pt x="585368" y="73088"/>
                  </a:lnTo>
                  <a:close/>
                </a:path>
                <a:path w="731520" h="731520">
                  <a:moveTo>
                    <a:pt x="629640" y="112331"/>
                  </a:moveTo>
                  <a:lnTo>
                    <a:pt x="623519" y="106565"/>
                  </a:lnTo>
                  <a:lnTo>
                    <a:pt x="621728" y="104406"/>
                  </a:lnTo>
                  <a:lnTo>
                    <a:pt x="617410" y="100799"/>
                  </a:lnTo>
                  <a:lnTo>
                    <a:pt x="100444" y="617766"/>
                  </a:lnTo>
                  <a:lnTo>
                    <a:pt x="104038" y="622084"/>
                  </a:lnTo>
                  <a:lnTo>
                    <a:pt x="106210" y="623887"/>
                  </a:lnTo>
                  <a:lnTo>
                    <a:pt x="111963" y="630008"/>
                  </a:lnTo>
                  <a:lnTo>
                    <a:pt x="629640" y="112331"/>
                  </a:lnTo>
                  <a:close/>
                </a:path>
                <a:path w="731520" h="731520">
                  <a:moveTo>
                    <a:pt x="667804" y="158762"/>
                  </a:moveTo>
                  <a:lnTo>
                    <a:pt x="664210" y="154800"/>
                  </a:lnTo>
                  <a:lnTo>
                    <a:pt x="657720" y="145808"/>
                  </a:lnTo>
                  <a:lnTo>
                    <a:pt x="145808" y="658088"/>
                  </a:lnTo>
                  <a:lnTo>
                    <a:pt x="149402" y="661327"/>
                  </a:lnTo>
                  <a:lnTo>
                    <a:pt x="154089" y="664565"/>
                  </a:lnTo>
                  <a:lnTo>
                    <a:pt x="158762" y="668159"/>
                  </a:lnTo>
                  <a:lnTo>
                    <a:pt x="667804" y="158762"/>
                  </a:lnTo>
                  <a:close/>
                </a:path>
                <a:path w="731520" h="731520">
                  <a:moveTo>
                    <a:pt x="690130" y="535330"/>
                  </a:moveTo>
                  <a:lnTo>
                    <a:pt x="534962" y="690486"/>
                  </a:lnTo>
                  <a:lnTo>
                    <a:pt x="582231" y="660831"/>
                  </a:lnTo>
                  <a:lnTo>
                    <a:pt x="624281" y="624649"/>
                  </a:lnTo>
                  <a:lnTo>
                    <a:pt x="660463" y="582612"/>
                  </a:lnTo>
                  <a:lnTo>
                    <a:pt x="690130" y="535330"/>
                  </a:lnTo>
                  <a:close/>
                </a:path>
                <a:path w="731520" h="731520">
                  <a:moveTo>
                    <a:pt x="698042" y="212763"/>
                  </a:moveTo>
                  <a:lnTo>
                    <a:pt x="693000" y="201968"/>
                  </a:lnTo>
                  <a:lnTo>
                    <a:pt x="690130" y="196926"/>
                  </a:lnTo>
                  <a:lnTo>
                    <a:pt x="196926" y="690130"/>
                  </a:lnTo>
                  <a:lnTo>
                    <a:pt x="201968" y="693000"/>
                  </a:lnTo>
                  <a:lnTo>
                    <a:pt x="212750" y="698042"/>
                  </a:lnTo>
                  <a:lnTo>
                    <a:pt x="698042" y="212763"/>
                  </a:lnTo>
                  <a:close/>
                </a:path>
                <a:path w="731520" h="731520">
                  <a:moveTo>
                    <a:pt x="720369" y="275767"/>
                  </a:moveTo>
                  <a:lnTo>
                    <a:pt x="714959" y="257403"/>
                  </a:lnTo>
                  <a:lnTo>
                    <a:pt x="257048" y="715327"/>
                  </a:lnTo>
                  <a:lnTo>
                    <a:pt x="275399" y="720725"/>
                  </a:lnTo>
                  <a:lnTo>
                    <a:pt x="720369" y="275767"/>
                  </a:lnTo>
                  <a:close/>
                </a:path>
                <a:path w="731520" h="731520">
                  <a:moveTo>
                    <a:pt x="728649" y="412559"/>
                  </a:moveTo>
                  <a:lnTo>
                    <a:pt x="412203" y="729005"/>
                  </a:lnTo>
                  <a:lnTo>
                    <a:pt x="426237" y="726757"/>
                  </a:lnTo>
                  <a:lnTo>
                    <a:pt x="440283" y="723963"/>
                  </a:lnTo>
                  <a:lnTo>
                    <a:pt x="723607" y="440651"/>
                  </a:lnTo>
                  <a:lnTo>
                    <a:pt x="725093" y="433641"/>
                  </a:lnTo>
                  <a:lnTo>
                    <a:pt x="728649" y="412559"/>
                  </a:lnTo>
                  <a:close/>
                </a:path>
                <a:path w="731520" h="731520">
                  <a:moveTo>
                    <a:pt x="731164" y="348843"/>
                  </a:moveTo>
                  <a:lnTo>
                    <a:pt x="730440" y="341642"/>
                  </a:lnTo>
                  <a:lnTo>
                    <a:pt x="730084" y="334441"/>
                  </a:lnTo>
                  <a:lnTo>
                    <a:pt x="729361" y="327240"/>
                  </a:lnTo>
                  <a:lnTo>
                    <a:pt x="326885" y="729729"/>
                  </a:lnTo>
                  <a:lnTo>
                    <a:pt x="334086" y="730440"/>
                  </a:lnTo>
                  <a:lnTo>
                    <a:pt x="341287" y="731520"/>
                  </a:lnTo>
                  <a:lnTo>
                    <a:pt x="348488" y="731520"/>
                  </a:lnTo>
                  <a:lnTo>
                    <a:pt x="731164" y="348843"/>
                  </a:lnTo>
                  <a:close/>
                </a:path>
              </a:pathLst>
            </a:custGeom>
            <a:solidFill>
              <a:srgbClr val="FFFFFF"/>
            </a:solidFill>
          </p:spPr>
          <p:txBody>
            <a:bodyPr wrap="square" lIns="0" tIns="0" rIns="0" bIns="0" rtlCol="0"/>
            <a:lstStyle/>
            <a:p>
              <a:endParaRPr sz="2397"/>
            </a:p>
          </p:txBody>
        </p:sp>
      </p:grpSp>
      <p:grpSp>
        <p:nvGrpSpPr>
          <p:cNvPr id="10" name="object 10"/>
          <p:cNvGrpSpPr/>
          <p:nvPr/>
        </p:nvGrpSpPr>
        <p:grpSpPr>
          <a:xfrm>
            <a:off x="5483803" y="478457"/>
            <a:ext cx="6294815" cy="1235455"/>
            <a:chOff x="4112285" y="359285"/>
            <a:chExt cx="4726940" cy="927735"/>
          </a:xfrm>
        </p:grpSpPr>
        <p:sp>
          <p:nvSpPr>
            <p:cNvPr id="11" name="object 11"/>
            <p:cNvSpPr/>
            <p:nvPr/>
          </p:nvSpPr>
          <p:spPr>
            <a:xfrm>
              <a:off x="4112285" y="359285"/>
              <a:ext cx="4726940" cy="927735"/>
            </a:xfrm>
            <a:custGeom>
              <a:avLst/>
              <a:gdLst/>
              <a:ahLst/>
              <a:cxnLst/>
              <a:rect l="l" t="t" r="r" b="b"/>
              <a:pathLst>
                <a:path w="4726940" h="927735">
                  <a:moveTo>
                    <a:pt x="93230" y="0"/>
                  </a:moveTo>
                  <a:lnTo>
                    <a:pt x="46799" y="12598"/>
                  </a:lnTo>
                  <a:lnTo>
                    <a:pt x="12953" y="46431"/>
                  </a:lnTo>
                  <a:lnTo>
                    <a:pt x="355" y="92875"/>
                  </a:lnTo>
                  <a:lnTo>
                    <a:pt x="0" y="834834"/>
                  </a:lnTo>
                  <a:lnTo>
                    <a:pt x="794" y="846952"/>
                  </a:lnTo>
                  <a:lnTo>
                    <a:pt x="19404" y="891372"/>
                  </a:lnTo>
                  <a:lnTo>
                    <a:pt x="57334" y="920574"/>
                  </a:lnTo>
                  <a:lnTo>
                    <a:pt x="92875" y="927722"/>
                  </a:lnTo>
                  <a:lnTo>
                    <a:pt x="4633556" y="927722"/>
                  </a:lnTo>
                  <a:lnTo>
                    <a:pt x="4680000" y="915111"/>
                  </a:lnTo>
                  <a:lnTo>
                    <a:pt x="4713833" y="881278"/>
                  </a:lnTo>
                  <a:lnTo>
                    <a:pt x="4726432" y="834834"/>
                  </a:lnTo>
                  <a:lnTo>
                    <a:pt x="4726408" y="92875"/>
                  </a:lnTo>
                  <a:lnTo>
                    <a:pt x="4713833" y="46799"/>
                  </a:lnTo>
                  <a:lnTo>
                    <a:pt x="4680000" y="12953"/>
                  </a:lnTo>
                  <a:lnTo>
                    <a:pt x="4633556" y="355"/>
                  </a:lnTo>
                  <a:lnTo>
                    <a:pt x="93230" y="0"/>
                  </a:lnTo>
                  <a:close/>
                </a:path>
              </a:pathLst>
            </a:custGeom>
            <a:solidFill>
              <a:srgbClr val="EC7C30"/>
            </a:solidFill>
          </p:spPr>
          <p:txBody>
            <a:bodyPr wrap="square" lIns="0" tIns="0" rIns="0" bIns="0" rtlCol="0"/>
            <a:lstStyle/>
            <a:p>
              <a:endParaRPr sz="2397"/>
            </a:p>
          </p:txBody>
        </p:sp>
        <p:pic>
          <p:nvPicPr>
            <p:cNvPr id="12" name="object 12"/>
            <p:cNvPicPr/>
            <p:nvPr/>
          </p:nvPicPr>
          <p:blipFill>
            <a:blip r:embed="rId3" cstate="print"/>
            <a:stretch>
              <a:fillRect/>
            </a:stretch>
          </p:blipFill>
          <p:spPr>
            <a:xfrm>
              <a:off x="4393806" y="568809"/>
              <a:ext cx="509739" cy="509397"/>
            </a:xfrm>
            <a:prstGeom prst="rect">
              <a:avLst/>
            </a:prstGeom>
          </p:spPr>
        </p:pic>
      </p:grpSp>
      <p:sp>
        <p:nvSpPr>
          <p:cNvPr id="13" name="object 13"/>
          <p:cNvSpPr txBox="1">
            <a:spLocks noGrp="1"/>
          </p:cNvSpPr>
          <p:nvPr>
            <p:ph type="title"/>
          </p:nvPr>
        </p:nvSpPr>
        <p:spPr>
          <a:xfrm>
            <a:off x="6705601" y="364458"/>
            <a:ext cx="4533900" cy="1030726"/>
          </a:xfrm>
          <a:prstGeom prst="rect">
            <a:avLst/>
          </a:prstGeom>
        </p:spPr>
        <p:txBody>
          <a:bodyPr vert="horz" wrap="square" lIns="0" tIns="411158" rIns="0" bIns="0" rtlCol="0" anchor="ctr">
            <a:spAutoFit/>
          </a:bodyPr>
          <a:lstStyle/>
          <a:p>
            <a:pPr marR="6765">
              <a:lnSpc>
                <a:spcPct val="100000"/>
              </a:lnSpc>
              <a:spcBef>
                <a:spcPts val="433"/>
              </a:spcBef>
            </a:pPr>
            <a:r>
              <a:rPr sz="2000" dirty="0">
                <a:solidFill>
                  <a:srgbClr val="000000"/>
                </a:solidFill>
                <a:latin typeface="Calibri"/>
                <a:cs typeface="Calibri"/>
              </a:rPr>
              <a:t>Findings</a:t>
            </a:r>
            <a:r>
              <a:rPr sz="2000" spc="-33" dirty="0">
                <a:solidFill>
                  <a:srgbClr val="000000"/>
                </a:solidFill>
                <a:latin typeface="Calibri"/>
                <a:cs typeface="Calibri"/>
              </a:rPr>
              <a:t> </a:t>
            </a:r>
            <a:r>
              <a:rPr sz="2000" dirty="0">
                <a:solidFill>
                  <a:srgbClr val="000000"/>
                </a:solidFill>
                <a:latin typeface="Calibri"/>
                <a:cs typeface="Calibri"/>
              </a:rPr>
              <a:t>of</a:t>
            </a:r>
            <a:r>
              <a:rPr sz="2000" spc="-33" dirty="0">
                <a:solidFill>
                  <a:srgbClr val="000000"/>
                </a:solidFill>
                <a:latin typeface="Calibri"/>
                <a:cs typeface="Calibri"/>
              </a:rPr>
              <a:t> </a:t>
            </a:r>
            <a:r>
              <a:rPr sz="2000" dirty="0">
                <a:solidFill>
                  <a:srgbClr val="000000"/>
                </a:solidFill>
                <a:latin typeface="Calibri"/>
                <a:cs typeface="Calibri"/>
              </a:rPr>
              <a:t>the</a:t>
            </a:r>
            <a:r>
              <a:rPr sz="2000" spc="-33" dirty="0">
                <a:solidFill>
                  <a:srgbClr val="000000"/>
                </a:solidFill>
                <a:latin typeface="Calibri"/>
                <a:cs typeface="Calibri"/>
              </a:rPr>
              <a:t> </a:t>
            </a:r>
            <a:r>
              <a:rPr sz="2000" spc="-13" dirty="0">
                <a:solidFill>
                  <a:srgbClr val="000000"/>
                </a:solidFill>
                <a:latin typeface="Calibri"/>
                <a:cs typeface="Calibri"/>
              </a:rPr>
              <a:t>investigation</a:t>
            </a:r>
            <a:r>
              <a:rPr sz="2000" spc="-27" dirty="0">
                <a:solidFill>
                  <a:srgbClr val="000000"/>
                </a:solidFill>
                <a:latin typeface="Calibri"/>
                <a:cs typeface="Calibri"/>
              </a:rPr>
              <a:t> </a:t>
            </a:r>
            <a:r>
              <a:rPr sz="2000" dirty="0">
                <a:solidFill>
                  <a:srgbClr val="000000"/>
                </a:solidFill>
                <a:latin typeface="Calibri"/>
                <a:cs typeface="Calibri"/>
              </a:rPr>
              <a:t>must</a:t>
            </a:r>
            <a:r>
              <a:rPr sz="2000" spc="-27" dirty="0">
                <a:solidFill>
                  <a:srgbClr val="000000"/>
                </a:solidFill>
                <a:latin typeface="Calibri"/>
                <a:cs typeface="Calibri"/>
              </a:rPr>
              <a:t> </a:t>
            </a:r>
            <a:r>
              <a:rPr sz="2000" spc="-33" dirty="0">
                <a:solidFill>
                  <a:srgbClr val="000000"/>
                </a:solidFill>
                <a:latin typeface="Calibri"/>
                <a:cs typeface="Calibri"/>
              </a:rPr>
              <a:t>be </a:t>
            </a:r>
            <a:r>
              <a:rPr sz="2000" spc="-13" dirty="0">
                <a:solidFill>
                  <a:srgbClr val="000000"/>
                </a:solidFill>
                <a:latin typeface="Calibri"/>
                <a:cs typeface="Calibri"/>
              </a:rPr>
              <a:t>communicated</a:t>
            </a:r>
            <a:endParaRPr sz="2000" dirty="0">
              <a:latin typeface="Calibri"/>
              <a:cs typeface="Calibri"/>
            </a:endParaRPr>
          </a:p>
        </p:txBody>
      </p:sp>
      <p:grpSp>
        <p:nvGrpSpPr>
          <p:cNvPr id="14" name="object 14"/>
          <p:cNvGrpSpPr/>
          <p:nvPr/>
        </p:nvGrpSpPr>
        <p:grpSpPr>
          <a:xfrm>
            <a:off x="5483803" y="2022140"/>
            <a:ext cx="6294815" cy="1235455"/>
            <a:chOff x="4112285" y="1518477"/>
            <a:chExt cx="4726940" cy="927735"/>
          </a:xfrm>
        </p:grpSpPr>
        <p:sp>
          <p:nvSpPr>
            <p:cNvPr id="15" name="object 15"/>
            <p:cNvSpPr/>
            <p:nvPr/>
          </p:nvSpPr>
          <p:spPr>
            <a:xfrm>
              <a:off x="4112285" y="1518477"/>
              <a:ext cx="4726940" cy="927735"/>
            </a:xfrm>
            <a:custGeom>
              <a:avLst/>
              <a:gdLst/>
              <a:ahLst/>
              <a:cxnLst/>
              <a:rect l="l" t="t" r="r" b="b"/>
              <a:pathLst>
                <a:path w="4726940" h="927735">
                  <a:moveTo>
                    <a:pt x="93230" y="0"/>
                  </a:moveTo>
                  <a:lnTo>
                    <a:pt x="46799" y="12598"/>
                  </a:lnTo>
                  <a:lnTo>
                    <a:pt x="12953" y="46443"/>
                  </a:lnTo>
                  <a:lnTo>
                    <a:pt x="355" y="92887"/>
                  </a:lnTo>
                  <a:lnTo>
                    <a:pt x="0" y="834847"/>
                  </a:lnTo>
                  <a:lnTo>
                    <a:pt x="793" y="846959"/>
                  </a:lnTo>
                  <a:lnTo>
                    <a:pt x="804" y="847115"/>
                  </a:lnTo>
                  <a:lnTo>
                    <a:pt x="3166" y="858872"/>
                  </a:lnTo>
                  <a:lnTo>
                    <a:pt x="3194" y="859010"/>
                  </a:lnTo>
                  <a:lnTo>
                    <a:pt x="7136" y="870432"/>
                  </a:lnTo>
                  <a:lnTo>
                    <a:pt x="12598" y="881278"/>
                  </a:lnTo>
                  <a:lnTo>
                    <a:pt x="19404" y="891378"/>
                  </a:lnTo>
                  <a:lnTo>
                    <a:pt x="27241" y="900363"/>
                  </a:lnTo>
                  <a:lnTo>
                    <a:pt x="27357" y="900496"/>
                  </a:lnTo>
                  <a:lnTo>
                    <a:pt x="68843" y="924528"/>
                  </a:lnTo>
                  <a:lnTo>
                    <a:pt x="92875" y="927722"/>
                  </a:lnTo>
                  <a:lnTo>
                    <a:pt x="4633556" y="927722"/>
                  </a:lnTo>
                  <a:lnTo>
                    <a:pt x="4680000" y="915123"/>
                  </a:lnTo>
                  <a:lnTo>
                    <a:pt x="4713833" y="881278"/>
                  </a:lnTo>
                  <a:lnTo>
                    <a:pt x="4726432" y="834847"/>
                  </a:lnTo>
                  <a:lnTo>
                    <a:pt x="4726408" y="92887"/>
                  </a:lnTo>
                  <a:lnTo>
                    <a:pt x="4713833" y="46799"/>
                  </a:lnTo>
                  <a:lnTo>
                    <a:pt x="4680000" y="12966"/>
                  </a:lnTo>
                  <a:lnTo>
                    <a:pt x="4633556" y="368"/>
                  </a:lnTo>
                  <a:lnTo>
                    <a:pt x="93230" y="0"/>
                  </a:lnTo>
                  <a:close/>
                </a:path>
              </a:pathLst>
            </a:custGeom>
            <a:solidFill>
              <a:srgbClr val="A4A4A4"/>
            </a:solidFill>
          </p:spPr>
          <p:txBody>
            <a:bodyPr wrap="square" lIns="0" tIns="0" rIns="0" bIns="0" rtlCol="0"/>
            <a:lstStyle/>
            <a:p>
              <a:endParaRPr sz="2397"/>
            </a:p>
          </p:txBody>
        </p:sp>
        <p:pic>
          <p:nvPicPr>
            <p:cNvPr id="16" name="object 16"/>
            <p:cNvPicPr/>
            <p:nvPr/>
          </p:nvPicPr>
          <p:blipFill>
            <a:blip r:embed="rId4" cstate="print"/>
            <a:stretch>
              <a:fillRect/>
            </a:stretch>
          </p:blipFill>
          <p:spPr>
            <a:xfrm>
              <a:off x="4393806" y="1728014"/>
              <a:ext cx="509739" cy="509384"/>
            </a:xfrm>
            <a:prstGeom prst="rect">
              <a:avLst/>
            </a:prstGeom>
          </p:spPr>
        </p:pic>
      </p:grpSp>
      <p:grpSp>
        <p:nvGrpSpPr>
          <p:cNvPr id="17" name="object 17"/>
          <p:cNvGrpSpPr/>
          <p:nvPr/>
        </p:nvGrpSpPr>
        <p:grpSpPr>
          <a:xfrm>
            <a:off x="5483803" y="3566315"/>
            <a:ext cx="6294815" cy="1235455"/>
            <a:chOff x="4112285" y="2678038"/>
            <a:chExt cx="4726940" cy="927735"/>
          </a:xfrm>
        </p:grpSpPr>
        <p:sp>
          <p:nvSpPr>
            <p:cNvPr id="18" name="object 18"/>
            <p:cNvSpPr/>
            <p:nvPr/>
          </p:nvSpPr>
          <p:spPr>
            <a:xfrm>
              <a:off x="4112285" y="2678038"/>
              <a:ext cx="4726940" cy="927735"/>
            </a:xfrm>
            <a:custGeom>
              <a:avLst/>
              <a:gdLst/>
              <a:ahLst/>
              <a:cxnLst/>
              <a:rect l="l" t="t" r="r" b="b"/>
              <a:pathLst>
                <a:path w="4726940" h="927735">
                  <a:moveTo>
                    <a:pt x="93230" y="0"/>
                  </a:moveTo>
                  <a:lnTo>
                    <a:pt x="46799" y="12598"/>
                  </a:lnTo>
                  <a:lnTo>
                    <a:pt x="12953" y="46443"/>
                  </a:lnTo>
                  <a:lnTo>
                    <a:pt x="355" y="92887"/>
                  </a:lnTo>
                  <a:lnTo>
                    <a:pt x="0" y="834847"/>
                  </a:lnTo>
                  <a:lnTo>
                    <a:pt x="793" y="846959"/>
                  </a:lnTo>
                  <a:lnTo>
                    <a:pt x="804" y="847115"/>
                  </a:lnTo>
                  <a:lnTo>
                    <a:pt x="3166" y="858872"/>
                  </a:lnTo>
                  <a:lnTo>
                    <a:pt x="3194" y="859010"/>
                  </a:lnTo>
                  <a:lnTo>
                    <a:pt x="7136" y="870432"/>
                  </a:lnTo>
                  <a:lnTo>
                    <a:pt x="36388" y="908467"/>
                  </a:lnTo>
                  <a:lnTo>
                    <a:pt x="80756" y="926918"/>
                  </a:lnTo>
                  <a:lnTo>
                    <a:pt x="92875" y="927722"/>
                  </a:lnTo>
                  <a:lnTo>
                    <a:pt x="4633556" y="927722"/>
                  </a:lnTo>
                  <a:lnTo>
                    <a:pt x="4680000" y="915123"/>
                  </a:lnTo>
                  <a:lnTo>
                    <a:pt x="4713833" y="881278"/>
                  </a:lnTo>
                  <a:lnTo>
                    <a:pt x="4726432" y="834847"/>
                  </a:lnTo>
                  <a:lnTo>
                    <a:pt x="4726408" y="92887"/>
                  </a:lnTo>
                  <a:lnTo>
                    <a:pt x="4713833" y="46799"/>
                  </a:lnTo>
                  <a:lnTo>
                    <a:pt x="4680000" y="12966"/>
                  </a:lnTo>
                  <a:lnTo>
                    <a:pt x="4633556" y="368"/>
                  </a:lnTo>
                  <a:lnTo>
                    <a:pt x="93230" y="0"/>
                  </a:lnTo>
                  <a:close/>
                </a:path>
              </a:pathLst>
            </a:custGeom>
            <a:solidFill>
              <a:srgbClr val="FFBF00"/>
            </a:solidFill>
          </p:spPr>
          <p:txBody>
            <a:bodyPr wrap="square" lIns="0" tIns="0" rIns="0" bIns="0" rtlCol="0"/>
            <a:lstStyle/>
            <a:p>
              <a:endParaRPr sz="2397"/>
            </a:p>
          </p:txBody>
        </p:sp>
        <p:pic>
          <p:nvPicPr>
            <p:cNvPr id="19" name="object 19"/>
            <p:cNvPicPr/>
            <p:nvPr/>
          </p:nvPicPr>
          <p:blipFill>
            <a:blip r:embed="rId5" cstate="print"/>
            <a:stretch>
              <a:fillRect/>
            </a:stretch>
          </p:blipFill>
          <p:spPr>
            <a:xfrm>
              <a:off x="4393806" y="2887207"/>
              <a:ext cx="509739" cy="509397"/>
            </a:xfrm>
            <a:prstGeom prst="rect">
              <a:avLst/>
            </a:prstGeom>
          </p:spPr>
        </p:pic>
      </p:grpSp>
      <p:grpSp>
        <p:nvGrpSpPr>
          <p:cNvPr id="20" name="object 20"/>
          <p:cNvGrpSpPr/>
          <p:nvPr/>
        </p:nvGrpSpPr>
        <p:grpSpPr>
          <a:xfrm>
            <a:off x="5483803" y="5110016"/>
            <a:ext cx="6294815" cy="1235455"/>
            <a:chOff x="4112285" y="3837243"/>
            <a:chExt cx="4726940" cy="927735"/>
          </a:xfrm>
        </p:grpSpPr>
        <p:sp>
          <p:nvSpPr>
            <p:cNvPr id="21" name="object 21"/>
            <p:cNvSpPr/>
            <p:nvPr/>
          </p:nvSpPr>
          <p:spPr>
            <a:xfrm>
              <a:off x="4112285" y="3837243"/>
              <a:ext cx="4726940" cy="927735"/>
            </a:xfrm>
            <a:custGeom>
              <a:avLst/>
              <a:gdLst/>
              <a:ahLst/>
              <a:cxnLst/>
              <a:rect l="l" t="t" r="r" b="b"/>
              <a:pathLst>
                <a:path w="4726940" h="927735">
                  <a:moveTo>
                    <a:pt x="93230" y="0"/>
                  </a:moveTo>
                  <a:lnTo>
                    <a:pt x="46799" y="12598"/>
                  </a:lnTo>
                  <a:lnTo>
                    <a:pt x="12953" y="46443"/>
                  </a:lnTo>
                  <a:lnTo>
                    <a:pt x="355" y="92875"/>
                  </a:lnTo>
                  <a:lnTo>
                    <a:pt x="0" y="834834"/>
                  </a:lnTo>
                  <a:lnTo>
                    <a:pt x="794" y="846952"/>
                  </a:lnTo>
                  <a:lnTo>
                    <a:pt x="19404" y="891378"/>
                  </a:lnTo>
                  <a:lnTo>
                    <a:pt x="57334" y="920585"/>
                  </a:lnTo>
                  <a:lnTo>
                    <a:pt x="92875" y="927722"/>
                  </a:lnTo>
                  <a:lnTo>
                    <a:pt x="4633556" y="927722"/>
                  </a:lnTo>
                  <a:lnTo>
                    <a:pt x="4680000" y="915123"/>
                  </a:lnTo>
                  <a:lnTo>
                    <a:pt x="4713833" y="881278"/>
                  </a:lnTo>
                  <a:lnTo>
                    <a:pt x="4726432" y="834834"/>
                  </a:lnTo>
                  <a:lnTo>
                    <a:pt x="4726407" y="92875"/>
                  </a:lnTo>
                  <a:lnTo>
                    <a:pt x="4713833" y="46799"/>
                  </a:lnTo>
                  <a:lnTo>
                    <a:pt x="4680000" y="12954"/>
                  </a:lnTo>
                  <a:lnTo>
                    <a:pt x="4633556" y="355"/>
                  </a:lnTo>
                  <a:lnTo>
                    <a:pt x="93230" y="0"/>
                  </a:lnTo>
                  <a:close/>
                </a:path>
              </a:pathLst>
            </a:custGeom>
            <a:solidFill>
              <a:srgbClr val="5A9AD4"/>
            </a:solidFill>
          </p:spPr>
          <p:txBody>
            <a:bodyPr wrap="square" lIns="0" tIns="0" rIns="0" bIns="0" rtlCol="0"/>
            <a:lstStyle/>
            <a:p>
              <a:endParaRPr sz="2397"/>
            </a:p>
          </p:txBody>
        </p:sp>
        <p:pic>
          <p:nvPicPr>
            <p:cNvPr id="22" name="object 22"/>
            <p:cNvPicPr/>
            <p:nvPr/>
          </p:nvPicPr>
          <p:blipFill>
            <a:blip r:embed="rId6" cstate="print"/>
            <a:stretch>
              <a:fillRect/>
            </a:stretch>
          </p:blipFill>
          <p:spPr>
            <a:xfrm>
              <a:off x="4393806" y="4046768"/>
              <a:ext cx="509739" cy="509396"/>
            </a:xfrm>
            <a:prstGeom prst="rect">
              <a:avLst/>
            </a:prstGeom>
          </p:spPr>
        </p:pic>
      </p:grpSp>
      <p:sp>
        <p:nvSpPr>
          <p:cNvPr id="23" name="object 23"/>
          <p:cNvSpPr txBox="1">
            <a:spLocks noGrp="1"/>
          </p:cNvSpPr>
          <p:nvPr>
            <p:ph sz="half" idx="3"/>
          </p:nvPr>
        </p:nvSpPr>
        <p:spPr>
          <a:xfrm>
            <a:off x="6705601" y="3860766"/>
            <a:ext cx="4751299" cy="2286882"/>
          </a:xfrm>
          <a:prstGeom prst="rect">
            <a:avLst/>
          </a:prstGeom>
        </p:spPr>
        <p:txBody>
          <a:bodyPr vert="horz" wrap="square" lIns="0" tIns="54965" rIns="0" bIns="0" rtlCol="0">
            <a:spAutoFit/>
          </a:bodyPr>
          <a:lstStyle/>
          <a:p>
            <a:pPr marL="0" marR="6765" indent="0">
              <a:lnSpc>
                <a:spcPts val="2449"/>
              </a:lnSpc>
              <a:buNone/>
            </a:pPr>
            <a:r>
              <a:rPr sz="2000" dirty="0"/>
              <a:t>Additional</a:t>
            </a:r>
            <a:r>
              <a:rPr sz="2000" spc="-107" dirty="0"/>
              <a:t> </a:t>
            </a:r>
            <a:r>
              <a:rPr sz="2000" dirty="0"/>
              <a:t>controls</a:t>
            </a:r>
            <a:r>
              <a:rPr sz="2000" spc="-100" dirty="0"/>
              <a:t> </a:t>
            </a:r>
            <a:r>
              <a:rPr sz="2000" dirty="0"/>
              <a:t>implemented</a:t>
            </a:r>
            <a:r>
              <a:rPr sz="2000" spc="-100" dirty="0"/>
              <a:t> </a:t>
            </a:r>
            <a:r>
              <a:rPr sz="2000" spc="-33" dirty="0"/>
              <a:t>are </a:t>
            </a:r>
            <a:r>
              <a:rPr sz="2000" dirty="0"/>
              <a:t>analysed</a:t>
            </a:r>
            <a:r>
              <a:rPr sz="2000" spc="-67" dirty="0"/>
              <a:t> </a:t>
            </a:r>
            <a:r>
              <a:rPr sz="2000" dirty="0"/>
              <a:t>to</a:t>
            </a:r>
            <a:r>
              <a:rPr sz="2000" spc="-67" dirty="0"/>
              <a:t> </a:t>
            </a:r>
            <a:r>
              <a:rPr sz="2000" dirty="0"/>
              <a:t>determine</a:t>
            </a:r>
            <a:r>
              <a:rPr sz="2000" spc="-67" dirty="0"/>
              <a:t> </a:t>
            </a:r>
            <a:r>
              <a:rPr sz="2000" spc="-27" dirty="0"/>
              <a:t>their </a:t>
            </a:r>
            <a:r>
              <a:rPr sz="2000" spc="-13" dirty="0"/>
              <a:t>effectiveness</a:t>
            </a:r>
          </a:p>
          <a:p>
            <a:pPr>
              <a:lnSpc>
                <a:spcPct val="100000"/>
              </a:lnSpc>
              <a:spcBef>
                <a:spcPts val="2038"/>
              </a:spcBef>
            </a:pPr>
            <a:endParaRPr sz="2000" spc="-13" dirty="0"/>
          </a:p>
          <a:p>
            <a:pPr marL="0" marR="106549" indent="0">
              <a:lnSpc>
                <a:spcPts val="2449"/>
              </a:lnSpc>
              <a:buNone/>
            </a:pPr>
            <a:r>
              <a:rPr sz="2000" dirty="0"/>
              <a:t>Witnesses</a:t>
            </a:r>
            <a:r>
              <a:rPr sz="2000" spc="-33" dirty="0"/>
              <a:t> </a:t>
            </a:r>
            <a:r>
              <a:rPr sz="2000" dirty="0"/>
              <a:t>and</a:t>
            </a:r>
            <a:r>
              <a:rPr sz="2000" spc="-40" dirty="0"/>
              <a:t> </a:t>
            </a:r>
            <a:r>
              <a:rPr sz="2000" dirty="0"/>
              <a:t>casualties</a:t>
            </a:r>
            <a:r>
              <a:rPr sz="2000" spc="-40" dirty="0"/>
              <a:t> </a:t>
            </a:r>
            <a:r>
              <a:rPr sz="2000" spc="-33" dirty="0"/>
              <a:t>are </a:t>
            </a:r>
            <a:r>
              <a:rPr sz="2000" dirty="0"/>
              <a:t>supported</a:t>
            </a:r>
            <a:r>
              <a:rPr sz="2000" spc="-53" dirty="0"/>
              <a:t> </a:t>
            </a:r>
            <a:r>
              <a:rPr sz="2000" dirty="0"/>
              <a:t>through</a:t>
            </a:r>
            <a:r>
              <a:rPr sz="2000" spc="-53" dirty="0"/>
              <a:t> </a:t>
            </a:r>
            <a:r>
              <a:rPr sz="2000" dirty="0"/>
              <a:t>any</a:t>
            </a:r>
            <a:r>
              <a:rPr sz="2000" spc="-60" dirty="0"/>
              <a:t> </a:t>
            </a:r>
            <a:r>
              <a:rPr sz="2000" dirty="0"/>
              <a:t>trauma</a:t>
            </a:r>
            <a:r>
              <a:rPr sz="2000" spc="-53" dirty="0"/>
              <a:t> </a:t>
            </a:r>
            <a:r>
              <a:rPr sz="2000" spc="-27" dirty="0"/>
              <a:t>they </a:t>
            </a:r>
            <a:r>
              <a:rPr sz="2000" dirty="0"/>
              <a:t>may</a:t>
            </a:r>
            <a:r>
              <a:rPr sz="2000" spc="-80" dirty="0"/>
              <a:t> </a:t>
            </a:r>
            <a:r>
              <a:rPr sz="2000" dirty="0"/>
              <a:t>have</a:t>
            </a:r>
            <a:r>
              <a:rPr sz="2000" spc="-73" dirty="0"/>
              <a:t> </a:t>
            </a:r>
            <a:r>
              <a:rPr sz="2000" spc="-13" dirty="0"/>
              <a:t>experienced</a:t>
            </a:r>
          </a:p>
        </p:txBody>
      </p:sp>
      <p:sp>
        <p:nvSpPr>
          <p:cNvPr id="25" name="TextBox 24">
            <a:extLst>
              <a:ext uri="{FF2B5EF4-FFF2-40B4-BE49-F238E27FC236}">
                <a16:creationId xmlns:a16="http://schemas.microsoft.com/office/drawing/2014/main" id="{1FE5CEF0-536A-EA17-6B35-E75361C289D2}"/>
              </a:ext>
            </a:extLst>
          </p:cNvPr>
          <p:cNvSpPr txBox="1"/>
          <p:nvPr/>
        </p:nvSpPr>
        <p:spPr>
          <a:xfrm>
            <a:off x="6705601" y="2265247"/>
            <a:ext cx="4943474" cy="707886"/>
          </a:xfrm>
          <a:prstGeom prst="rect">
            <a:avLst/>
          </a:prstGeom>
          <a:noFill/>
        </p:spPr>
        <p:txBody>
          <a:bodyPr wrap="square">
            <a:spAutoFit/>
          </a:bodyPr>
          <a:lstStyle/>
          <a:p>
            <a:pPr marL="0" marR="515834" indent="0">
              <a:lnSpc>
                <a:spcPts val="2449"/>
              </a:lnSpc>
              <a:spcBef>
                <a:spcPts val="433"/>
              </a:spcBef>
              <a:buNone/>
            </a:pPr>
            <a:r>
              <a:rPr lang="en-US" sz="2000" dirty="0">
                <a:latin typeface="Calibri" panose="020F0502020204030204" pitchFamily="34" charset="0"/>
                <a:ea typeface="Calibri" panose="020F0502020204030204" pitchFamily="34" charset="0"/>
                <a:cs typeface="Calibri" panose="020F0502020204030204" pitchFamily="34" charset="0"/>
              </a:rPr>
              <a:t>Understand</a:t>
            </a:r>
            <a:r>
              <a:rPr lang="en-US" sz="2000" spc="-47" dirty="0">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what</a:t>
            </a:r>
            <a:r>
              <a:rPr lang="en-US" sz="2000" spc="-40" dirty="0">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lessons</a:t>
            </a:r>
            <a:r>
              <a:rPr lang="en-US" sz="2000" spc="-40" dirty="0">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can</a:t>
            </a:r>
            <a:r>
              <a:rPr lang="en-US" sz="2000" spc="-40" dirty="0">
                <a:latin typeface="Calibri" panose="020F0502020204030204" pitchFamily="34" charset="0"/>
                <a:ea typeface="Calibri" panose="020F0502020204030204" pitchFamily="34" charset="0"/>
                <a:cs typeface="Calibri" panose="020F0502020204030204" pitchFamily="34" charset="0"/>
              </a:rPr>
              <a:t> </a:t>
            </a:r>
            <a:r>
              <a:rPr lang="en-US" sz="2000" spc="-33" dirty="0">
                <a:latin typeface="Calibri" panose="020F0502020204030204" pitchFamily="34" charset="0"/>
                <a:ea typeface="Calibri" panose="020F0502020204030204" pitchFamily="34" charset="0"/>
                <a:cs typeface="Calibri" panose="020F0502020204030204" pitchFamily="34" charset="0"/>
              </a:rPr>
              <a:t>be </a:t>
            </a:r>
            <a:r>
              <a:rPr lang="en-US" sz="2000" dirty="0">
                <a:latin typeface="Calibri" panose="020F0502020204030204" pitchFamily="34" charset="0"/>
                <a:ea typeface="Calibri" panose="020F0502020204030204" pitchFamily="34" charset="0"/>
                <a:cs typeface="Calibri" panose="020F0502020204030204" pitchFamily="34" charset="0"/>
              </a:rPr>
              <a:t>learned</a:t>
            </a:r>
            <a:r>
              <a:rPr lang="en-US" sz="2000" spc="-40" dirty="0">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from</a:t>
            </a:r>
            <a:r>
              <a:rPr lang="en-US" sz="2000" spc="-47" dirty="0">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the</a:t>
            </a:r>
            <a:r>
              <a:rPr lang="en-US" sz="2000" spc="-40" dirty="0">
                <a:latin typeface="Calibri" panose="020F0502020204030204" pitchFamily="34" charset="0"/>
                <a:ea typeface="Calibri" panose="020F0502020204030204" pitchFamily="34" charset="0"/>
                <a:cs typeface="Calibri" panose="020F0502020204030204" pitchFamily="34" charset="0"/>
              </a:rPr>
              <a:t> </a:t>
            </a:r>
            <a:r>
              <a:rPr lang="en-US" sz="2000" spc="-13" dirty="0">
                <a:latin typeface="Calibri" panose="020F0502020204030204" pitchFamily="34" charset="0"/>
                <a:ea typeface="Calibri" panose="020F0502020204030204" pitchFamily="34" charset="0"/>
                <a:cs typeface="Calibri" panose="020F0502020204030204" pitchFamily="34" charset="0"/>
              </a:rPr>
              <a:t>incident</a:t>
            </a:r>
          </a:p>
        </p:txBody>
      </p:sp>
    </p:spTree>
  </p:cSld>
  <p:clrMapOvr>
    <a:masterClrMapping/>
  </p:clrMapOvr>
  <p:transition>
    <p:dissolv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9428" y="67415"/>
            <a:ext cx="5921214" cy="6781894"/>
          </a:xfrm>
          <a:prstGeom prst="rect">
            <a:avLst/>
          </a:prstGeom>
        </p:spPr>
      </p:pic>
      <p:sp>
        <p:nvSpPr>
          <p:cNvPr id="2" name="object 2"/>
          <p:cNvSpPr txBox="1">
            <a:spLocks noGrp="1"/>
          </p:cNvSpPr>
          <p:nvPr>
            <p:ph type="title"/>
          </p:nvPr>
        </p:nvSpPr>
        <p:spPr>
          <a:xfrm>
            <a:off x="4666744" y="228333"/>
            <a:ext cx="5616626" cy="915549"/>
          </a:xfrm>
          <a:prstGeom prst="rect">
            <a:avLst/>
          </a:prstGeom>
        </p:spPr>
        <p:txBody>
          <a:bodyPr vert="horz" wrap="square" lIns="0" tIns="68495" rIns="0" bIns="0" rtlCol="0" anchor="ctr">
            <a:spAutoFit/>
          </a:bodyPr>
          <a:lstStyle/>
          <a:p>
            <a:pPr marL="16913" marR="6765">
              <a:lnSpc>
                <a:spcPts val="3316"/>
              </a:lnSpc>
              <a:spcBef>
                <a:spcPts val="539"/>
              </a:spcBef>
            </a:pPr>
            <a:r>
              <a:rPr sz="3063" b="1" dirty="0">
                <a:solidFill>
                  <a:srgbClr val="000000"/>
                </a:solidFill>
                <a:latin typeface="Times New Roman"/>
                <a:cs typeface="Times New Roman"/>
              </a:rPr>
              <a:t>Incident</a:t>
            </a:r>
            <a:r>
              <a:rPr sz="3063" b="1" spc="-73" dirty="0">
                <a:solidFill>
                  <a:srgbClr val="000000"/>
                </a:solidFill>
                <a:latin typeface="Times New Roman"/>
                <a:cs typeface="Times New Roman"/>
              </a:rPr>
              <a:t> </a:t>
            </a:r>
            <a:r>
              <a:rPr sz="3063" b="1" dirty="0">
                <a:solidFill>
                  <a:srgbClr val="000000"/>
                </a:solidFill>
                <a:latin typeface="Times New Roman"/>
                <a:cs typeface="Times New Roman"/>
              </a:rPr>
              <a:t>investigation</a:t>
            </a:r>
            <a:r>
              <a:rPr sz="3063" b="1" spc="-67" dirty="0">
                <a:solidFill>
                  <a:srgbClr val="000000"/>
                </a:solidFill>
                <a:latin typeface="Times New Roman"/>
                <a:cs typeface="Times New Roman"/>
              </a:rPr>
              <a:t> </a:t>
            </a:r>
            <a:r>
              <a:rPr sz="3063" b="1" dirty="0">
                <a:solidFill>
                  <a:srgbClr val="000000"/>
                </a:solidFill>
                <a:latin typeface="Times New Roman"/>
                <a:cs typeface="Times New Roman"/>
              </a:rPr>
              <a:t>–</a:t>
            </a:r>
            <a:r>
              <a:rPr sz="3063" b="1" spc="-67" dirty="0">
                <a:solidFill>
                  <a:srgbClr val="000000"/>
                </a:solidFill>
                <a:latin typeface="Times New Roman"/>
                <a:cs typeface="Times New Roman"/>
              </a:rPr>
              <a:t> </a:t>
            </a:r>
            <a:r>
              <a:rPr sz="3063" b="1" spc="-13" dirty="0">
                <a:solidFill>
                  <a:srgbClr val="000000"/>
                </a:solidFill>
                <a:latin typeface="Times New Roman"/>
                <a:cs typeface="Times New Roman"/>
              </a:rPr>
              <a:t>Interview Techniques</a:t>
            </a:r>
            <a:endParaRPr sz="3063">
              <a:latin typeface="Times New Roman"/>
              <a:cs typeface="Times New Roman"/>
            </a:endParaRPr>
          </a:p>
        </p:txBody>
      </p:sp>
      <p:pic>
        <p:nvPicPr>
          <p:cNvPr id="3" name="object 3"/>
          <p:cNvPicPr/>
          <p:nvPr/>
        </p:nvPicPr>
        <p:blipFill>
          <a:blip r:embed="rId3" cstate="print"/>
          <a:stretch>
            <a:fillRect/>
          </a:stretch>
        </p:blipFill>
        <p:spPr>
          <a:xfrm>
            <a:off x="693552" y="1791065"/>
            <a:ext cx="3615222" cy="3615222"/>
          </a:xfrm>
          <a:prstGeom prst="rect">
            <a:avLst/>
          </a:prstGeom>
        </p:spPr>
      </p:pic>
      <p:sp>
        <p:nvSpPr>
          <p:cNvPr id="4" name="object 4"/>
          <p:cNvSpPr txBox="1"/>
          <p:nvPr/>
        </p:nvSpPr>
        <p:spPr>
          <a:xfrm>
            <a:off x="5930642" y="1929873"/>
            <a:ext cx="6108958" cy="2915747"/>
          </a:xfrm>
          <a:prstGeom prst="rect">
            <a:avLst/>
          </a:prstGeom>
        </p:spPr>
        <p:txBody>
          <a:bodyPr vert="horz" wrap="square" lIns="0" tIns="109931" rIns="0" bIns="0" rtlCol="0">
            <a:spAutoFit/>
          </a:bodyPr>
          <a:lstStyle/>
          <a:p>
            <a:pPr marL="16913">
              <a:spcBef>
                <a:spcPts val="866"/>
              </a:spcBef>
            </a:pPr>
            <a:r>
              <a:rPr sz="2131" spc="-13" dirty="0">
                <a:solidFill>
                  <a:srgbClr val="435369"/>
                </a:solidFill>
                <a:latin typeface="Calibri"/>
                <a:cs typeface="Calibri"/>
              </a:rPr>
              <a:t>Reasons</a:t>
            </a:r>
            <a:r>
              <a:rPr sz="2131" spc="-67" dirty="0">
                <a:solidFill>
                  <a:srgbClr val="435369"/>
                </a:solidFill>
                <a:latin typeface="Calibri"/>
                <a:cs typeface="Calibri"/>
              </a:rPr>
              <a:t> </a:t>
            </a:r>
            <a:r>
              <a:rPr sz="2131" dirty="0">
                <a:solidFill>
                  <a:srgbClr val="435369"/>
                </a:solidFill>
                <a:latin typeface="Calibri"/>
                <a:cs typeface="Calibri"/>
              </a:rPr>
              <a:t>for</a:t>
            </a:r>
            <a:r>
              <a:rPr sz="2131" spc="-67" dirty="0">
                <a:solidFill>
                  <a:srgbClr val="435369"/>
                </a:solidFill>
                <a:latin typeface="Calibri"/>
                <a:cs typeface="Calibri"/>
              </a:rPr>
              <a:t> </a:t>
            </a:r>
            <a:r>
              <a:rPr sz="2131" dirty="0">
                <a:solidFill>
                  <a:srgbClr val="435369"/>
                </a:solidFill>
                <a:latin typeface="Calibri"/>
                <a:cs typeface="Calibri"/>
              </a:rPr>
              <a:t>carrying</a:t>
            </a:r>
            <a:r>
              <a:rPr sz="2131" spc="-60" dirty="0">
                <a:solidFill>
                  <a:srgbClr val="435369"/>
                </a:solidFill>
                <a:latin typeface="Calibri"/>
                <a:cs typeface="Calibri"/>
              </a:rPr>
              <a:t> </a:t>
            </a:r>
            <a:r>
              <a:rPr sz="2131" dirty="0">
                <a:solidFill>
                  <a:srgbClr val="435369"/>
                </a:solidFill>
                <a:latin typeface="Calibri"/>
                <a:cs typeface="Calibri"/>
              </a:rPr>
              <a:t>out</a:t>
            </a:r>
            <a:r>
              <a:rPr sz="2131" spc="-60" dirty="0">
                <a:solidFill>
                  <a:srgbClr val="435369"/>
                </a:solidFill>
                <a:latin typeface="Calibri"/>
                <a:cs typeface="Calibri"/>
              </a:rPr>
              <a:t> </a:t>
            </a:r>
            <a:r>
              <a:rPr sz="2131" spc="-13" dirty="0">
                <a:solidFill>
                  <a:srgbClr val="435369"/>
                </a:solidFill>
                <a:latin typeface="Calibri"/>
                <a:cs typeface="Calibri"/>
              </a:rPr>
              <a:t>prompt</a:t>
            </a:r>
            <a:r>
              <a:rPr sz="2131" spc="-53" dirty="0">
                <a:solidFill>
                  <a:srgbClr val="435369"/>
                </a:solidFill>
                <a:latin typeface="Calibri"/>
                <a:cs typeface="Calibri"/>
              </a:rPr>
              <a:t> </a:t>
            </a:r>
            <a:r>
              <a:rPr sz="2131" spc="-13" dirty="0">
                <a:solidFill>
                  <a:srgbClr val="435369"/>
                </a:solidFill>
                <a:latin typeface="Calibri"/>
                <a:cs typeface="Calibri"/>
              </a:rPr>
              <a:t>interviews</a:t>
            </a:r>
            <a:endParaRPr sz="2131" dirty="0">
              <a:latin typeface="Calibri"/>
              <a:cs typeface="Calibri"/>
            </a:endParaRPr>
          </a:p>
          <a:p>
            <a:pPr marL="246078" indent="-229166">
              <a:spcBef>
                <a:spcPts val="732"/>
              </a:spcBef>
              <a:buFont typeface="Arial MT"/>
              <a:buChar char="•"/>
              <a:tabLst>
                <a:tab pos="246078" algn="l"/>
              </a:tabLst>
            </a:pPr>
            <a:r>
              <a:rPr sz="2131" dirty="0">
                <a:solidFill>
                  <a:srgbClr val="435369"/>
                </a:solidFill>
                <a:latin typeface="Calibri"/>
                <a:cs typeface="Calibri"/>
              </a:rPr>
              <a:t>Witnesses</a:t>
            </a:r>
            <a:r>
              <a:rPr sz="2131" spc="-60" dirty="0">
                <a:solidFill>
                  <a:srgbClr val="435369"/>
                </a:solidFill>
                <a:latin typeface="Calibri"/>
                <a:cs typeface="Calibri"/>
              </a:rPr>
              <a:t> </a:t>
            </a:r>
            <a:r>
              <a:rPr sz="2131" dirty="0">
                <a:solidFill>
                  <a:srgbClr val="435369"/>
                </a:solidFill>
                <a:latin typeface="Calibri"/>
                <a:cs typeface="Calibri"/>
              </a:rPr>
              <a:t>may</a:t>
            </a:r>
            <a:r>
              <a:rPr sz="2131" spc="-67" dirty="0">
                <a:solidFill>
                  <a:srgbClr val="435369"/>
                </a:solidFill>
                <a:latin typeface="Calibri"/>
                <a:cs typeface="Calibri"/>
              </a:rPr>
              <a:t> </a:t>
            </a:r>
            <a:r>
              <a:rPr sz="2131" spc="-13" dirty="0">
                <a:solidFill>
                  <a:srgbClr val="435369"/>
                </a:solidFill>
                <a:latin typeface="Calibri"/>
                <a:cs typeface="Calibri"/>
              </a:rPr>
              <a:t>forget</a:t>
            </a:r>
            <a:r>
              <a:rPr sz="2131" spc="-60" dirty="0">
                <a:solidFill>
                  <a:srgbClr val="435369"/>
                </a:solidFill>
                <a:latin typeface="Calibri"/>
                <a:cs typeface="Calibri"/>
              </a:rPr>
              <a:t> </a:t>
            </a:r>
            <a:r>
              <a:rPr sz="2131" dirty="0">
                <a:solidFill>
                  <a:srgbClr val="435369"/>
                </a:solidFill>
                <a:latin typeface="Calibri"/>
                <a:cs typeface="Calibri"/>
              </a:rPr>
              <a:t>things</a:t>
            </a:r>
            <a:r>
              <a:rPr sz="2131" spc="-53" dirty="0">
                <a:solidFill>
                  <a:srgbClr val="435369"/>
                </a:solidFill>
                <a:latin typeface="Calibri"/>
                <a:cs typeface="Calibri"/>
              </a:rPr>
              <a:t> </a:t>
            </a:r>
            <a:r>
              <a:rPr sz="2131" dirty="0">
                <a:solidFill>
                  <a:srgbClr val="435369"/>
                </a:solidFill>
                <a:latin typeface="Calibri"/>
                <a:cs typeface="Calibri"/>
              </a:rPr>
              <a:t>if</a:t>
            </a:r>
            <a:r>
              <a:rPr sz="2131" spc="-60" dirty="0">
                <a:solidFill>
                  <a:srgbClr val="435369"/>
                </a:solidFill>
                <a:latin typeface="Calibri"/>
                <a:cs typeface="Calibri"/>
              </a:rPr>
              <a:t> </a:t>
            </a:r>
            <a:r>
              <a:rPr sz="2131" dirty="0">
                <a:solidFill>
                  <a:srgbClr val="435369"/>
                </a:solidFill>
                <a:latin typeface="Calibri"/>
                <a:cs typeface="Calibri"/>
              </a:rPr>
              <a:t>not</a:t>
            </a:r>
            <a:r>
              <a:rPr sz="2131" spc="-53" dirty="0">
                <a:solidFill>
                  <a:srgbClr val="435369"/>
                </a:solidFill>
                <a:latin typeface="Calibri"/>
                <a:cs typeface="Calibri"/>
              </a:rPr>
              <a:t> </a:t>
            </a:r>
            <a:r>
              <a:rPr sz="2131" spc="-13" dirty="0">
                <a:solidFill>
                  <a:srgbClr val="435369"/>
                </a:solidFill>
                <a:latin typeface="Calibri"/>
                <a:cs typeface="Calibri"/>
              </a:rPr>
              <a:t>interviewed</a:t>
            </a:r>
            <a:r>
              <a:rPr sz="2131" spc="-60" dirty="0">
                <a:solidFill>
                  <a:srgbClr val="435369"/>
                </a:solidFill>
                <a:latin typeface="Calibri"/>
                <a:cs typeface="Calibri"/>
              </a:rPr>
              <a:t> </a:t>
            </a:r>
            <a:r>
              <a:rPr sz="2131" spc="-13" dirty="0">
                <a:solidFill>
                  <a:srgbClr val="435369"/>
                </a:solidFill>
                <a:latin typeface="Calibri"/>
                <a:cs typeface="Calibri"/>
              </a:rPr>
              <a:t>quickly.</a:t>
            </a:r>
            <a:endParaRPr sz="2131" dirty="0">
              <a:latin typeface="Calibri"/>
              <a:cs typeface="Calibri"/>
            </a:endParaRPr>
          </a:p>
          <a:p>
            <a:pPr marL="244387" marR="809267" indent="-228320">
              <a:lnSpc>
                <a:spcPts val="2291"/>
              </a:lnSpc>
              <a:spcBef>
                <a:spcPts val="1039"/>
              </a:spcBef>
              <a:buFont typeface="Arial MT"/>
              <a:buChar char="•"/>
              <a:tabLst>
                <a:tab pos="244387" algn="l"/>
              </a:tabLst>
            </a:pPr>
            <a:r>
              <a:rPr sz="2131" dirty="0">
                <a:solidFill>
                  <a:srgbClr val="435369"/>
                </a:solidFill>
                <a:latin typeface="Calibri"/>
                <a:cs typeface="Calibri"/>
              </a:rPr>
              <a:t>The</a:t>
            </a:r>
            <a:r>
              <a:rPr sz="2131" spc="-73" dirty="0">
                <a:solidFill>
                  <a:srgbClr val="435369"/>
                </a:solidFill>
                <a:latin typeface="Calibri"/>
                <a:cs typeface="Calibri"/>
              </a:rPr>
              <a:t> </a:t>
            </a:r>
            <a:r>
              <a:rPr sz="2131" dirty="0">
                <a:solidFill>
                  <a:srgbClr val="435369"/>
                </a:solidFill>
                <a:latin typeface="Calibri"/>
                <a:cs typeface="Calibri"/>
              </a:rPr>
              <a:t>brain</a:t>
            </a:r>
            <a:r>
              <a:rPr sz="2131" spc="-73" dirty="0">
                <a:solidFill>
                  <a:srgbClr val="435369"/>
                </a:solidFill>
                <a:latin typeface="Calibri"/>
                <a:cs typeface="Calibri"/>
              </a:rPr>
              <a:t> </a:t>
            </a:r>
            <a:r>
              <a:rPr sz="2131" dirty="0">
                <a:solidFill>
                  <a:srgbClr val="435369"/>
                </a:solidFill>
                <a:latin typeface="Calibri"/>
                <a:cs typeface="Calibri"/>
              </a:rPr>
              <a:t>can</a:t>
            </a:r>
            <a:r>
              <a:rPr sz="2131" spc="-67" dirty="0">
                <a:solidFill>
                  <a:srgbClr val="435369"/>
                </a:solidFill>
                <a:latin typeface="Calibri"/>
                <a:cs typeface="Calibri"/>
              </a:rPr>
              <a:t> </a:t>
            </a:r>
            <a:r>
              <a:rPr sz="2131" dirty="0">
                <a:solidFill>
                  <a:srgbClr val="435369"/>
                </a:solidFill>
                <a:latin typeface="Calibri"/>
                <a:cs typeface="Calibri"/>
              </a:rPr>
              <a:t>alter</a:t>
            </a:r>
            <a:r>
              <a:rPr sz="2131" spc="-73" dirty="0">
                <a:solidFill>
                  <a:srgbClr val="435369"/>
                </a:solidFill>
                <a:latin typeface="Calibri"/>
                <a:cs typeface="Calibri"/>
              </a:rPr>
              <a:t> </a:t>
            </a:r>
            <a:r>
              <a:rPr sz="2131" dirty="0">
                <a:solidFill>
                  <a:srgbClr val="435369"/>
                </a:solidFill>
                <a:latin typeface="Calibri"/>
                <a:cs typeface="Calibri"/>
              </a:rPr>
              <a:t>memories,</a:t>
            </a:r>
            <a:r>
              <a:rPr sz="2131" spc="-67" dirty="0">
                <a:solidFill>
                  <a:srgbClr val="435369"/>
                </a:solidFill>
                <a:latin typeface="Calibri"/>
                <a:cs typeface="Calibri"/>
              </a:rPr>
              <a:t> </a:t>
            </a:r>
            <a:r>
              <a:rPr sz="2131" dirty="0">
                <a:solidFill>
                  <a:srgbClr val="435369"/>
                </a:solidFill>
                <a:latin typeface="Calibri"/>
                <a:cs typeface="Calibri"/>
              </a:rPr>
              <a:t>especially</a:t>
            </a:r>
            <a:r>
              <a:rPr sz="2131" spc="-73" dirty="0">
                <a:solidFill>
                  <a:srgbClr val="435369"/>
                </a:solidFill>
                <a:latin typeface="Calibri"/>
                <a:cs typeface="Calibri"/>
              </a:rPr>
              <a:t> </a:t>
            </a:r>
            <a:r>
              <a:rPr sz="2131" spc="-13" dirty="0">
                <a:solidFill>
                  <a:srgbClr val="435369"/>
                </a:solidFill>
                <a:latin typeface="Calibri"/>
                <a:cs typeface="Calibri"/>
              </a:rPr>
              <a:t>after</a:t>
            </a:r>
            <a:r>
              <a:rPr sz="2131" spc="-73" dirty="0">
                <a:solidFill>
                  <a:srgbClr val="435369"/>
                </a:solidFill>
                <a:latin typeface="Calibri"/>
                <a:cs typeface="Calibri"/>
              </a:rPr>
              <a:t> </a:t>
            </a:r>
            <a:r>
              <a:rPr sz="2131" spc="-67" dirty="0">
                <a:solidFill>
                  <a:srgbClr val="435369"/>
                </a:solidFill>
                <a:latin typeface="Calibri"/>
                <a:cs typeface="Calibri"/>
              </a:rPr>
              <a:t>a </a:t>
            </a:r>
            <a:r>
              <a:rPr sz="2131" spc="-13" dirty="0">
                <a:solidFill>
                  <a:srgbClr val="435369"/>
                </a:solidFill>
                <a:latin typeface="Calibri"/>
                <a:cs typeface="Calibri"/>
              </a:rPr>
              <a:t>trauma.</a:t>
            </a:r>
            <a:endParaRPr sz="2131" dirty="0">
              <a:latin typeface="Calibri"/>
              <a:cs typeface="Calibri"/>
            </a:endParaRPr>
          </a:p>
          <a:p>
            <a:pPr marL="244387" marR="302734" indent="-228320">
              <a:lnSpc>
                <a:spcPts val="2291"/>
              </a:lnSpc>
              <a:spcBef>
                <a:spcPts val="999"/>
              </a:spcBef>
              <a:buFont typeface="Arial MT"/>
              <a:buChar char="•"/>
              <a:tabLst>
                <a:tab pos="244387" algn="l"/>
              </a:tabLst>
            </a:pPr>
            <a:r>
              <a:rPr sz="2131" dirty="0">
                <a:solidFill>
                  <a:srgbClr val="435369"/>
                </a:solidFill>
                <a:latin typeface="Calibri"/>
                <a:cs typeface="Calibri"/>
              </a:rPr>
              <a:t>If</a:t>
            </a:r>
            <a:r>
              <a:rPr sz="2131" spc="-40" dirty="0">
                <a:solidFill>
                  <a:srgbClr val="435369"/>
                </a:solidFill>
                <a:latin typeface="Calibri"/>
                <a:cs typeface="Calibri"/>
              </a:rPr>
              <a:t> </a:t>
            </a:r>
            <a:r>
              <a:rPr sz="2131" dirty="0">
                <a:solidFill>
                  <a:srgbClr val="435369"/>
                </a:solidFill>
                <a:latin typeface="Calibri"/>
                <a:cs typeface="Calibri"/>
              </a:rPr>
              <a:t>witnesses</a:t>
            </a:r>
            <a:r>
              <a:rPr sz="2131" spc="-47" dirty="0">
                <a:solidFill>
                  <a:srgbClr val="435369"/>
                </a:solidFill>
                <a:latin typeface="Calibri"/>
                <a:cs typeface="Calibri"/>
              </a:rPr>
              <a:t> </a:t>
            </a:r>
            <a:r>
              <a:rPr sz="2131" dirty="0">
                <a:solidFill>
                  <a:srgbClr val="435369"/>
                </a:solidFill>
                <a:latin typeface="Calibri"/>
                <a:cs typeface="Calibri"/>
              </a:rPr>
              <a:t>have</a:t>
            </a:r>
            <a:r>
              <a:rPr sz="2131" spc="-40" dirty="0">
                <a:solidFill>
                  <a:srgbClr val="435369"/>
                </a:solidFill>
                <a:latin typeface="Calibri"/>
                <a:cs typeface="Calibri"/>
              </a:rPr>
              <a:t> </a:t>
            </a:r>
            <a:r>
              <a:rPr sz="2131" dirty="0">
                <a:solidFill>
                  <a:srgbClr val="435369"/>
                </a:solidFill>
                <a:latin typeface="Calibri"/>
                <a:cs typeface="Calibri"/>
              </a:rPr>
              <a:t>an</a:t>
            </a:r>
            <a:r>
              <a:rPr sz="2131" spc="-47" dirty="0">
                <a:solidFill>
                  <a:srgbClr val="435369"/>
                </a:solidFill>
                <a:latin typeface="Calibri"/>
                <a:cs typeface="Calibri"/>
              </a:rPr>
              <a:t> </a:t>
            </a:r>
            <a:r>
              <a:rPr sz="2131" spc="-13" dirty="0">
                <a:solidFill>
                  <a:srgbClr val="435369"/>
                </a:solidFill>
                <a:latin typeface="Calibri"/>
                <a:cs typeface="Calibri"/>
              </a:rPr>
              <a:t>opportunity</a:t>
            </a:r>
            <a:r>
              <a:rPr sz="2131" spc="-47" dirty="0">
                <a:solidFill>
                  <a:srgbClr val="435369"/>
                </a:solidFill>
                <a:latin typeface="Calibri"/>
                <a:cs typeface="Calibri"/>
              </a:rPr>
              <a:t> </a:t>
            </a:r>
            <a:r>
              <a:rPr sz="2131" dirty="0">
                <a:solidFill>
                  <a:srgbClr val="435369"/>
                </a:solidFill>
                <a:latin typeface="Calibri"/>
                <a:cs typeface="Calibri"/>
              </a:rPr>
              <a:t>to</a:t>
            </a:r>
            <a:r>
              <a:rPr sz="2131" spc="-53" dirty="0">
                <a:solidFill>
                  <a:srgbClr val="435369"/>
                </a:solidFill>
                <a:latin typeface="Calibri"/>
                <a:cs typeface="Calibri"/>
              </a:rPr>
              <a:t> </a:t>
            </a:r>
            <a:r>
              <a:rPr sz="2131" dirty="0">
                <a:solidFill>
                  <a:srgbClr val="435369"/>
                </a:solidFill>
                <a:latin typeface="Calibri"/>
                <a:cs typeface="Calibri"/>
              </a:rPr>
              <a:t>discuss</a:t>
            </a:r>
            <a:r>
              <a:rPr sz="2131" spc="-40" dirty="0">
                <a:solidFill>
                  <a:srgbClr val="435369"/>
                </a:solidFill>
                <a:latin typeface="Calibri"/>
                <a:cs typeface="Calibri"/>
              </a:rPr>
              <a:t> </a:t>
            </a:r>
            <a:r>
              <a:rPr sz="2131" spc="-33" dirty="0">
                <a:solidFill>
                  <a:srgbClr val="435369"/>
                </a:solidFill>
                <a:latin typeface="Calibri"/>
                <a:cs typeface="Calibri"/>
              </a:rPr>
              <a:t>the </a:t>
            </a:r>
            <a:r>
              <a:rPr sz="2131" dirty="0">
                <a:solidFill>
                  <a:srgbClr val="435369"/>
                </a:solidFill>
                <a:latin typeface="Calibri"/>
                <a:cs typeface="Calibri"/>
              </a:rPr>
              <a:t>incident</a:t>
            </a:r>
            <a:r>
              <a:rPr sz="2131" spc="-67" dirty="0">
                <a:solidFill>
                  <a:srgbClr val="435369"/>
                </a:solidFill>
                <a:latin typeface="Calibri"/>
                <a:cs typeface="Calibri"/>
              </a:rPr>
              <a:t> </a:t>
            </a:r>
            <a:r>
              <a:rPr sz="2131" dirty="0">
                <a:solidFill>
                  <a:srgbClr val="435369"/>
                </a:solidFill>
                <a:latin typeface="Calibri"/>
                <a:cs typeface="Calibri"/>
              </a:rPr>
              <a:t>among</a:t>
            </a:r>
            <a:r>
              <a:rPr sz="2131" spc="-60" dirty="0">
                <a:solidFill>
                  <a:srgbClr val="435369"/>
                </a:solidFill>
                <a:latin typeface="Calibri"/>
                <a:cs typeface="Calibri"/>
              </a:rPr>
              <a:t> </a:t>
            </a:r>
            <a:r>
              <a:rPr sz="2131" spc="-13" dirty="0">
                <a:solidFill>
                  <a:srgbClr val="435369"/>
                </a:solidFill>
                <a:latin typeface="Calibri"/>
                <a:cs typeface="Calibri"/>
              </a:rPr>
              <a:t>themselves,</a:t>
            </a:r>
            <a:r>
              <a:rPr sz="2131" spc="-67" dirty="0">
                <a:solidFill>
                  <a:srgbClr val="435369"/>
                </a:solidFill>
                <a:latin typeface="Calibri"/>
                <a:cs typeface="Calibri"/>
              </a:rPr>
              <a:t> </a:t>
            </a:r>
            <a:r>
              <a:rPr sz="2131" dirty="0">
                <a:solidFill>
                  <a:srgbClr val="435369"/>
                </a:solidFill>
                <a:latin typeface="Calibri"/>
                <a:cs typeface="Calibri"/>
              </a:rPr>
              <a:t>their</a:t>
            </a:r>
            <a:r>
              <a:rPr sz="2131" spc="-67" dirty="0">
                <a:solidFill>
                  <a:srgbClr val="435369"/>
                </a:solidFill>
                <a:latin typeface="Calibri"/>
                <a:cs typeface="Calibri"/>
              </a:rPr>
              <a:t> </a:t>
            </a:r>
            <a:r>
              <a:rPr sz="2131" dirty="0">
                <a:solidFill>
                  <a:srgbClr val="435369"/>
                </a:solidFill>
                <a:latin typeface="Calibri"/>
                <a:cs typeface="Calibri"/>
              </a:rPr>
              <a:t>memories</a:t>
            </a:r>
            <a:r>
              <a:rPr sz="2131" spc="-60" dirty="0">
                <a:solidFill>
                  <a:srgbClr val="435369"/>
                </a:solidFill>
                <a:latin typeface="Calibri"/>
                <a:cs typeface="Calibri"/>
              </a:rPr>
              <a:t> </a:t>
            </a:r>
            <a:r>
              <a:rPr sz="2131" dirty="0">
                <a:solidFill>
                  <a:srgbClr val="435369"/>
                </a:solidFill>
                <a:latin typeface="Calibri"/>
                <a:cs typeface="Calibri"/>
              </a:rPr>
              <a:t>may</a:t>
            </a:r>
            <a:r>
              <a:rPr sz="2131" spc="-67" dirty="0">
                <a:solidFill>
                  <a:srgbClr val="435369"/>
                </a:solidFill>
                <a:latin typeface="Calibri"/>
                <a:cs typeface="Calibri"/>
              </a:rPr>
              <a:t> </a:t>
            </a:r>
            <a:r>
              <a:rPr sz="2131" spc="-33" dirty="0">
                <a:solidFill>
                  <a:srgbClr val="435369"/>
                </a:solidFill>
                <a:latin typeface="Calibri"/>
                <a:cs typeface="Calibri"/>
              </a:rPr>
              <a:t>be </a:t>
            </a:r>
            <a:r>
              <a:rPr sz="2131" spc="-13" dirty="0">
                <a:solidFill>
                  <a:srgbClr val="435369"/>
                </a:solidFill>
                <a:latin typeface="Calibri"/>
                <a:cs typeface="Calibri"/>
              </a:rPr>
              <a:t>altered</a:t>
            </a:r>
            <a:r>
              <a:rPr sz="2131" spc="-67" dirty="0">
                <a:solidFill>
                  <a:srgbClr val="435369"/>
                </a:solidFill>
                <a:latin typeface="Calibri"/>
                <a:cs typeface="Calibri"/>
              </a:rPr>
              <a:t> </a:t>
            </a:r>
            <a:r>
              <a:rPr sz="2131" dirty="0">
                <a:solidFill>
                  <a:srgbClr val="435369"/>
                </a:solidFill>
                <a:latin typeface="Calibri"/>
                <a:cs typeface="Calibri"/>
              </a:rPr>
              <a:t>by</a:t>
            </a:r>
            <a:r>
              <a:rPr sz="2131" spc="-67" dirty="0">
                <a:solidFill>
                  <a:srgbClr val="435369"/>
                </a:solidFill>
                <a:latin typeface="Calibri"/>
                <a:cs typeface="Calibri"/>
              </a:rPr>
              <a:t> </a:t>
            </a:r>
            <a:r>
              <a:rPr sz="2131" dirty="0">
                <a:solidFill>
                  <a:srgbClr val="435369"/>
                </a:solidFill>
                <a:latin typeface="Calibri"/>
                <a:cs typeface="Calibri"/>
              </a:rPr>
              <a:t>other</a:t>
            </a:r>
            <a:r>
              <a:rPr sz="2131" spc="-67" dirty="0">
                <a:solidFill>
                  <a:srgbClr val="435369"/>
                </a:solidFill>
                <a:latin typeface="Calibri"/>
                <a:cs typeface="Calibri"/>
              </a:rPr>
              <a:t> </a:t>
            </a:r>
            <a:r>
              <a:rPr sz="2131" dirty="0">
                <a:solidFill>
                  <a:srgbClr val="435369"/>
                </a:solidFill>
                <a:latin typeface="Calibri"/>
                <a:cs typeface="Calibri"/>
              </a:rPr>
              <a:t>people's</a:t>
            </a:r>
            <a:r>
              <a:rPr sz="2131" spc="-60" dirty="0">
                <a:solidFill>
                  <a:srgbClr val="435369"/>
                </a:solidFill>
                <a:latin typeface="Calibri"/>
                <a:cs typeface="Calibri"/>
              </a:rPr>
              <a:t> </a:t>
            </a:r>
            <a:r>
              <a:rPr sz="2131" spc="-13" dirty="0">
                <a:solidFill>
                  <a:srgbClr val="435369"/>
                </a:solidFill>
                <a:latin typeface="Calibri"/>
                <a:cs typeface="Calibri"/>
              </a:rPr>
              <a:t>opinions.</a:t>
            </a:r>
            <a:endParaRPr sz="2131" dirty="0">
              <a:latin typeface="Calibri"/>
              <a:cs typeface="Calibri"/>
            </a:endParaRPr>
          </a:p>
        </p:txBody>
      </p:sp>
      <p:pic>
        <p:nvPicPr>
          <p:cNvPr id="6" name="Picture 5" descr="A black and red logo&#10;&#10;AI-generated content may be incorrect.">
            <a:extLst>
              <a:ext uri="{FF2B5EF4-FFF2-40B4-BE49-F238E27FC236}">
                <a16:creationId xmlns:a16="http://schemas.microsoft.com/office/drawing/2014/main" id="{15AE71D8-71B3-562F-2D9C-BB38E0B424B5}"/>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679244"/>
            <a:ext cx="12192000" cy="693416"/>
          </a:xfrm>
          <a:prstGeom prst="rect">
            <a:avLst/>
          </a:prstGeom>
        </p:spPr>
        <p:txBody>
          <a:bodyPr vert="horz" wrap="square" lIns="0" tIns="16912" rIns="0" bIns="0" rtlCol="0" anchor="ctr">
            <a:spAutoFit/>
          </a:bodyPr>
          <a:lstStyle/>
          <a:p>
            <a:pPr marL="213944" algn="ctr">
              <a:lnSpc>
                <a:spcPct val="100000"/>
              </a:lnSpc>
              <a:spcBef>
                <a:spcPts val="133"/>
              </a:spcBef>
            </a:pPr>
            <a:r>
              <a:rPr sz="4395" dirty="0">
                <a:solidFill>
                  <a:srgbClr val="000000"/>
                </a:solidFill>
                <a:latin typeface="Times New Roman"/>
                <a:cs typeface="Times New Roman"/>
              </a:rPr>
              <a:t>The</a:t>
            </a:r>
            <a:r>
              <a:rPr sz="4395" spc="-27" dirty="0">
                <a:solidFill>
                  <a:srgbClr val="000000"/>
                </a:solidFill>
                <a:latin typeface="Times New Roman"/>
                <a:cs typeface="Times New Roman"/>
              </a:rPr>
              <a:t> </a:t>
            </a:r>
            <a:r>
              <a:rPr sz="4395" dirty="0">
                <a:solidFill>
                  <a:srgbClr val="000000"/>
                </a:solidFill>
                <a:latin typeface="Times New Roman"/>
                <a:cs typeface="Times New Roman"/>
              </a:rPr>
              <a:t>PEACE</a:t>
            </a:r>
            <a:r>
              <a:rPr sz="4395" spc="-27" dirty="0">
                <a:solidFill>
                  <a:srgbClr val="000000"/>
                </a:solidFill>
                <a:latin typeface="Times New Roman"/>
                <a:cs typeface="Times New Roman"/>
              </a:rPr>
              <a:t> </a:t>
            </a:r>
            <a:r>
              <a:rPr sz="4395" dirty="0">
                <a:solidFill>
                  <a:srgbClr val="000000"/>
                </a:solidFill>
                <a:latin typeface="Times New Roman"/>
                <a:cs typeface="Times New Roman"/>
              </a:rPr>
              <a:t>model</a:t>
            </a:r>
            <a:r>
              <a:rPr sz="4395" spc="-27" dirty="0">
                <a:solidFill>
                  <a:srgbClr val="000000"/>
                </a:solidFill>
                <a:latin typeface="Times New Roman"/>
                <a:cs typeface="Times New Roman"/>
              </a:rPr>
              <a:t> </a:t>
            </a:r>
            <a:r>
              <a:rPr sz="4395" dirty="0">
                <a:solidFill>
                  <a:srgbClr val="000000"/>
                </a:solidFill>
                <a:latin typeface="Times New Roman"/>
                <a:cs typeface="Times New Roman"/>
              </a:rPr>
              <a:t>for</a:t>
            </a:r>
            <a:r>
              <a:rPr sz="4395" spc="-20" dirty="0">
                <a:solidFill>
                  <a:srgbClr val="000000"/>
                </a:solidFill>
                <a:latin typeface="Times New Roman"/>
                <a:cs typeface="Times New Roman"/>
              </a:rPr>
              <a:t> </a:t>
            </a:r>
            <a:r>
              <a:rPr sz="4395" spc="-13" dirty="0">
                <a:solidFill>
                  <a:srgbClr val="000000"/>
                </a:solidFill>
                <a:latin typeface="Times New Roman"/>
                <a:cs typeface="Times New Roman"/>
              </a:rPr>
              <a:t>interviewing</a:t>
            </a:r>
            <a:endParaRPr sz="4395" dirty="0">
              <a:latin typeface="Times New Roman"/>
              <a:cs typeface="Times New Roman"/>
            </a:endParaRPr>
          </a:p>
        </p:txBody>
      </p:sp>
      <p:pic>
        <p:nvPicPr>
          <p:cNvPr id="3" name="object 3"/>
          <p:cNvPicPr/>
          <p:nvPr/>
        </p:nvPicPr>
        <p:blipFill>
          <a:blip r:embed="rId2" cstate="print"/>
          <a:stretch>
            <a:fillRect/>
          </a:stretch>
        </p:blipFill>
        <p:spPr>
          <a:xfrm>
            <a:off x="3123069" y="1573663"/>
            <a:ext cx="5945862" cy="5284337"/>
          </a:xfrm>
          <a:prstGeom prst="rect">
            <a:avLst/>
          </a:prstGeom>
        </p:spPr>
      </p:pic>
      <p:pic>
        <p:nvPicPr>
          <p:cNvPr id="4" name="Picture 3" descr="A black and red logo&#10;&#10;AI-generated content may be incorrect.">
            <a:extLst>
              <a:ext uri="{FF2B5EF4-FFF2-40B4-BE49-F238E27FC236}">
                <a16:creationId xmlns:a16="http://schemas.microsoft.com/office/drawing/2014/main" id="{F549B9BC-1D4B-D0F4-17D7-E34AB04C5AB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9422" y="636804"/>
            <a:ext cx="5648760" cy="693416"/>
          </a:xfrm>
          <a:prstGeom prst="rect">
            <a:avLst/>
          </a:prstGeom>
        </p:spPr>
        <p:txBody>
          <a:bodyPr vert="horz" wrap="square" lIns="0" tIns="16912" rIns="0" bIns="0" rtlCol="0" anchor="ctr">
            <a:spAutoFit/>
          </a:bodyPr>
          <a:lstStyle/>
          <a:p>
            <a:pPr marL="16913">
              <a:lnSpc>
                <a:spcPct val="100000"/>
              </a:lnSpc>
              <a:spcBef>
                <a:spcPts val="133"/>
              </a:spcBef>
            </a:pPr>
            <a:r>
              <a:rPr sz="4395" dirty="0">
                <a:solidFill>
                  <a:srgbClr val="000000"/>
                </a:solidFill>
                <a:latin typeface="Times New Roman"/>
                <a:cs typeface="Times New Roman"/>
              </a:rPr>
              <a:t>Planning</a:t>
            </a:r>
            <a:r>
              <a:rPr sz="4395" spc="-7" dirty="0">
                <a:solidFill>
                  <a:srgbClr val="000000"/>
                </a:solidFill>
                <a:latin typeface="Times New Roman"/>
                <a:cs typeface="Times New Roman"/>
              </a:rPr>
              <a:t> </a:t>
            </a:r>
            <a:r>
              <a:rPr sz="4395" dirty="0">
                <a:solidFill>
                  <a:srgbClr val="000000"/>
                </a:solidFill>
                <a:latin typeface="Times New Roman"/>
                <a:cs typeface="Times New Roman"/>
              </a:rPr>
              <a:t>and </a:t>
            </a:r>
            <a:r>
              <a:rPr sz="4395" spc="-13" dirty="0">
                <a:solidFill>
                  <a:srgbClr val="000000"/>
                </a:solidFill>
                <a:latin typeface="Times New Roman"/>
                <a:cs typeface="Times New Roman"/>
              </a:rPr>
              <a:t>preparation</a:t>
            </a:r>
            <a:endParaRPr sz="4395">
              <a:latin typeface="Times New Roman"/>
              <a:cs typeface="Times New Roman"/>
            </a:endParaRPr>
          </a:p>
        </p:txBody>
      </p:sp>
      <p:sp>
        <p:nvSpPr>
          <p:cNvPr id="3" name="object 3"/>
          <p:cNvSpPr txBox="1"/>
          <p:nvPr/>
        </p:nvSpPr>
        <p:spPr>
          <a:xfrm>
            <a:off x="949422" y="2653397"/>
            <a:ext cx="117542" cy="303951"/>
          </a:xfrm>
          <a:prstGeom prst="rect">
            <a:avLst/>
          </a:prstGeom>
        </p:spPr>
        <p:txBody>
          <a:bodyPr vert="horz" wrap="square" lIns="0" tIns="16912" rIns="0" bIns="0" rtlCol="0">
            <a:spAutoFit/>
          </a:bodyPr>
          <a:lstStyle/>
          <a:p>
            <a:pPr marL="16913">
              <a:spcBef>
                <a:spcPts val="133"/>
              </a:spcBef>
            </a:pPr>
            <a:r>
              <a:rPr sz="1864" spc="-67" dirty="0">
                <a:latin typeface="Arial MT"/>
                <a:cs typeface="Arial MT"/>
              </a:rPr>
              <a:t>•</a:t>
            </a:r>
            <a:endParaRPr sz="1864">
              <a:latin typeface="Arial MT"/>
              <a:cs typeface="Arial MT"/>
            </a:endParaRPr>
          </a:p>
        </p:txBody>
      </p:sp>
      <p:sp>
        <p:nvSpPr>
          <p:cNvPr id="4" name="object 4"/>
          <p:cNvSpPr txBox="1"/>
          <p:nvPr/>
        </p:nvSpPr>
        <p:spPr>
          <a:xfrm>
            <a:off x="915597" y="2022969"/>
            <a:ext cx="4451358" cy="3590366"/>
          </a:xfrm>
          <a:prstGeom prst="rect">
            <a:avLst/>
          </a:prstGeom>
        </p:spPr>
        <p:txBody>
          <a:bodyPr vert="horz" wrap="square" lIns="0" tIns="49046" rIns="0" bIns="0" rtlCol="0">
            <a:spAutoFit/>
          </a:bodyPr>
          <a:lstStyle/>
          <a:p>
            <a:pPr marL="278212" marR="187730" indent="-228320">
              <a:lnSpc>
                <a:spcPts val="2011"/>
              </a:lnSpc>
              <a:spcBef>
                <a:spcPts val="386"/>
              </a:spcBef>
              <a:buFont typeface="Arial MT"/>
              <a:buChar char="•"/>
              <a:tabLst>
                <a:tab pos="278212" algn="l"/>
              </a:tabLst>
            </a:pPr>
            <a:r>
              <a:rPr sz="1864" spc="-13" dirty="0">
                <a:latin typeface="Calibri"/>
                <a:cs typeface="Calibri"/>
              </a:rPr>
              <a:t>Interview</a:t>
            </a:r>
            <a:r>
              <a:rPr sz="1864" spc="-40" dirty="0">
                <a:latin typeface="Calibri"/>
                <a:cs typeface="Calibri"/>
              </a:rPr>
              <a:t> </a:t>
            </a:r>
            <a:r>
              <a:rPr sz="1864" dirty="0">
                <a:latin typeface="Calibri"/>
                <a:cs typeface="Calibri"/>
              </a:rPr>
              <a:t>one</a:t>
            </a:r>
            <a:r>
              <a:rPr sz="1864" spc="-53" dirty="0">
                <a:latin typeface="Calibri"/>
                <a:cs typeface="Calibri"/>
              </a:rPr>
              <a:t> </a:t>
            </a:r>
            <a:r>
              <a:rPr sz="1864" dirty="0">
                <a:latin typeface="Calibri"/>
                <a:cs typeface="Calibri"/>
              </a:rPr>
              <a:t>person</a:t>
            </a:r>
            <a:r>
              <a:rPr sz="1864" spc="-47" dirty="0">
                <a:latin typeface="Calibri"/>
                <a:cs typeface="Calibri"/>
              </a:rPr>
              <a:t> </a:t>
            </a:r>
            <a:r>
              <a:rPr sz="1864" dirty="0">
                <a:latin typeface="Calibri"/>
                <a:cs typeface="Calibri"/>
              </a:rPr>
              <a:t>at</a:t>
            </a:r>
            <a:r>
              <a:rPr sz="1864" spc="-47" dirty="0">
                <a:latin typeface="Calibri"/>
                <a:cs typeface="Calibri"/>
              </a:rPr>
              <a:t> </a:t>
            </a:r>
            <a:r>
              <a:rPr sz="1864" dirty="0">
                <a:latin typeface="Calibri"/>
                <a:cs typeface="Calibri"/>
              </a:rPr>
              <a:t>a</a:t>
            </a:r>
            <a:r>
              <a:rPr sz="1864" spc="-47" dirty="0">
                <a:latin typeface="Calibri"/>
                <a:cs typeface="Calibri"/>
              </a:rPr>
              <a:t> </a:t>
            </a:r>
            <a:r>
              <a:rPr sz="1864" dirty="0">
                <a:latin typeface="Calibri"/>
                <a:cs typeface="Calibri"/>
              </a:rPr>
              <a:t>time,</a:t>
            </a:r>
            <a:r>
              <a:rPr sz="1864" spc="-40" dirty="0">
                <a:latin typeface="Calibri"/>
                <a:cs typeface="Calibri"/>
              </a:rPr>
              <a:t> </a:t>
            </a:r>
            <a:r>
              <a:rPr sz="1864" dirty="0">
                <a:latin typeface="Calibri"/>
                <a:cs typeface="Calibri"/>
              </a:rPr>
              <a:t>and</a:t>
            </a:r>
            <a:r>
              <a:rPr sz="1864" spc="-53" dirty="0">
                <a:latin typeface="Calibri"/>
                <a:cs typeface="Calibri"/>
              </a:rPr>
              <a:t> </a:t>
            </a:r>
            <a:r>
              <a:rPr sz="1864" dirty="0">
                <a:latin typeface="Calibri"/>
                <a:cs typeface="Calibri"/>
              </a:rPr>
              <a:t>use</a:t>
            </a:r>
            <a:r>
              <a:rPr sz="1864" spc="-40" dirty="0">
                <a:latin typeface="Calibri"/>
                <a:cs typeface="Calibri"/>
              </a:rPr>
              <a:t> </a:t>
            </a:r>
            <a:r>
              <a:rPr sz="1864" spc="-67" dirty="0">
                <a:latin typeface="Calibri"/>
                <a:cs typeface="Calibri"/>
              </a:rPr>
              <a:t>a </a:t>
            </a:r>
            <a:r>
              <a:rPr sz="1864" dirty="0">
                <a:latin typeface="Calibri"/>
                <a:cs typeface="Calibri"/>
              </a:rPr>
              <a:t>scribe</a:t>
            </a:r>
            <a:r>
              <a:rPr sz="1864" spc="-47" dirty="0">
                <a:latin typeface="Calibri"/>
                <a:cs typeface="Calibri"/>
              </a:rPr>
              <a:t> </a:t>
            </a:r>
            <a:r>
              <a:rPr sz="1864" dirty="0">
                <a:latin typeface="Calibri"/>
                <a:cs typeface="Calibri"/>
              </a:rPr>
              <a:t>to</a:t>
            </a:r>
            <a:r>
              <a:rPr sz="1864" spc="-40" dirty="0">
                <a:latin typeface="Calibri"/>
                <a:cs typeface="Calibri"/>
              </a:rPr>
              <a:t> </a:t>
            </a:r>
            <a:r>
              <a:rPr sz="1864" dirty="0">
                <a:latin typeface="Calibri"/>
                <a:cs typeface="Calibri"/>
              </a:rPr>
              <a:t>help</a:t>
            </a:r>
            <a:r>
              <a:rPr sz="1864" spc="-47" dirty="0">
                <a:latin typeface="Calibri"/>
                <a:cs typeface="Calibri"/>
              </a:rPr>
              <a:t> </a:t>
            </a:r>
            <a:r>
              <a:rPr sz="1864" dirty="0">
                <a:latin typeface="Calibri"/>
                <a:cs typeface="Calibri"/>
              </a:rPr>
              <a:t>the</a:t>
            </a:r>
            <a:r>
              <a:rPr sz="1864" spc="-40" dirty="0">
                <a:latin typeface="Calibri"/>
                <a:cs typeface="Calibri"/>
              </a:rPr>
              <a:t> </a:t>
            </a:r>
            <a:r>
              <a:rPr sz="1864" spc="-13" dirty="0">
                <a:latin typeface="Calibri"/>
                <a:cs typeface="Calibri"/>
              </a:rPr>
              <a:t>interview</a:t>
            </a:r>
            <a:r>
              <a:rPr sz="1864" spc="-40" dirty="0">
                <a:latin typeface="Calibri"/>
                <a:cs typeface="Calibri"/>
              </a:rPr>
              <a:t> </a:t>
            </a:r>
            <a:r>
              <a:rPr sz="1864" dirty="0">
                <a:latin typeface="Calibri"/>
                <a:cs typeface="Calibri"/>
              </a:rPr>
              <a:t>flow</a:t>
            </a:r>
            <a:r>
              <a:rPr sz="1864" spc="-33" dirty="0">
                <a:latin typeface="Calibri"/>
                <a:cs typeface="Calibri"/>
              </a:rPr>
              <a:t> </a:t>
            </a:r>
            <a:r>
              <a:rPr sz="1864" spc="-13" dirty="0">
                <a:latin typeface="Calibri"/>
                <a:cs typeface="Calibri"/>
              </a:rPr>
              <a:t>better.</a:t>
            </a:r>
            <a:endParaRPr sz="1864">
              <a:latin typeface="Calibri"/>
              <a:cs typeface="Calibri"/>
            </a:endParaRPr>
          </a:p>
          <a:p>
            <a:pPr marL="278212" marR="112469">
              <a:lnSpc>
                <a:spcPts val="2011"/>
              </a:lnSpc>
              <a:spcBef>
                <a:spcPts val="1012"/>
              </a:spcBef>
            </a:pPr>
            <a:r>
              <a:rPr sz="1864" spc="-13" dirty="0">
                <a:latin typeface="Calibri"/>
                <a:cs typeface="Calibri"/>
              </a:rPr>
              <a:t>Others</a:t>
            </a:r>
            <a:r>
              <a:rPr sz="1864" spc="-40" dirty="0">
                <a:latin typeface="Calibri"/>
                <a:cs typeface="Calibri"/>
              </a:rPr>
              <a:t> </a:t>
            </a:r>
            <a:r>
              <a:rPr sz="1864" dirty="0">
                <a:latin typeface="Calibri"/>
                <a:cs typeface="Calibri"/>
              </a:rPr>
              <a:t>may</a:t>
            </a:r>
            <a:r>
              <a:rPr sz="1864" spc="-40" dirty="0">
                <a:latin typeface="Calibri"/>
                <a:cs typeface="Calibri"/>
              </a:rPr>
              <a:t> </a:t>
            </a:r>
            <a:r>
              <a:rPr sz="1864" dirty="0">
                <a:latin typeface="Calibri"/>
                <a:cs typeface="Calibri"/>
              </a:rPr>
              <a:t>also</a:t>
            </a:r>
            <a:r>
              <a:rPr sz="1864" spc="-40" dirty="0">
                <a:latin typeface="Calibri"/>
                <a:cs typeface="Calibri"/>
              </a:rPr>
              <a:t> </a:t>
            </a:r>
            <a:r>
              <a:rPr sz="1864" dirty="0">
                <a:latin typeface="Calibri"/>
                <a:cs typeface="Calibri"/>
              </a:rPr>
              <a:t>be</a:t>
            </a:r>
            <a:r>
              <a:rPr sz="1864" spc="-40" dirty="0">
                <a:latin typeface="Calibri"/>
                <a:cs typeface="Calibri"/>
              </a:rPr>
              <a:t> </a:t>
            </a:r>
            <a:r>
              <a:rPr sz="1864" spc="-13" dirty="0">
                <a:latin typeface="Calibri"/>
                <a:cs typeface="Calibri"/>
              </a:rPr>
              <a:t>required</a:t>
            </a:r>
            <a:r>
              <a:rPr sz="1864" spc="-47" dirty="0">
                <a:latin typeface="Calibri"/>
                <a:cs typeface="Calibri"/>
              </a:rPr>
              <a:t> </a:t>
            </a:r>
            <a:r>
              <a:rPr sz="1864" dirty="0">
                <a:latin typeface="Calibri"/>
                <a:cs typeface="Calibri"/>
              </a:rPr>
              <a:t>to</a:t>
            </a:r>
            <a:r>
              <a:rPr sz="1864" spc="-33" dirty="0">
                <a:latin typeface="Calibri"/>
                <a:cs typeface="Calibri"/>
              </a:rPr>
              <a:t> </a:t>
            </a:r>
            <a:r>
              <a:rPr sz="1864" dirty="0">
                <a:latin typeface="Calibri"/>
                <a:cs typeface="Calibri"/>
              </a:rPr>
              <a:t>be</a:t>
            </a:r>
            <a:r>
              <a:rPr sz="1864" spc="-40" dirty="0">
                <a:latin typeface="Calibri"/>
                <a:cs typeface="Calibri"/>
              </a:rPr>
              <a:t> </a:t>
            </a:r>
            <a:r>
              <a:rPr sz="1864" spc="-13" dirty="0">
                <a:latin typeface="Calibri"/>
                <a:cs typeface="Calibri"/>
              </a:rPr>
              <a:t>present </a:t>
            </a:r>
            <a:r>
              <a:rPr sz="1864" spc="-33" dirty="0">
                <a:latin typeface="Calibri"/>
                <a:cs typeface="Calibri"/>
              </a:rPr>
              <a:t>eg:</a:t>
            </a:r>
            <a:endParaRPr sz="1864">
              <a:latin typeface="Calibri"/>
              <a:cs typeface="Calibri"/>
            </a:endParaRPr>
          </a:p>
          <a:p>
            <a:pPr marL="733161" marR="1287894" lvl="1" indent="-225783">
              <a:lnSpc>
                <a:spcPts val="2011"/>
              </a:lnSpc>
              <a:spcBef>
                <a:spcPts val="506"/>
              </a:spcBef>
              <a:buChar char="–"/>
              <a:tabLst>
                <a:tab pos="735698" algn="l"/>
              </a:tabLst>
            </a:pPr>
            <a:r>
              <a:rPr sz="1864" spc="-13" dirty="0">
                <a:latin typeface="Calibri"/>
                <a:cs typeface="Calibri"/>
              </a:rPr>
              <a:t>trade</a:t>
            </a:r>
            <a:r>
              <a:rPr sz="1864" spc="-33" dirty="0">
                <a:latin typeface="Calibri"/>
                <a:cs typeface="Calibri"/>
              </a:rPr>
              <a:t> </a:t>
            </a:r>
            <a:r>
              <a:rPr sz="1864" spc="-13" dirty="0">
                <a:latin typeface="Calibri"/>
                <a:cs typeface="Calibri"/>
              </a:rPr>
              <a:t>union/worker</a:t>
            </a:r>
            <a:r>
              <a:rPr sz="1864" spc="-27" dirty="0">
                <a:latin typeface="Calibri"/>
                <a:cs typeface="Calibri"/>
              </a:rPr>
              <a:t> body 	</a:t>
            </a:r>
            <a:r>
              <a:rPr sz="1864" spc="-13" dirty="0">
                <a:latin typeface="Calibri"/>
                <a:cs typeface="Calibri"/>
              </a:rPr>
              <a:t>representation;</a:t>
            </a:r>
            <a:endParaRPr sz="1864">
              <a:latin typeface="Calibri"/>
              <a:cs typeface="Calibri"/>
            </a:endParaRPr>
          </a:p>
          <a:p>
            <a:pPr marL="733161" lvl="1" indent="-225783">
              <a:spcBef>
                <a:spcPts val="253"/>
              </a:spcBef>
              <a:buChar char="–"/>
              <a:tabLst>
                <a:tab pos="733161" algn="l"/>
              </a:tabLst>
            </a:pPr>
            <a:r>
              <a:rPr sz="1864" spc="-13" dirty="0">
                <a:latin typeface="Calibri"/>
                <a:cs typeface="Calibri"/>
              </a:rPr>
              <a:t>translator;</a:t>
            </a:r>
            <a:endParaRPr sz="1864">
              <a:latin typeface="Calibri"/>
              <a:cs typeface="Calibri"/>
            </a:endParaRPr>
          </a:p>
          <a:p>
            <a:pPr marL="733161" lvl="1" indent="-225783">
              <a:spcBef>
                <a:spcPts val="278"/>
              </a:spcBef>
              <a:buChar char="–"/>
              <a:tabLst>
                <a:tab pos="733161" algn="l"/>
              </a:tabLst>
            </a:pPr>
            <a:r>
              <a:rPr sz="1864" spc="-13" dirty="0">
                <a:latin typeface="Calibri"/>
                <a:cs typeface="Calibri"/>
              </a:rPr>
              <a:t>buddy;</a:t>
            </a:r>
            <a:endParaRPr sz="1864">
              <a:latin typeface="Calibri"/>
              <a:cs typeface="Calibri"/>
            </a:endParaRPr>
          </a:p>
          <a:p>
            <a:pPr marL="733161" lvl="1" indent="-225783">
              <a:spcBef>
                <a:spcPts val="272"/>
              </a:spcBef>
              <a:buChar char="–"/>
              <a:tabLst>
                <a:tab pos="733161" algn="l"/>
              </a:tabLst>
            </a:pPr>
            <a:r>
              <a:rPr sz="1864" dirty="0">
                <a:latin typeface="Calibri"/>
                <a:cs typeface="Calibri"/>
              </a:rPr>
              <a:t>Human</a:t>
            </a:r>
            <a:r>
              <a:rPr sz="1864" spc="-27" dirty="0">
                <a:latin typeface="Calibri"/>
                <a:cs typeface="Calibri"/>
              </a:rPr>
              <a:t> </a:t>
            </a:r>
            <a:r>
              <a:rPr sz="1864" spc="-13" dirty="0">
                <a:latin typeface="Calibri"/>
                <a:cs typeface="Calibri"/>
              </a:rPr>
              <a:t>Resources </a:t>
            </a:r>
            <a:r>
              <a:rPr sz="1864" spc="-27" dirty="0">
                <a:latin typeface="Calibri"/>
                <a:cs typeface="Calibri"/>
              </a:rPr>
              <a:t>representative;</a:t>
            </a:r>
            <a:r>
              <a:rPr sz="1864" spc="-20" dirty="0">
                <a:latin typeface="Calibri"/>
                <a:cs typeface="Calibri"/>
              </a:rPr>
              <a:t> </a:t>
            </a:r>
            <a:r>
              <a:rPr sz="1864" spc="-33" dirty="0">
                <a:latin typeface="Calibri"/>
                <a:cs typeface="Calibri"/>
              </a:rPr>
              <a:t>and</a:t>
            </a:r>
            <a:endParaRPr sz="1864">
              <a:latin typeface="Calibri"/>
              <a:cs typeface="Calibri"/>
            </a:endParaRPr>
          </a:p>
          <a:p>
            <a:pPr marL="733161" marR="424506" lvl="1" indent="-225783">
              <a:lnSpc>
                <a:spcPts val="2011"/>
              </a:lnSpc>
              <a:spcBef>
                <a:spcPts val="533"/>
              </a:spcBef>
              <a:buChar char="–"/>
              <a:tabLst>
                <a:tab pos="735698" algn="l"/>
              </a:tabLst>
            </a:pPr>
            <a:r>
              <a:rPr sz="1864" spc="-13" dirty="0">
                <a:latin typeface="Calibri"/>
                <a:cs typeface="Calibri"/>
              </a:rPr>
              <a:t>solicitor/lawyer</a:t>
            </a:r>
            <a:r>
              <a:rPr sz="1864" spc="-7" dirty="0">
                <a:latin typeface="Calibri"/>
                <a:cs typeface="Calibri"/>
              </a:rPr>
              <a:t> </a:t>
            </a:r>
            <a:r>
              <a:rPr sz="1864" dirty="0">
                <a:latin typeface="Calibri"/>
                <a:cs typeface="Calibri"/>
              </a:rPr>
              <a:t>who</a:t>
            </a:r>
            <a:r>
              <a:rPr sz="1864" spc="-7" dirty="0">
                <a:latin typeface="Calibri"/>
                <a:cs typeface="Calibri"/>
              </a:rPr>
              <a:t> </a:t>
            </a:r>
            <a:r>
              <a:rPr sz="1864" dirty="0">
                <a:latin typeface="Calibri"/>
                <a:cs typeface="Calibri"/>
              </a:rPr>
              <a:t>may</a:t>
            </a:r>
            <a:r>
              <a:rPr sz="1864" spc="-7" dirty="0">
                <a:latin typeface="Calibri"/>
                <a:cs typeface="Calibri"/>
              </a:rPr>
              <a:t> </a:t>
            </a:r>
            <a:r>
              <a:rPr sz="1864" spc="-33" dirty="0">
                <a:latin typeface="Calibri"/>
                <a:cs typeface="Calibri"/>
              </a:rPr>
              <a:t>be 	</a:t>
            </a:r>
            <a:r>
              <a:rPr sz="1864" spc="-27" dirty="0">
                <a:latin typeface="Calibri"/>
                <a:cs typeface="Calibri"/>
              </a:rPr>
              <a:t>representing</a:t>
            </a:r>
            <a:r>
              <a:rPr sz="1864" spc="-33" dirty="0">
                <a:latin typeface="Calibri"/>
                <a:cs typeface="Calibri"/>
              </a:rPr>
              <a:t> </a:t>
            </a:r>
            <a:r>
              <a:rPr sz="1864" dirty="0">
                <a:latin typeface="Calibri"/>
                <a:cs typeface="Calibri"/>
              </a:rPr>
              <a:t>the</a:t>
            </a:r>
            <a:r>
              <a:rPr sz="1864" spc="-33" dirty="0">
                <a:latin typeface="Calibri"/>
                <a:cs typeface="Calibri"/>
              </a:rPr>
              <a:t> </a:t>
            </a:r>
            <a:r>
              <a:rPr sz="1864" dirty="0">
                <a:latin typeface="Calibri"/>
                <a:cs typeface="Calibri"/>
              </a:rPr>
              <a:t>employer</a:t>
            </a:r>
            <a:r>
              <a:rPr sz="1864" spc="-13" dirty="0">
                <a:latin typeface="Calibri"/>
                <a:cs typeface="Calibri"/>
              </a:rPr>
              <a:t> </a:t>
            </a:r>
            <a:r>
              <a:rPr sz="1864" b="1" dirty="0">
                <a:latin typeface="Calibri"/>
                <a:cs typeface="Calibri"/>
              </a:rPr>
              <a:t>OR</a:t>
            </a:r>
            <a:r>
              <a:rPr sz="1864" b="1" spc="-27" dirty="0">
                <a:latin typeface="Calibri"/>
                <a:cs typeface="Calibri"/>
              </a:rPr>
              <a:t> </a:t>
            </a:r>
            <a:r>
              <a:rPr sz="1864" spc="-33" dirty="0">
                <a:latin typeface="Calibri"/>
                <a:cs typeface="Calibri"/>
              </a:rPr>
              <a:t>the 	</a:t>
            </a:r>
            <a:r>
              <a:rPr sz="1864" spc="-13" dirty="0">
                <a:latin typeface="Calibri"/>
                <a:cs typeface="Calibri"/>
              </a:rPr>
              <a:t>interviewee.</a:t>
            </a:r>
            <a:endParaRPr sz="1864">
              <a:latin typeface="Calibri"/>
              <a:cs typeface="Calibri"/>
            </a:endParaRPr>
          </a:p>
        </p:txBody>
      </p:sp>
      <p:grpSp>
        <p:nvGrpSpPr>
          <p:cNvPr id="5" name="object 5"/>
          <p:cNvGrpSpPr/>
          <p:nvPr/>
        </p:nvGrpSpPr>
        <p:grpSpPr>
          <a:xfrm>
            <a:off x="6045729" y="1848893"/>
            <a:ext cx="4997630" cy="4245026"/>
            <a:chOff x="4534250" y="1388382"/>
            <a:chExt cx="3752850" cy="3187700"/>
          </a:xfrm>
        </p:grpSpPr>
        <p:sp>
          <p:nvSpPr>
            <p:cNvPr id="6" name="object 6"/>
            <p:cNvSpPr/>
            <p:nvPr/>
          </p:nvSpPr>
          <p:spPr>
            <a:xfrm>
              <a:off x="4534250" y="1388382"/>
              <a:ext cx="3752850" cy="3187700"/>
            </a:xfrm>
            <a:custGeom>
              <a:avLst/>
              <a:gdLst/>
              <a:ahLst/>
              <a:cxnLst/>
              <a:rect l="l" t="t" r="r" b="b"/>
              <a:pathLst>
                <a:path w="3752850" h="3187700">
                  <a:moveTo>
                    <a:pt x="402785" y="2857500"/>
                  </a:moveTo>
                  <a:lnTo>
                    <a:pt x="377815" y="2857500"/>
                  </a:lnTo>
                  <a:lnTo>
                    <a:pt x="367000" y="2870200"/>
                  </a:lnTo>
                  <a:lnTo>
                    <a:pt x="358513" y="2882900"/>
                  </a:lnTo>
                  <a:lnTo>
                    <a:pt x="396373" y="2895600"/>
                  </a:lnTo>
                  <a:lnTo>
                    <a:pt x="428664" y="2908300"/>
                  </a:lnTo>
                  <a:lnTo>
                    <a:pt x="457378" y="2921000"/>
                  </a:lnTo>
                  <a:lnTo>
                    <a:pt x="484509" y="2946400"/>
                  </a:lnTo>
                  <a:lnTo>
                    <a:pt x="499396" y="2959100"/>
                  </a:lnTo>
                  <a:lnTo>
                    <a:pt x="515062" y="2971800"/>
                  </a:lnTo>
                  <a:lnTo>
                    <a:pt x="578199" y="2971800"/>
                  </a:lnTo>
                  <a:lnTo>
                    <a:pt x="584091" y="2984500"/>
                  </a:lnTo>
                  <a:lnTo>
                    <a:pt x="590884" y="3035300"/>
                  </a:lnTo>
                  <a:lnTo>
                    <a:pt x="637507" y="3073400"/>
                  </a:lnTo>
                  <a:lnTo>
                    <a:pt x="670272" y="3086100"/>
                  </a:lnTo>
                  <a:lnTo>
                    <a:pt x="719919" y="3086100"/>
                  </a:lnTo>
                  <a:lnTo>
                    <a:pt x="767668" y="3111500"/>
                  </a:lnTo>
                  <a:lnTo>
                    <a:pt x="910747" y="3149600"/>
                  </a:lnTo>
                  <a:lnTo>
                    <a:pt x="931743" y="3162300"/>
                  </a:lnTo>
                  <a:lnTo>
                    <a:pt x="1053843" y="3162300"/>
                  </a:lnTo>
                  <a:lnTo>
                    <a:pt x="1109498" y="3175000"/>
                  </a:lnTo>
                  <a:lnTo>
                    <a:pt x="1234698" y="3175000"/>
                  </a:lnTo>
                  <a:lnTo>
                    <a:pt x="1301392" y="3187700"/>
                  </a:lnTo>
                  <a:lnTo>
                    <a:pt x="1817825" y="3187700"/>
                  </a:lnTo>
                  <a:lnTo>
                    <a:pt x="2027964" y="3149600"/>
                  </a:lnTo>
                  <a:lnTo>
                    <a:pt x="2095333" y="3124200"/>
                  </a:lnTo>
                  <a:lnTo>
                    <a:pt x="2161301" y="3111500"/>
                  </a:lnTo>
                  <a:lnTo>
                    <a:pt x="2288887" y="3060700"/>
                  </a:lnTo>
                  <a:lnTo>
                    <a:pt x="2350431" y="3035300"/>
                  </a:lnTo>
                  <a:lnTo>
                    <a:pt x="2410424" y="3009900"/>
                  </a:lnTo>
                  <a:lnTo>
                    <a:pt x="2468831" y="2984500"/>
                  </a:lnTo>
                  <a:lnTo>
                    <a:pt x="2525615" y="2946400"/>
                  </a:lnTo>
                  <a:lnTo>
                    <a:pt x="2580737" y="2921000"/>
                  </a:lnTo>
                  <a:lnTo>
                    <a:pt x="2634161" y="2895600"/>
                  </a:lnTo>
                  <a:lnTo>
                    <a:pt x="555716" y="2895600"/>
                  </a:lnTo>
                  <a:lnTo>
                    <a:pt x="534192" y="2882900"/>
                  </a:lnTo>
                  <a:lnTo>
                    <a:pt x="501154" y="2882900"/>
                  </a:lnTo>
                  <a:lnTo>
                    <a:pt x="435622" y="2870200"/>
                  </a:lnTo>
                  <a:lnTo>
                    <a:pt x="402785" y="2857500"/>
                  </a:lnTo>
                  <a:close/>
                </a:path>
                <a:path w="3752850" h="3187700">
                  <a:moveTo>
                    <a:pt x="128833" y="2425700"/>
                  </a:moveTo>
                  <a:lnTo>
                    <a:pt x="164937" y="2463800"/>
                  </a:lnTo>
                  <a:lnTo>
                    <a:pt x="203582" y="2489200"/>
                  </a:lnTo>
                  <a:lnTo>
                    <a:pt x="243940" y="2514600"/>
                  </a:lnTo>
                  <a:lnTo>
                    <a:pt x="285179" y="2540000"/>
                  </a:lnTo>
                  <a:lnTo>
                    <a:pt x="326470" y="2552700"/>
                  </a:lnTo>
                  <a:lnTo>
                    <a:pt x="340889" y="2565400"/>
                  </a:lnTo>
                  <a:lnTo>
                    <a:pt x="354058" y="2578100"/>
                  </a:lnTo>
                  <a:lnTo>
                    <a:pt x="364593" y="2578100"/>
                  </a:lnTo>
                  <a:lnTo>
                    <a:pt x="371111" y="2603500"/>
                  </a:lnTo>
                  <a:lnTo>
                    <a:pt x="382570" y="2641600"/>
                  </a:lnTo>
                  <a:lnTo>
                    <a:pt x="400945" y="2679700"/>
                  </a:lnTo>
                  <a:lnTo>
                    <a:pt x="427352" y="2705100"/>
                  </a:lnTo>
                  <a:lnTo>
                    <a:pt x="462907" y="2717800"/>
                  </a:lnTo>
                  <a:lnTo>
                    <a:pt x="463275" y="2717800"/>
                  </a:lnTo>
                  <a:lnTo>
                    <a:pt x="460748" y="2730500"/>
                  </a:lnTo>
                  <a:lnTo>
                    <a:pt x="359224" y="2730500"/>
                  </a:lnTo>
                  <a:lnTo>
                    <a:pt x="420023" y="2781300"/>
                  </a:lnTo>
                  <a:lnTo>
                    <a:pt x="453444" y="2806700"/>
                  </a:lnTo>
                  <a:lnTo>
                    <a:pt x="492434" y="2819400"/>
                  </a:lnTo>
                  <a:lnTo>
                    <a:pt x="528079" y="2832100"/>
                  </a:lnTo>
                  <a:lnTo>
                    <a:pt x="564567" y="2832100"/>
                  </a:lnTo>
                  <a:lnTo>
                    <a:pt x="599097" y="2857500"/>
                  </a:lnTo>
                  <a:lnTo>
                    <a:pt x="628870" y="2882900"/>
                  </a:lnTo>
                  <a:lnTo>
                    <a:pt x="602281" y="2895600"/>
                  </a:lnTo>
                  <a:lnTo>
                    <a:pt x="2634161" y="2895600"/>
                  </a:lnTo>
                  <a:lnTo>
                    <a:pt x="2685849" y="2857500"/>
                  </a:lnTo>
                  <a:lnTo>
                    <a:pt x="2735765" y="2832100"/>
                  </a:lnTo>
                  <a:lnTo>
                    <a:pt x="2783871" y="2794000"/>
                  </a:lnTo>
                  <a:lnTo>
                    <a:pt x="2830130" y="2755900"/>
                  </a:lnTo>
                  <a:lnTo>
                    <a:pt x="2874505" y="2730500"/>
                  </a:lnTo>
                  <a:lnTo>
                    <a:pt x="2916958" y="2692400"/>
                  </a:lnTo>
                  <a:lnTo>
                    <a:pt x="2957453" y="2667000"/>
                  </a:lnTo>
                  <a:lnTo>
                    <a:pt x="2995952" y="2628900"/>
                  </a:lnTo>
                  <a:lnTo>
                    <a:pt x="3032417" y="2603500"/>
                  </a:lnTo>
                  <a:lnTo>
                    <a:pt x="3066813" y="2565400"/>
                  </a:lnTo>
                  <a:lnTo>
                    <a:pt x="3099101" y="2540000"/>
                  </a:lnTo>
                  <a:lnTo>
                    <a:pt x="3129245" y="2514600"/>
                  </a:lnTo>
                  <a:lnTo>
                    <a:pt x="3157206" y="2489200"/>
                  </a:lnTo>
                  <a:lnTo>
                    <a:pt x="3182949" y="2463800"/>
                  </a:lnTo>
                  <a:lnTo>
                    <a:pt x="264102" y="2463800"/>
                  </a:lnTo>
                  <a:lnTo>
                    <a:pt x="128833" y="2425700"/>
                  </a:lnTo>
                  <a:close/>
                </a:path>
                <a:path w="3752850" h="3187700">
                  <a:moveTo>
                    <a:pt x="68978" y="2159000"/>
                  </a:moveTo>
                  <a:lnTo>
                    <a:pt x="39998" y="2159000"/>
                  </a:lnTo>
                  <a:lnTo>
                    <a:pt x="8589" y="2171700"/>
                  </a:lnTo>
                  <a:lnTo>
                    <a:pt x="43039" y="2197100"/>
                  </a:lnTo>
                  <a:lnTo>
                    <a:pt x="127863" y="2222500"/>
                  </a:lnTo>
                  <a:lnTo>
                    <a:pt x="165549" y="2247900"/>
                  </a:lnTo>
                  <a:lnTo>
                    <a:pt x="130608" y="2260600"/>
                  </a:lnTo>
                  <a:lnTo>
                    <a:pt x="9005" y="2260600"/>
                  </a:lnTo>
                  <a:lnTo>
                    <a:pt x="1744" y="2273300"/>
                  </a:lnTo>
                  <a:lnTo>
                    <a:pt x="0" y="2286000"/>
                  </a:lnTo>
                  <a:lnTo>
                    <a:pt x="5846" y="2298700"/>
                  </a:lnTo>
                  <a:lnTo>
                    <a:pt x="25874" y="2298700"/>
                  </a:lnTo>
                  <a:lnTo>
                    <a:pt x="51275" y="2311400"/>
                  </a:lnTo>
                  <a:lnTo>
                    <a:pt x="74652" y="2324100"/>
                  </a:lnTo>
                  <a:lnTo>
                    <a:pt x="119105" y="2349500"/>
                  </a:lnTo>
                  <a:lnTo>
                    <a:pt x="199205" y="2387600"/>
                  </a:lnTo>
                  <a:lnTo>
                    <a:pt x="238910" y="2413000"/>
                  </a:lnTo>
                  <a:lnTo>
                    <a:pt x="277096" y="2438400"/>
                  </a:lnTo>
                  <a:lnTo>
                    <a:pt x="312793" y="2463800"/>
                  </a:lnTo>
                  <a:lnTo>
                    <a:pt x="3182949" y="2463800"/>
                  </a:lnTo>
                  <a:lnTo>
                    <a:pt x="3206435" y="2438400"/>
                  </a:lnTo>
                  <a:lnTo>
                    <a:pt x="3227628" y="2413000"/>
                  </a:lnTo>
                  <a:lnTo>
                    <a:pt x="3246491" y="2387600"/>
                  </a:lnTo>
                  <a:lnTo>
                    <a:pt x="3262985" y="2374900"/>
                  </a:lnTo>
                  <a:lnTo>
                    <a:pt x="3277075" y="2362200"/>
                  </a:lnTo>
                  <a:lnTo>
                    <a:pt x="3288722" y="2336800"/>
                  </a:lnTo>
                  <a:lnTo>
                    <a:pt x="3297890" y="2336800"/>
                  </a:lnTo>
                  <a:lnTo>
                    <a:pt x="3304541" y="2324100"/>
                  </a:lnTo>
                  <a:lnTo>
                    <a:pt x="3308639" y="2324100"/>
                  </a:lnTo>
                  <a:lnTo>
                    <a:pt x="3310145" y="2311400"/>
                  </a:lnTo>
                  <a:lnTo>
                    <a:pt x="3322984" y="2286000"/>
                  </a:lnTo>
                  <a:lnTo>
                    <a:pt x="3341560" y="2260600"/>
                  </a:lnTo>
                  <a:lnTo>
                    <a:pt x="3363511" y="2235200"/>
                  </a:lnTo>
                  <a:lnTo>
                    <a:pt x="3386472" y="2222500"/>
                  </a:lnTo>
                  <a:lnTo>
                    <a:pt x="3406414" y="2197100"/>
                  </a:lnTo>
                  <a:lnTo>
                    <a:pt x="3425075" y="2171700"/>
                  </a:lnTo>
                  <a:lnTo>
                    <a:pt x="96472" y="2171700"/>
                  </a:lnTo>
                  <a:lnTo>
                    <a:pt x="68978" y="2159000"/>
                  </a:lnTo>
                  <a:close/>
                </a:path>
                <a:path w="3752850" h="3187700">
                  <a:moveTo>
                    <a:pt x="187657" y="1625600"/>
                  </a:moveTo>
                  <a:lnTo>
                    <a:pt x="145749" y="1638300"/>
                  </a:lnTo>
                  <a:lnTo>
                    <a:pt x="142019" y="1651000"/>
                  </a:lnTo>
                  <a:lnTo>
                    <a:pt x="154793" y="1676400"/>
                  </a:lnTo>
                  <a:lnTo>
                    <a:pt x="157646" y="1689100"/>
                  </a:lnTo>
                  <a:lnTo>
                    <a:pt x="124147" y="1714500"/>
                  </a:lnTo>
                  <a:lnTo>
                    <a:pt x="149580" y="1727200"/>
                  </a:lnTo>
                  <a:lnTo>
                    <a:pt x="172345" y="1727200"/>
                  </a:lnTo>
                  <a:lnTo>
                    <a:pt x="193150" y="1739900"/>
                  </a:lnTo>
                  <a:lnTo>
                    <a:pt x="212704" y="1765300"/>
                  </a:lnTo>
                  <a:lnTo>
                    <a:pt x="239967" y="1790700"/>
                  </a:lnTo>
                  <a:lnTo>
                    <a:pt x="254739" y="1816100"/>
                  </a:lnTo>
                  <a:lnTo>
                    <a:pt x="257765" y="1841500"/>
                  </a:lnTo>
                  <a:lnTo>
                    <a:pt x="249788" y="1879600"/>
                  </a:lnTo>
                  <a:lnTo>
                    <a:pt x="240720" y="1917700"/>
                  </a:lnTo>
                  <a:lnTo>
                    <a:pt x="233406" y="1943100"/>
                  </a:lnTo>
                  <a:lnTo>
                    <a:pt x="231762" y="1968500"/>
                  </a:lnTo>
                  <a:lnTo>
                    <a:pt x="239704" y="2006600"/>
                  </a:lnTo>
                  <a:lnTo>
                    <a:pt x="245945" y="2019300"/>
                  </a:lnTo>
                  <a:lnTo>
                    <a:pt x="243712" y="2032000"/>
                  </a:lnTo>
                  <a:lnTo>
                    <a:pt x="230748" y="2044700"/>
                  </a:lnTo>
                  <a:lnTo>
                    <a:pt x="174692" y="2044700"/>
                  </a:lnTo>
                  <a:lnTo>
                    <a:pt x="156233" y="2057400"/>
                  </a:lnTo>
                  <a:lnTo>
                    <a:pt x="149453" y="2082800"/>
                  </a:lnTo>
                  <a:lnTo>
                    <a:pt x="154385" y="2120900"/>
                  </a:lnTo>
                  <a:lnTo>
                    <a:pt x="158104" y="2146300"/>
                  </a:lnTo>
                  <a:lnTo>
                    <a:pt x="154701" y="2159000"/>
                  </a:lnTo>
                  <a:lnTo>
                    <a:pt x="143400" y="2171700"/>
                  </a:lnTo>
                  <a:lnTo>
                    <a:pt x="3425075" y="2171700"/>
                  </a:lnTo>
                  <a:lnTo>
                    <a:pt x="3440634" y="2159000"/>
                  </a:lnTo>
                  <a:lnTo>
                    <a:pt x="3451267" y="2133600"/>
                  </a:lnTo>
                  <a:lnTo>
                    <a:pt x="3452215" y="2108200"/>
                  </a:lnTo>
                  <a:lnTo>
                    <a:pt x="3414552" y="2108200"/>
                  </a:lnTo>
                  <a:lnTo>
                    <a:pt x="3427149" y="2095500"/>
                  </a:lnTo>
                  <a:lnTo>
                    <a:pt x="3440560" y="2070100"/>
                  </a:lnTo>
                  <a:lnTo>
                    <a:pt x="3452215" y="2044700"/>
                  </a:lnTo>
                  <a:lnTo>
                    <a:pt x="3459548" y="2032000"/>
                  </a:lnTo>
                  <a:lnTo>
                    <a:pt x="3471659" y="1981200"/>
                  </a:lnTo>
                  <a:lnTo>
                    <a:pt x="3488509" y="1930400"/>
                  </a:lnTo>
                  <a:lnTo>
                    <a:pt x="3510038" y="1892300"/>
                  </a:lnTo>
                  <a:lnTo>
                    <a:pt x="3536187" y="1854200"/>
                  </a:lnTo>
                  <a:lnTo>
                    <a:pt x="3566896" y="1816100"/>
                  </a:lnTo>
                  <a:lnTo>
                    <a:pt x="3602105" y="1778000"/>
                  </a:lnTo>
                  <a:lnTo>
                    <a:pt x="3616937" y="1765300"/>
                  </a:lnTo>
                  <a:lnTo>
                    <a:pt x="3631091" y="1739900"/>
                  </a:lnTo>
                  <a:lnTo>
                    <a:pt x="3646863" y="1727200"/>
                  </a:lnTo>
                  <a:lnTo>
                    <a:pt x="3666545" y="1714500"/>
                  </a:lnTo>
                  <a:lnTo>
                    <a:pt x="3701752" y="1689100"/>
                  </a:lnTo>
                  <a:lnTo>
                    <a:pt x="3716812" y="1651000"/>
                  </a:lnTo>
                  <a:lnTo>
                    <a:pt x="276464" y="1651000"/>
                  </a:lnTo>
                  <a:lnTo>
                    <a:pt x="230171" y="1638300"/>
                  </a:lnTo>
                  <a:lnTo>
                    <a:pt x="187657" y="1625600"/>
                  </a:lnTo>
                  <a:close/>
                </a:path>
                <a:path w="3752850" h="3187700">
                  <a:moveTo>
                    <a:pt x="3623443" y="1155700"/>
                  </a:moveTo>
                  <a:lnTo>
                    <a:pt x="321955" y="1155700"/>
                  </a:lnTo>
                  <a:lnTo>
                    <a:pt x="327906" y="1168400"/>
                  </a:lnTo>
                  <a:lnTo>
                    <a:pt x="344504" y="1168400"/>
                  </a:lnTo>
                  <a:lnTo>
                    <a:pt x="345546" y="1181100"/>
                  </a:lnTo>
                  <a:lnTo>
                    <a:pt x="345988" y="1181100"/>
                  </a:lnTo>
                  <a:lnTo>
                    <a:pt x="347441" y="1193800"/>
                  </a:lnTo>
                  <a:lnTo>
                    <a:pt x="363554" y="1193800"/>
                  </a:lnTo>
                  <a:lnTo>
                    <a:pt x="380048" y="1219200"/>
                  </a:lnTo>
                  <a:lnTo>
                    <a:pt x="399684" y="1244600"/>
                  </a:lnTo>
                  <a:lnTo>
                    <a:pt x="421413" y="1270000"/>
                  </a:lnTo>
                  <a:lnTo>
                    <a:pt x="444187" y="1282700"/>
                  </a:lnTo>
                  <a:lnTo>
                    <a:pt x="445990" y="1295400"/>
                  </a:lnTo>
                  <a:lnTo>
                    <a:pt x="321756" y="1295400"/>
                  </a:lnTo>
                  <a:lnTo>
                    <a:pt x="288663" y="1308100"/>
                  </a:lnTo>
                  <a:lnTo>
                    <a:pt x="101119" y="1308100"/>
                  </a:lnTo>
                  <a:lnTo>
                    <a:pt x="103089" y="1320800"/>
                  </a:lnTo>
                  <a:lnTo>
                    <a:pt x="99388" y="1333500"/>
                  </a:lnTo>
                  <a:lnTo>
                    <a:pt x="88866" y="1346200"/>
                  </a:lnTo>
                  <a:lnTo>
                    <a:pt x="58554" y="1371600"/>
                  </a:lnTo>
                  <a:lnTo>
                    <a:pt x="48594" y="1384300"/>
                  </a:lnTo>
                  <a:lnTo>
                    <a:pt x="58952" y="1409700"/>
                  </a:lnTo>
                  <a:lnTo>
                    <a:pt x="89590" y="1422400"/>
                  </a:lnTo>
                  <a:lnTo>
                    <a:pt x="92105" y="1435100"/>
                  </a:lnTo>
                  <a:lnTo>
                    <a:pt x="91393" y="1435100"/>
                  </a:lnTo>
                  <a:lnTo>
                    <a:pt x="92105" y="1447800"/>
                  </a:lnTo>
                  <a:lnTo>
                    <a:pt x="58342" y="1447800"/>
                  </a:lnTo>
                  <a:lnTo>
                    <a:pt x="46753" y="1460500"/>
                  </a:lnTo>
                  <a:lnTo>
                    <a:pt x="80450" y="1485900"/>
                  </a:lnTo>
                  <a:lnTo>
                    <a:pt x="117742" y="1524000"/>
                  </a:lnTo>
                  <a:lnTo>
                    <a:pt x="157817" y="1549400"/>
                  </a:lnTo>
                  <a:lnTo>
                    <a:pt x="199863" y="1574800"/>
                  </a:lnTo>
                  <a:lnTo>
                    <a:pt x="329709" y="1651000"/>
                  </a:lnTo>
                  <a:lnTo>
                    <a:pt x="3716812" y="1651000"/>
                  </a:lnTo>
                  <a:lnTo>
                    <a:pt x="3725727" y="1612900"/>
                  </a:lnTo>
                  <a:lnTo>
                    <a:pt x="3742504" y="1574800"/>
                  </a:lnTo>
                  <a:lnTo>
                    <a:pt x="3744558" y="1562100"/>
                  </a:lnTo>
                  <a:lnTo>
                    <a:pt x="3745933" y="1549400"/>
                  </a:lnTo>
                  <a:lnTo>
                    <a:pt x="3746765" y="1511300"/>
                  </a:lnTo>
                  <a:lnTo>
                    <a:pt x="3734592" y="1511300"/>
                  </a:lnTo>
                  <a:lnTo>
                    <a:pt x="3728596" y="1498600"/>
                  </a:lnTo>
                  <a:lnTo>
                    <a:pt x="3723111" y="1498600"/>
                  </a:lnTo>
                  <a:lnTo>
                    <a:pt x="3719854" y="1485900"/>
                  </a:lnTo>
                  <a:lnTo>
                    <a:pt x="3720545" y="1473200"/>
                  </a:lnTo>
                  <a:lnTo>
                    <a:pt x="3721993" y="1473200"/>
                  </a:lnTo>
                  <a:lnTo>
                    <a:pt x="3720914" y="1460500"/>
                  </a:lnTo>
                  <a:lnTo>
                    <a:pt x="3741424" y="1460500"/>
                  </a:lnTo>
                  <a:lnTo>
                    <a:pt x="3742148" y="1447800"/>
                  </a:lnTo>
                  <a:lnTo>
                    <a:pt x="3743228" y="1422400"/>
                  </a:lnTo>
                  <a:lnTo>
                    <a:pt x="3743766" y="1422400"/>
                  </a:lnTo>
                  <a:lnTo>
                    <a:pt x="3739634" y="1384300"/>
                  </a:lnTo>
                  <a:lnTo>
                    <a:pt x="3725303" y="1346200"/>
                  </a:lnTo>
                  <a:lnTo>
                    <a:pt x="3707363" y="1308100"/>
                  </a:lnTo>
                  <a:lnTo>
                    <a:pt x="3665110" y="1282700"/>
                  </a:lnTo>
                  <a:lnTo>
                    <a:pt x="3674624" y="1244600"/>
                  </a:lnTo>
                  <a:lnTo>
                    <a:pt x="3672358" y="1219200"/>
                  </a:lnTo>
                  <a:lnTo>
                    <a:pt x="3612913" y="1219200"/>
                  </a:lnTo>
                  <a:lnTo>
                    <a:pt x="3626907" y="1193800"/>
                  </a:lnTo>
                  <a:lnTo>
                    <a:pt x="3630642" y="1168400"/>
                  </a:lnTo>
                  <a:lnTo>
                    <a:pt x="3623443" y="1155700"/>
                  </a:lnTo>
                  <a:close/>
                </a:path>
                <a:path w="3752850" h="3187700">
                  <a:moveTo>
                    <a:pt x="3741424" y="1460500"/>
                  </a:moveTo>
                  <a:lnTo>
                    <a:pt x="3739551" y="1485900"/>
                  </a:lnTo>
                  <a:lnTo>
                    <a:pt x="3738191" y="1498600"/>
                  </a:lnTo>
                  <a:lnTo>
                    <a:pt x="3736561" y="1511300"/>
                  </a:lnTo>
                  <a:lnTo>
                    <a:pt x="3746765" y="1511300"/>
                  </a:lnTo>
                  <a:lnTo>
                    <a:pt x="3747190" y="1485900"/>
                  </a:lnTo>
                  <a:lnTo>
                    <a:pt x="3747190" y="1473200"/>
                  </a:lnTo>
                  <a:lnTo>
                    <a:pt x="3741424" y="1460500"/>
                  </a:lnTo>
                  <a:close/>
                </a:path>
                <a:path w="3752850" h="3187700">
                  <a:moveTo>
                    <a:pt x="3746834" y="1409700"/>
                  </a:moveTo>
                  <a:lnTo>
                    <a:pt x="3747190" y="1422400"/>
                  </a:lnTo>
                  <a:lnTo>
                    <a:pt x="3747190" y="1473200"/>
                  </a:lnTo>
                  <a:lnTo>
                    <a:pt x="3748625" y="1473200"/>
                  </a:lnTo>
                  <a:lnTo>
                    <a:pt x="3751417" y="1460500"/>
                  </a:lnTo>
                  <a:lnTo>
                    <a:pt x="3752319" y="1447800"/>
                  </a:lnTo>
                  <a:lnTo>
                    <a:pt x="3751467" y="1435100"/>
                  </a:lnTo>
                  <a:lnTo>
                    <a:pt x="3748993" y="1422400"/>
                  </a:lnTo>
                  <a:lnTo>
                    <a:pt x="3746834" y="1409700"/>
                  </a:lnTo>
                  <a:close/>
                </a:path>
                <a:path w="3752850" h="3187700">
                  <a:moveTo>
                    <a:pt x="3746834" y="1397000"/>
                  </a:moveTo>
                  <a:lnTo>
                    <a:pt x="3745387" y="1397000"/>
                  </a:lnTo>
                  <a:lnTo>
                    <a:pt x="3744307" y="1409700"/>
                  </a:lnTo>
                  <a:lnTo>
                    <a:pt x="3746834" y="1409700"/>
                  </a:lnTo>
                  <a:lnTo>
                    <a:pt x="3746834" y="1397000"/>
                  </a:lnTo>
                  <a:close/>
                </a:path>
                <a:path w="3752850" h="3187700">
                  <a:moveTo>
                    <a:pt x="80586" y="1257300"/>
                  </a:moveTo>
                  <a:lnTo>
                    <a:pt x="80468" y="1270000"/>
                  </a:lnTo>
                  <a:lnTo>
                    <a:pt x="80350" y="1282700"/>
                  </a:lnTo>
                  <a:lnTo>
                    <a:pt x="83556" y="1295400"/>
                  </a:lnTo>
                  <a:lnTo>
                    <a:pt x="88789" y="1295400"/>
                  </a:lnTo>
                  <a:lnTo>
                    <a:pt x="94632" y="1308100"/>
                  </a:lnTo>
                  <a:lnTo>
                    <a:pt x="249571" y="1308100"/>
                  </a:lnTo>
                  <a:lnTo>
                    <a:pt x="122920" y="1282700"/>
                  </a:lnTo>
                  <a:lnTo>
                    <a:pt x="80586" y="1257300"/>
                  </a:lnTo>
                  <a:close/>
                </a:path>
                <a:path w="3752850" h="3187700">
                  <a:moveTo>
                    <a:pt x="152950" y="647700"/>
                  </a:moveTo>
                  <a:lnTo>
                    <a:pt x="81402" y="647700"/>
                  </a:lnTo>
                  <a:lnTo>
                    <a:pt x="80456" y="660400"/>
                  </a:lnTo>
                  <a:lnTo>
                    <a:pt x="77347" y="660400"/>
                  </a:lnTo>
                  <a:lnTo>
                    <a:pt x="73029" y="673100"/>
                  </a:lnTo>
                  <a:lnTo>
                    <a:pt x="79875" y="673100"/>
                  </a:lnTo>
                  <a:lnTo>
                    <a:pt x="92992" y="685800"/>
                  </a:lnTo>
                  <a:lnTo>
                    <a:pt x="102501" y="698500"/>
                  </a:lnTo>
                  <a:lnTo>
                    <a:pt x="107355" y="711200"/>
                  </a:lnTo>
                  <a:lnTo>
                    <a:pt x="106506" y="736600"/>
                  </a:lnTo>
                  <a:lnTo>
                    <a:pt x="121264" y="736600"/>
                  </a:lnTo>
                  <a:lnTo>
                    <a:pt x="145522" y="787400"/>
                  </a:lnTo>
                  <a:lnTo>
                    <a:pt x="170495" y="825500"/>
                  </a:lnTo>
                  <a:lnTo>
                    <a:pt x="198308" y="863600"/>
                  </a:lnTo>
                  <a:lnTo>
                    <a:pt x="228553" y="889000"/>
                  </a:lnTo>
                  <a:lnTo>
                    <a:pt x="260235" y="927100"/>
                  </a:lnTo>
                  <a:lnTo>
                    <a:pt x="293571" y="952500"/>
                  </a:lnTo>
                  <a:lnTo>
                    <a:pt x="328327" y="977900"/>
                  </a:lnTo>
                  <a:lnTo>
                    <a:pt x="364266" y="1003300"/>
                  </a:lnTo>
                  <a:lnTo>
                    <a:pt x="173867" y="1003300"/>
                  </a:lnTo>
                  <a:lnTo>
                    <a:pt x="184224" y="1016000"/>
                  </a:lnTo>
                  <a:lnTo>
                    <a:pt x="194781" y="1028700"/>
                  </a:lnTo>
                  <a:lnTo>
                    <a:pt x="160862" y="1028700"/>
                  </a:lnTo>
                  <a:lnTo>
                    <a:pt x="167938" y="1041400"/>
                  </a:lnTo>
                  <a:lnTo>
                    <a:pt x="177204" y="1054100"/>
                  </a:lnTo>
                  <a:lnTo>
                    <a:pt x="427271" y="1054100"/>
                  </a:lnTo>
                  <a:lnTo>
                    <a:pt x="433749" y="1066800"/>
                  </a:lnTo>
                  <a:lnTo>
                    <a:pt x="254106" y="1066800"/>
                  </a:lnTo>
                  <a:lnTo>
                    <a:pt x="265942" y="1079500"/>
                  </a:lnTo>
                  <a:lnTo>
                    <a:pt x="271776" y="1079500"/>
                  </a:lnTo>
                  <a:lnTo>
                    <a:pt x="277512" y="1092200"/>
                  </a:lnTo>
                  <a:lnTo>
                    <a:pt x="283330" y="1092200"/>
                  </a:lnTo>
                  <a:lnTo>
                    <a:pt x="288982" y="1104900"/>
                  </a:lnTo>
                  <a:lnTo>
                    <a:pt x="294569" y="1104900"/>
                  </a:lnTo>
                  <a:lnTo>
                    <a:pt x="304242" y="1117600"/>
                  </a:lnTo>
                  <a:lnTo>
                    <a:pt x="307481" y="1117600"/>
                  </a:lnTo>
                  <a:lnTo>
                    <a:pt x="308695" y="1130300"/>
                  </a:lnTo>
                  <a:lnTo>
                    <a:pt x="306671" y="1130300"/>
                  </a:lnTo>
                  <a:lnTo>
                    <a:pt x="308164" y="1143000"/>
                  </a:lnTo>
                  <a:lnTo>
                    <a:pt x="314317" y="1155700"/>
                  </a:lnTo>
                  <a:lnTo>
                    <a:pt x="3604633" y="1155700"/>
                  </a:lnTo>
                  <a:lnTo>
                    <a:pt x="3580129" y="1143000"/>
                  </a:lnTo>
                  <a:lnTo>
                    <a:pt x="3530716" y="1143000"/>
                  </a:lnTo>
                  <a:lnTo>
                    <a:pt x="3507427" y="1130300"/>
                  </a:lnTo>
                  <a:lnTo>
                    <a:pt x="3523214" y="1092200"/>
                  </a:lnTo>
                  <a:lnTo>
                    <a:pt x="3538123" y="1041400"/>
                  </a:lnTo>
                  <a:lnTo>
                    <a:pt x="3558565" y="1003300"/>
                  </a:lnTo>
                  <a:lnTo>
                    <a:pt x="3574760" y="990600"/>
                  </a:lnTo>
                  <a:lnTo>
                    <a:pt x="739754" y="990600"/>
                  </a:lnTo>
                  <a:lnTo>
                    <a:pt x="711802" y="965200"/>
                  </a:lnTo>
                  <a:lnTo>
                    <a:pt x="684085" y="952500"/>
                  </a:lnTo>
                  <a:lnTo>
                    <a:pt x="681432" y="952500"/>
                  </a:lnTo>
                  <a:lnTo>
                    <a:pt x="675427" y="948503"/>
                  </a:lnTo>
                  <a:lnTo>
                    <a:pt x="629226" y="927100"/>
                  </a:lnTo>
                  <a:lnTo>
                    <a:pt x="422854" y="800100"/>
                  </a:lnTo>
                  <a:lnTo>
                    <a:pt x="382063" y="762000"/>
                  </a:lnTo>
                  <a:lnTo>
                    <a:pt x="341228" y="736600"/>
                  </a:lnTo>
                  <a:lnTo>
                    <a:pt x="317992" y="723900"/>
                  </a:lnTo>
                  <a:lnTo>
                    <a:pt x="296275" y="711200"/>
                  </a:lnTo>
                  <a:lnTo>
                    <a:pt x="285719" y="698500"/>
                  </a:lnTo>
                  <a:lnTo>
                    <a:pt x="196511" y="698500"/>
                  </a:lnTo>
                  <a:lnTo>
                    <a:pt x="183529" y="685800"/>
                  </a:lnTo>
                  <a:lnTo>
                    <a:pt x="172302" y="673100"/>
                  </a:lnTo>
                  <a:lnTo>
                    <a:pt x="162289" y="660400"/>
                  </a:lnTo>
                  <a:lnTo>
                    <a:pt x="152950" y="647700"/>
                  </a:lnTo>
                  <a:close/>
                </a:path>
                <a:path w="3752850" h="3187700">
                  <a:moveTo>
                    <a:pt x="418990" y="1054100"/>
                  </a:moveTo>
                  <a:lnTo>
                    <a:pt x="187752" y="1054100"/>
                  </a:lnTo>
                  <a:lnTo>
                    <a:pt x="198670" y="1066800"/>
                  </a:lnTo>
                  <a:lnTo>
                    <a:pt x="431944" y="1066800"/>
                  </a:lnTo>
                  <a:lnTo>
                    <a:pt x="418990" y="1054100"/>
                  </a:lnTo>
                  <a:close/>
                </a:path>
                <a:path w="3752850" h="3187700">
                  <a:moveTo>
                    <a:pt x="181747" y="965200"/>
                  </a:moveTo>
                  <a:lnTo>
                    <a:pt x="143650" y="965200"/>
                  </a:lnTo>
                  <a:lnTo>
                    <a:pt x="149036" y="977900"/>
                  </a:lnTo>
                  <a:lnTo>
                    <a:pt x="155836" y="990600"/>
                  </a:lnTo>
                  <a:lnTo>
                    <a:pt x="163745" y="1003300"/>
                  </a:lnTo>
                  <a:lnTo>
                    <a:pt x="229542" y="1003300"/>
                  </a:lnTo>
                  <a:lnTo>
                    <a:pt x="204159" y="977900"/>
                  </a:lnTo>
                  <a:lnTo>
                    <a:pt x="191469" y="977900"/>
                  </a:lnTo>
                  <a:lnTo>
                    <a:pt x="181747" y="965200"/>
                  </a:lnTo>
                  <a:close/>
                </a:path>
                <a:path w="3752850" h="3187700">
                  <a:moveTo>
                    <a:pt x="115511" y="850900"/>
                  </a:moveTo>
                  <a:lnTo>
                    <a:pt x="94988" y="850900"/>
                  </a:lnTo>
                  <a:lnTo>
                    <a:pt x="96560" y="863600"/>
                  </a:lnTo>
                  <a:lnTo>
                    <a:pt x="99215" y="876300"/>
                  </a:lnTo>
                  <a:lnTo>
                    <a:pt x="103087" y="889000"/>
                  </a:lnTo>
                  <a:lnTo>
                    <a:pt x="108310" y="889000"/>
                  </a:lnTo>
                  <a:lnTo>
                    <a:pt x="120782" y="901700"/>
                  </a:lnTo>
                  <a:lnTo>
                    <a:pt x="134637" y="914400"/>
                  </a:lnTo>
                  <a:lnTo>
                    <a:pt x="149369" y="927100"/>
                  </a:lnTo>
                  <a:lnTo>
                    <a:pt x="164469" y="939800"/>
                  </a:lnTo>
                  <a:lnTo>
                    <a:pt x="185124" y="952500"/>
                  </a:lnTo>
                  <a:lnTo>
                    <a:pt x="204970" y="977900"/>
                  </a:lnTo>
                  <a:lnTo>
                    <a:pt x="224005" y="990600"/>
                  </a:lnTo>
                  <a:lnTo>
                    <a:pt x="242231" y="1003300"/>
                  </a:lnTo>
                  <a:lnTo>
                    <a:pt x="329442" y="1003300"/>
                  </a:lnTo>
                  <a:lnTo>
                    <a:pt x="316755" y="990600"/>
                  </a:lnTo>
                  <a:lnTo>
                    <a:pt x="284562" y="977900"/>
                  </a:lnTo>
                  <a:lnTo>
                    <a:pt x="254427" y="965200"/>
                  </a:lnTo>
                  <a:lnTo>
                    <a:pt x="225572" y="939800"/>
                  </a:lnTo>
                  <a:lnTo>
                    <a:pt x="177370" y="901700"/>
                  </a:lnTo>
                  <a:lnTo>
                    <a:pt x="157448" y="889000"/>
                  </a:lnTo>
                  <a:lnTo>
                    <a:pt x="136985" y="876300"/>
                  </a:lnTo>
                  <a:lnTo>
                    <a:pt x="115511" y="850900"/>
                  </a:lnTo>
                  <a:close/>
                </a:path>
                <a:path w="3752850" h="3187700">
                  <a:moveTo>
                    <a:pt x="3452347" y="800100"/>
                  </a:moveTo>
                  <a:lnTo>
                    <a:pt x="489183" y="800100"/>
                  </a:lnTo>
                  <a:lnTo>
                    <a:pt x="493514" y="812800"/>
                  </a:lnTo>
                  <a:lnTo>
                    <a:pt x="531940" y="850900"/>
                  </a:lnTo>
                  <a:lnTo>
                    <a:pt x="573068" y="876300"/>
                  </a:lnTo>
                  <a:lnTo>
                    <a:pt x="616627" y="914400"/>
                  </a:lnTo>
                  <a:lnTo>
                    <a:pt x="662347" y="939800"/>
                  </a:lnTo>
                  <a:lnTo>
                    <a:pt x="675427" y="948503"/>
                  </a:lnTo>
                  <a:lnTo>
                    <a:pt x="684085" y="952500"/>
                  </a:lnTo>
                  <a:lnTo>
                    <a:pt x="700824" y="952500"/>
                  </a:lnTo>
                  <a:lnTo>
                    <a:pt x="740109" y="977900"/>
                  </a:lnTo>
                  <a:lnTo>
                    <a:pt x="739754" y="990600"/>
                  </a:lnTo>
                  <a:lnTo>
                    <a:pt x="3574760" y="990600"/>
                  </a:lnTo>
                  <a:lnTo>
                    <a:pt x="3590955" y="977900"/>
                  </a:lnTo>
                  <a:lnTo>
                    <a:pt x="3596640" y="965200"/>
                  </a:lnTo>
                  <a:lnTo>
                    <a:pt x="3600267" y="965200"/>
                  </a:lnTo>
                  <a:lnTo>
                    <a:pt x="3601127" y="952500"/>
                  </a:lnTo>
                  <a:lnTo>
                    <a:pt x="3598511" y="939800"/>
                  </a:lnTo>
                  <a:lnTo>
                    <a:pt x="3589299" y="914400"/>
                  </a:lnTo>
                  <a:lnTo>
                    <a:pt x="3585051" y="889000"/>
                  </a:lnTo>
                  <a:lnTo>
                    <a:pt x="3573042" y="863600"/>
                  </a:lnTo>
                  <a:lnTo>
                    <a:pt x="3540548" y="850900"/>
                  </a:lnTo>
                  <a:lnTo>
                    <a:pt x="3530734" y="850900"/>
                  </a:lnTo>
                  <a:lnTo>
                    <a:pt x="3529104" y="838200"/>
                  </a:lnTo>
                  <a:lnTo>
                    <a:pt x="3531188" y="838200"/>
                  </a:lnTo>
                  <a:lnTo>
                    <a:pt x="3538243" y="812800"/>
                  </a:lnTo>
                  <a:lnTo>
                    <a:pt x="3466250" y="812800"/>
                  </a:lnTo>
                  <a:lnTo>
                    <a:pt x="3452347" y="800100"/>
                  </a:lnTo>
                  <a:close/>
                </a:path>
                <a:path w="3752850" h="3187700">
                  <a:moveTo>
                    <a:pt x="162310" y="952500"/>
                  </a:moveTo>
                  <a:lnTo>
                    <a:pt x="138904" y="952500"/>
                  </a:lnTo>
                  <a:lnTo>
                    <a:pt x="139984" y="965200"/>
                  </a:lnTo>
                  <a:lnTo>
                    <a:pt x="172027" y="965200"/>
                  </a:lnTo>
                  <a:lnTo>
                    <a:pt x="162310" y="952500"/>
                  </a:lnTo>
                  <a:close/>
                </a:path>
                <a:path w="3752850" h="3187700">
                  <a:moveTo>
                    <a:pt x="149344" y="939800"/>
                  </a:moveTo>
                  <a:lnTo>
                    <a:pt x="145749" y="939800"/>
                  </a:lnTo>
                  <a:lnTo>
                    <a:pt x="141787" y="952500"/>
                  </a:lnTo>
                  <a:lnTo>
                    <a:pt x="152595" y="952500"/>
                  </a:lnTo>
                  <a:lnTo>
                    <a:pt x="149344" y="939800"/>
                  </a:lnTo>
                  <a:close/>
                </a:path>
                <a:path w="3752850" h="3187700">
                  <a:moveTo>
                    <a:pt x="103624" y="838200"/>
                  </a:moveTo>
                  <a:lnTo>
                    <a:pt x="99306" y="850900"/>
                  </a:lnTo>
                  <a:lnTo>
                    <a:pt x="106151" y="850900"/>
                  </a:lnTo>
                  <a:lnTo>
                    <a:pt x="103624" y="838200"/>
                  </a:lnTo>
                  <a:close/>
                </a:path>
                <a:path w="3752850" h="3187700">
                  <a:moveTo>
                    <a:pt x="478743" y="800100"/>
                  </a:moveTo>
                  <a:lnTo>
                    <a:pt x="458274" y="800100"/>
                  </a:lnTo>
                  <a:lnTo>
                    <a:pt x="466130" y="812800"/>
                  </a:lnTo>
                  <a:lnTo>
                    <a:pt x="478743" y="800100"/>
                  </a:lnTo>
                  <a:close/>
                </a:path>
                <a:path w="3752850" h="3187700">
                  <a:moveTo>
                    <a:pt x="3533617" y="800100"/>
                  </a:moveTo>
                  <a:lnTo>
                    <a:pt x="3495275" y="800100"/>
                  </a:lnTo>
                  <a:lnTo>
                    <a:pt x="3480695" y="812800"/>
                  </a:lnTo>
                  <a:lnTo>
                    <a:pt x="3538243" y="812800"/>
                  </a:lnTo>
                  <a:lnTo>
                    <a:pt x="3533617" y="800100"/>
                  </a:lnTo>
                  <a:close/>
                </a:path>
                <a:path w="3752850" h="3187700">
                  <a:moveTo>
                    <a:pt x="344265" y="622300"/>
                  </a:moveTo>
                  <a:lnTo>
                    <a:pt x="286015" y="622300"/>
                  </a:lnTo>
                  <a:lnTo>
                    <a:pt x="291781" y="635000"/>
                  </a:lnTo>
                  <a:lnTo>
                    <a:pt x="298391" y="635000"/>
                  </a:lnTo>
                  <a:lnTo>
                    <a:pt x="322970" y="660400"/>
                  </a:lnTo>
                  <a:lnTo>
                    <a:pt x="348699" y="685800"/>
                  </a:lnTo>
                  <a:lnTo>
                    <a:pt x="374832" y="698500"/>
                  </a:lnTo>
                  <a:lnTo>
                    <a:pt x="400626" y="723900"/>
                  </a:lnTo>
                  <a:lnTo>
                    <a:pt x="414196" y="736600"/>
                  </a:lnTo>
                  <a:lnTo>
                    <a:pt x="427361" y="749300"/>
                  </a:lnTo>
                  <a:lnTo>
                    <a:pt x="440118" y="762000"/>
                  </a:lnTo>
                  <a:lnTo>
                    <a:pt x="452467" y="774700"/>
                  </a:lnTo>
                  <a:lnTo>
                    <a:pt x="456074" y="774700"/>
                  </a:lnTo>
                  <a:lnTo>
                    <a:pt x="455350" y="787400"/>
                  </a:lnTo>
                  <a:lnTo>
                    <a:pt x="454805" y="800100"/>
                  </a:lnTo>
                  <a:lnTo>
                    <a:pt x="3456746" y="800100"/>
                  </a:lnTo>
                  <a:lnTo>
                    <a:pt x="3464048" y="787400"/>
                  </a:lnTo>
                  <a:lnTo>
                    <a:pt x="708067" y="787400"/>
                  </a:lnTo>
                  <a:lnTo>
                    <a:pt x="666601" y="774700"/>
                  </a:lnTo>
                  <a:lnTo>
                    <a:pt x="626889" y="749300"/>
                  </a:lnTo>
                  <a:lnTo>
                    <a:pt x="589606" y="723900"/>
                  </a:lnTo>
                  <a:lnTo>
                    <a:pt x="555426" y="698500"/>
                  </a:lnTo>
                  <a:lnTo>
                    <a:pt x="3532771" y="698500"/>
                  </a:lnTo>
                  <a:lnTo>
                    <a:pt x="3534783" y="685800"/>
                  </a:lnTo>
                  <a:lnTo>
                    <a:pt x="1238435" y="685800"/>
                  </a:lnTo>
                  <a:lnTo>
                    <a:pt x="1183866" y="673100"/>
                  </a:lnTo>
                  <a:lnTo>
                    <a:pt x="1122284" y="673100"/>
                  </a:lnTo>
                  <a:lnTo>
                    <a:pt x="1057554" y="660400"/>
                  </a:lnTo>
                  <a:lnTo>
                    <a:pt x="993545" y="660400"/>
                  </a:lnTo>
                  <a:lnTo>
                    <a:pt x="934122" y="647700"/>
                  </a:lnTo>
                  <a:lnTo>
                    <a:pt x="365863" y="647700"/>
                  </a:lnTo>
                  <a:lnTo>
                    <a:pt x="354996" y="635000"/>
                  </a:lnTo>
                  <a:lnTo>
                    <a:pt x="344265" y="622300"/>
                  </a:lnTo>
                  <a:close/>
                </a:path>
                <a:path w="3752850" h="3187700">
                  <a:moveTo>
                    <a:pt x="3532771" y="698500"/>
                  </a:moveTo>
                  <a:lnTo>
                    <a:pt x="555426" y="698500"/>
                  </a:lnTo>
                  <a:lnTo>
                    <a:pt x="671614" y="762000"/>
                  </a:lnTo>
                  <a:lnTo>
                    <a:pt x="710226" y="787400"/>
                  </a:lnTo>
                  <a:lnTo>
                    <a:pt x="3464048" y="787400"/>
                  </a:lnTo>
                  <a:lnTo>
                    <a:pt x="3481150" y="774700"/>
                  </a:lnTo>
                  <a:lnTo>
                    <a:pt x="3502189" y="762000"/>
                  </a:lnTo>
                  <a:lnTo>
                    <a:pt x="3519311" y="736600"/>
                  </a:lnTo>
                  <a:lnTo>
                    <a:pt x="3530760" y="711200"/>
                  </a:lnTo>
                  <a:lnTo>
                    <a:pt x="3532771" y="698500"/>
                  </a:lnTo>
                  <a:close/>
                </a:path>
                <a:path w="3752850" h="3187700">
                  <a:moveTo>
                    <a:pt x="239230" y="647700"/>
                  </a:moveTo>
                  <a:lnTo>
                    <a:pt x="189029" y="647700"/>
                  </a:lnTo>
                  <a:lnTo>
                    <a:pt x="195787" y="660400"/>
                  </a:lnTo>
                  <a:lnTo>
                    <a:pt x="198670" y="660400"/>
                  </a:lnTo>
                  <a:lnTo>
                    <a:pt x="199026" y="673100"/>
                  </a:lnTo>
                  <a:lnTo>
                    <a:pt x="191114" y="685800"/>
                  </a:lnTo>
                  <a:lnTo>
                    <a:pt x="217746" y="685800"/>
                  </a:lnTo>
                  <a:lnTo>
                    <a:pt x="226026" y="698500"/>
                  </a:lnTo>
                  <a:lnTo>
                    <a:pt x="285719" y="698500"/>
                  </a:lnTo>
                  <a:lnTo>
                    <a:pt x="275164" y="685800"/>
                  </a:lnTo>
                  <a:lnTo>
                    <a:pt x="253750" y="660400"/>
                  </a:lnTo>
                  <a:lnTo>
                    <a:pt x="239230" y="647700"/>
                  </a:lnTo>
                  <a:close/>
                </a:path>
                <a:path w="3752850" h="3187700">
                  <a:moveTo>
                    <a:pt x="3518032" y="622300"/>
                  </a:moveTo>
                  <a:lnTo>
                    <a:pt x="1806032" y="622300"/>
                  </a:lnTo>
                  <a:lnTo>
                    <a:pt x="1790139" y="635000"/>
                  </a:lnTo>
                  <a:lnTo>
                    <a:pt x="1696541" y="635000"/>
                  </a:lnTo>
                  <a:lnTo>
                    <a:pt x="1576694" y="660400"/>
                  </a:lnTo>
                  <a:lnTo>
                    <a:pt x="1520536" y="660400"/>
                  </a:lnTo>
                  <a:lnTo>
                    <a:pt x="1468011" y="673100"/>
                  </a:lnTo>
                  <a:lnTo>
                    <a:pt x="1419960" y="673100"/>
                  </a:lnTo>
                  <a:lnTo>
                    <a:pt x="1377224" y="685800"/>
                  </a:lnTo>
                  <a:lnTo>
                    <a:pt x="3534783" y="685800"/>
                  </a:lnTo>
                  <a:lnTo>
                    <a:pt x="3534239" y="660400"/>
                  </a:lnTo>
                  <a:lnTo>
                    <a:pt x="3530152" y="647700"/>
                  </a:lnTo>
                  <a:lnTo>
                    <a:pt x="3518032" y="622300"/>
                  </a:lnTo>
                  <a:close/>
                </a:path>
                <a:path w="3752850" h="3187700">
                  <a:moveTo>
                    <a:pt x="91701" y="609600"/>
                  </a:moveTo>
                  <a:lnTo>
                    <a:pt x="70870" y="609600"/>
                  </a:lnTo>
                  <a:lnTo>
                    <a:pt x="67263" y="622300"/>
                  </a:lnTo>
                  <a:lnTo>
                    <a:pt x="73753" y="622300"/>
                  </a:lnTo>
                  <a:lnTo>
                    <a:pt x="76268" y="635000"/>
                  </a:lnTo>
                  <a:lnTo>
                    <a:pt x="78427" y="635000"/>
                  </a:lnTo>
                  <a:lnTo>
                    <a:pt x="80591" y="647700"/>
                  </a:lnTo>
                  <a:lnTo>
                    <a:pt x="113917" y="647700"/>
                  </a:lnTo>
                  <a:lnTo>
                    <a:pt x="106718" y="635000"/>
                  </a:lnTo>
                  <a:lnTo>
                    <a:pt x="100255" y="622300"/>
                  </a:lnTo>
                  <a:lnTo>
                    <a:pt x="91701" y="609600"/>
                  </a:lnTo>
                  <a:close/>
                </a:path>
                <a:path w="3752850" h="3187700">
                  <a:moveTo>
                    <a:pt x="148632" y="635000"/>
                  </a:moveTo>
                  <a:lnTo>
                    <a:pt x="133507" y="635000"/>
                  </a:lnTo>
                  <a:lnTo>
                    <a:pt x="127030" y="647700"/>
                  </a:lnTo>
                  <a:lnTo>
                    <a:pt x="150791" y="647700"/>
                  </a:lnTo>
                  <a:lnTo>
                    <a:pt x="148632" y="635000"/>
                  </a:lnTo>
                  <a:close/>
                </a:path>
                <a:path w="3752850" h="3187700">
                  <a:moveTo>
                    <a:pt x="192905" y="622300"/>
                  </a:moveTo>
                  <a:lnTo>
                    <a:pt x="151147" y="622300"/>
                  </a:lnTo>
                  <a:lnTo>
                    <a:pt x="150067" y="635000"/>
                  </a:lnTo>
                  <a:lnTo>
                    <a:pt x="173617" y="635000"/>
                  </a:lnTo>
                  <a:lnTo>
                    <a:pt x="182202" y="647700"/>
                  </a:lnTo>
                  <a:lnTo>
                    <a:pt x="224542" y="647700"/>
                  </a:lnTo>
                  <a:lnTo>
                    <a:pt x="209246" y="635000"/>
                  </a:lnTo>
                  <a:lnTo>
                    <a:pt x="192905" y="622300"/>
                  </a:lnTo>
                  <a:close/>
                </a:path>
                <a:path w="3752850" h="3187700">
                  <a:moveTo>
                    <a:pt x="250143" y="495300"/>
                  </a:moveTo>
                  <a:lnTo>
                    <a:pt x="232503" y="495300"/>
                  </a:lnTo>
                  <a:lnTo>
                    <a:pt x="232632" y="508000"/>
                  </a:lnTo>
                  <a:lnTo>
                    <a:pt x="234041" y="520700"/>
                  </a:lnTo>
                  <a:lnTo>
                    <a:pt x="236663" y="520700"/>
                  </a:lnTo>
                  <a:lnTo>
                    <a:pt x="240428" y="533400"/>
                  </a:lnTo>
                  <a:lnTo>
                    <a:pt x="280369" y="571500"/>
                  </a:lnTo>
                  <a:lnTo>
                    <a:pt x="335332" y="609600"/>
                  </a:lnTo>
                  <a:lnTo>
                    <a:pt x="354442" y="622300"/>
                  </a:lnTo>
                  <a:lnTo>
                    <a:pt x="372914" y="647700"/>
                  </a:lnTo>
                  <a:lnTo>
                    <a:pt x="457787" y="647700"/>
                  </a:lnTo>
                  <a:lnTo>
                    <a:pt x="445266" y="635000"/>
                  </a:lnTo>
                  <a:lnTo>
                    <a:pt x="413436" y="622300"/>
                  </a:lnTo>
                  <a:lnTo>
                    <a:pt x="383395" y="596900"/>
                  </a:lnTo>
                  <a:lnTo>
                    <a:pt x="354501" y="571500"/>
                  </a:lnTo>
                  <a:lnTo>
                    <a:pt x="326115" y="558800"/>
                  </a:lnTo>
                  <a:lnTo>
                    <a:pt x="308682" y="546100"/>
                  </a:lnTo>
                  <a:lnTo>
                    <a:pt x="290915" y="520700"/>
                  </a:lnTo>
                  <a:lnTo>
                    <a:pt x="272746" y="508000"/>
                  </a:lnTo>
                  <a:lnTo>
                    <a:pt x="254106" y="508000"/>
                  </a:lnTo>
                  <a:lnTo>
                    <a:pt x="250143" y="495300"/>
                  </a:lnTo>
                  <a:close/>
                </a:path>
                <a:path w="3752850" h="3187700">
                  <a:moveTo>
                    <a:pt x="301274" y="304800"/>
                  </a:moveTo>
                  <a:lnTo>
                    <a:pt x="213586" y="304800"/>
                  </a:lnTo>
                  <a:lnTo>
                    <a:pt x="214509" y="317500"/>
                  </a:lnTo>
                  <a:lnTo>
                    <a:pt x="219482" y="330200"/>
                  </a:lnTo>
                  <a:lnTo>
                    <a:pt x="235993" y="330200"/>
                  </a:lnTo>
                  <a:lnTo>
                    <a:pt x="242096" y="342900"/>
                  </a:lnTo>
                  <a:lnTo>
                    <a:pt x="245026" y="355600"/>
                  </a:lnTo>
                  <a:lnTo>
                    <a:pt x="244746" y="368300"/>
                  </a:lnTo>
                  <a:lnTo>
                    <a:pt x="244035" y="381000"/>
                  </a:lnTo>
                  <a:lnTo>
                    <a:pt x="257344" y="381000"/>
                  </a:lnTo>
                  <a:lnTo>
                    <a:pt x="282407" y="431800"/>
                  </a:lnTo>
                  <a:lnTo>
                    <a:pt x="309773" y="469900"/>
                  </a:lnTo>
                  <a:lnTo>
                    <a:pt x="340449" y="508000"/>
                  </a:lnTo>
                  <a:lnTo>
                    <a:pt x="373994" y="546100"/>
                  </a:lnTo>
                  <a:lnTo>
                    <a:pt x="402714" y="571500"/>
                  </a:lnTo>
                  <a:lnTo>
                    <a:pt x="432581" y="596900"/>
                  </a:lnTo>
                  <a:lnTo>
                    <a:pt x="463393" y="622300"/>
                  </a:lnTo>
                  <a:lnTo>
                    <a:pt x="496384" y="647700"/>
                  </a:lnTo>
                  <a:lnTo>
                    <a:pt x="934122" y="647700"/>
                  </a:lnTo>
                  <a:lnTo>
                    <a:pt x="883152" y="635000"/>
                  </a:lnTo>
                  <a:lnTo>
                    <a:pt x="844503" y="609600"/>
                  </a:lnTo>
                  <a:lnTo>
                    <a:pt x="750522" y="558800"/>
                  </a:lnTo>
                  <a:lnTo>
                    <a:pt x="658776" y="508000"/>
                  </a:lnTo>
                  <a:lnTo>
                    <a:pt x="613468" y="469900"/>
                  </a:lnTo>
                  <a:lnTo>
                    <a:pt x="568393" y="444500"/>
                  </a:lnTo>
                  <a:lnTo>
                    <a:pt x="538680" y="431800"/>
                  </a:lnTo>
                  <a:lnTo>
                    <a:pt x="508900" y="406400"/>
                  </a:lnTo>
                  <a:lnTo>
                    <a:pt x="479796" y="393700"/>
                  </a:lnTo>
                  <a:lnTo>
                    <a:pt x="452112" y="368300"/>
                  </a:lnTo>
                  <a:lnTo>
                    <a:pt x="425583" y="342900"/>
                  </a:lnTo>
                  <a:lnTo>
                    <a:pt x="344099" y="342900"/>
                  </a:lnTo>
                  <a:lnTo>
                    <a:pt x="327190" y="330200"/>
                  </a:lnTo>
                  <a:lnTo>
                    <a:pt x="313521" y="317500"/>
                  </a:lnTo>
                  <a:lnTo>
                    <a:pt x="301274" y="304800"/>
                  </a:lnTo>
                  <a:close/>
                </a:path>
                <a:path w="3752850" h="3187700">
                  <a:moveTo>
                    <a:pt x="178688" y="609600"/>
                  </a:moveTo>
                  <a:lnTo>
                    <a:pt x="162310" y="609600"/>
                  </a:lnTo>
                  <a:lnTo>
                    <a:pt x="157624" y="622300"/>
                  </a:lnTo>
                  <a:lnTo>
                    <a:pt x="186001" y="622300"/>
                  </a:lnTo>
                  <a:lnTo>
                    <a:pt x="178688" y="609600"/>
                  </a:lnTo>
                  <a:close/>
                </a:path>
                <a:path w="3752850" h="3187700">
                  <a:moveTo>
                    <a:pt x="301773" y="596900"/>
                  </a:moveTo>
                  <a:lnTo>
                    <a:pt x="275709" y="596900"/>
                  </a:lnTo>
                  <a:lnTo>
                    <a:pt x="277144" y="609600"/>
                  </a:lnTo>
                  <a:lnTo>
                    <a:pt x="281124" y="622300"/>
                  </a:lnTo>
                  <a:lnTo>
                    <a:pt x="333671" y="622300"/>
                  </a:lnTo>
                  <a:lnTo>
                    <a:pt x="323081" y="609600"/>
                  </a:lnTo>
                  <a:lnTo>
                    <a:pt x="312426" y="609600"/>
                  </a:lnTo>
                  <a:lnTo>
                    <a:pt x="301773" y="596900"/>
                  </a:lnTo>
                  <a:close/>
                </a:path>
                <a:path w="3752850" h="3187700">
                  <a:moveTo>
                    <a:pt x="3069759" y="177800"/>
                  </a:moveTo>
                  <a:lnTo>
                    <a:pt x="3059231" y="177800"/>
                  </a:lnTo>
                  <a:lnTo>
                    <a:pt x="3040168" y="190500"/>
                  </a:lnTo>
                  <a:lnTo>
                    <a:pt x="2995556" y="203200"/>
                  </a:lnTo>
                  <a:lnTo>
                    <a:pt x="2944263" y="241300"/>
                  </a:lnTo>
                  <a:lnTo>
                    <a:pt x="2905155" y="254000"/>
                  </a:lnTo>
                  <a:lnTo>
                    <a:pt x="2899946" y="266700"/>
                  </a:lnTo>
                  <a:lnTo>
                    <a:pt x="2890128" y="266700"/>
                  </a:lnTo>
                  <a:lnTo>
                    <a:pt x="2875815" y="279400"/>
                  </a:lnTo>
                  <a:lnTo>
                    <a:pt x="2857122" y="292100"/>
                  </a:lnTo>
                  <a:lnTo>
                    <a:pt x="2834163" y="304800"/>
                  </a:lnTo>
                  <a:lnTo>
                    <a:pt x="2807054" y="317500"/>
                  </a:lnTo>
                  <a:lnTo>
                    <a:pt x="2775909" y="342900"/>
                  </a:lnTo>
                  <a:lnTo>
                    <a:pt x="2740843" y="355600"/>
                  </a:lnTo>
                  <a:lnTo>
                    <a:pt x="2701970" y="381000"/>
                  </a:lnTo>
                  <a:lnTo>
                    <a:pt x="2659404" y="393700"/>
                  </a:lnTo>
                  <a:lnTo>
                    <a:pt x="2613262" y="419100"/>
                  </a:lnTo>
                  <a:lnTo>
                    <a:pt x="2563657" y="444500"/>
                  </a:lnTo>
                  <a:lnTo>
                    <a:pt x="2510704" y="457200"/>
                  </a:lnTo>
                  <a:lnTo>
                    <a:pt x="2454517" y="482600"/>
                  </a:lnTo>
                  <a:lnTo>
                    <a:pt x="2395212" y="508000"/>
                  </a:lnTo>
                  <a:lnTo>
                    <a:pt x="2332903" y="520700"/>
                  </a:lnTo>
                  <a:lnTo>
                    <a:pt x="2267705" y="546100"/>
                  </a:lnTo>
                  <a:lnTo>
                    <a:pt x="2129100" y="571500"/>
                  </a:lnTo>
                  <a:lnTo>
                    <a:pt x="2055922" y="596900"/>
                  </a:lnTo>
                  <a:lnTo>
                    <a:pt x="1902389" y="622300"/>
                  </a:lnTo>
                  <a:lnTo>
                    <a:pt x="3486548" y="622300"/>
                  </a:lnTo>
                  <a:lnTo>
                    <a:pt x="3482954" y="609600"/>
                  </a:lnTo>
                  <a:lnTo>
                    <a:pt x="3481506" y="609600"/>
                  </a:lnTo>
                  <a:lnTo>
                    <a:pt x="3486192" y="596900"/>
                  </a:lnTo>
                  <a:lnTo>
                    <a:pt x="3496263" y="596900"/>
                  </a:lnTo>
                  <a:lnTo>
                    <a:pt x="3507797" y="571500"/>
                  </a:lnTo>
                  <a:lnTo>
                    <a:pt x="3515617" y="558800"/>
                  </a:lnTo>
                  <a:lnTo>
                    <a:pt x="3520872" y="546100"/>
                  </a:lnTo>
                  <a:lnTo>
                    <a:pt x="3524711" y="533400"/>
                  </a:lnTo>
                  <a:lnTo>
                    <a:pt x="3527269" y="520700"/>
                  </a:lnTo>
                  <a:lnTo>
                    <a:pt x="3530333" y="508000"/>
                  </a:lnTo>
                  <a:lnTo>
                    <a:pt x="3534275" y="495300"/>
                  </a:lnTo>
                  <a:lnTo>
                    <a:pt x="3539469" y="482600"/>
                  </a:lnTo>
                  <a:lnTo>
                    <a:pt x="3547565" y="482600"/>
                  </a:lnTo>
                  <a:lnTo>
                    <a:pt x="3552428" y="469900"/>
                  </a:lnTo>
                  <a:lnTo>
                    <a:pt x="3564666" y="469900"/>
                  </a:lnTo>
                  <a:lnTo>
                    <a:pt x="3566469" y="457200"/>
                  </a:lnTo>
                  <a:lnTo>
                    <a:pt x="3561783" y="457200"/>
                  </a:lnTo>
                  <a:lnTo>
                    <a:pt x="3552776" y="444500"/>
                  </a:lnTo>
                  <a:lnTo>
                    <a:pt x="3547210" y="431800"/>
                  </a:lnTo>
                  <a:lnTo>
                    <a:pt x="3545691" y="406400"/>
                  </a:lnTo>
                  <a:lnTo>
                    <a:pt x="3548829" y="393700"/>
                  </a:lnTo>
                  <a:lnTo>
                    <a:pt x="3551343" y="381000"/>
                  </a:lnTo>
                  <a:lnTo>
                    <a:pt x="3549184" y="381000"/>
                  </a:lnTo>
                  <a:lnTo>
                    <a:pt x="3542707" y="368300"/>
                  </a:lnTo>
                  <a:lnTo>
                    <a:pt x="3525931" y="368300"/>
                  </a:lnTo>
                  <a:lnTo>
                    <a:pt x="3514085" y="355600"/>
                  </a:lnTo>
                  <a:lnTo>
                    <a:pt x="3504938" y="330200"/>
                  </a:lnTo>
                  <a:lnTo>
                    <a:pt x="3496263" y="317500"/>
                  </a:lnTo>
                  <a:lnTo>
                    <a:pt x="3483607" y="292100"/>
                  </a:lnTo>
                  <a:lnTo>
                    <a:pt x="3471656" y="266700"/>
                  </a:lnTo>
                  <a:lnTo>
                    <a:pt x="3460579" y="241300"/>
                  </a:lnTo>
                  <a:lnTo>
                    <a:pt x="3450543" y="215900"/>
                  </a:lnTo>
                  <a:lnTo>
                    <a:pt x="3445256" y="203200"/>
                  </a:lnTo>
                  <a:lnTo>
                    <a:pt x="3440915" y="190500"/>
                  </a:lnTo>
                  <a:lnTo>
                    <a:pt x="3077858" y="190500"/>
                  </a:lnTo>
                  <a:lnTo>
                    <a:pt x="3069759" y="177800"/>
                  </a:lnTo>
                  <a:close/>
                </a:path>
                <a:path w="3752850" h="3187700">
                  <a:moveTo>
                    <a:pt x="283989" y="584200"/>
                  </a:moveTo>
                  <a:lnTo>
                    <a:pt x="279671" y="596900"/>
                  </a:lnTo>
                  <a:lnTo>
                    <a:pt x="287583" y="596900"/>
                  </a:lnTo>
                  <a:lnTo>
                    <a:pt x="283989" y="584200"/>
                  </a:lnTo>
                  <a:close/>
                </a:path>
                <a:path w="3752850" h="3187700">
                  <a:moveTo>
                    <a:pt x="240072" y="482600"/>
                  </a:moveTo>
                  <a:lnTo>
                    <a:pt x="232871" y="495300"/>
                  </a:lnTo>
                  <a:lnTo>
                    <a:pt x="242231" y="495300"/>
                  </a:lnTo>
                  <a:lnTo>
                    <a:pt x="240072" y="482600"/>
                  </a:lnTo>
                  <a:close/>
                </a:path>
                <a:path w="3752850" h="3187700">
                  <a:moveTo>
                    <a:pt x="335728" y="266700"/>
                  </a:moveTo>
                  <a:lnTo>
                    <a:pt x="287951" y="266700"/>
                  </a:lnTo>
                  <a:lnTo>
                    <a:pt x="286872" y="279400"/>
                  </a:lnTo>
                  <a:lnTo>
                    <a:pt x="310097" y="279400"/>
                  </a:lnTo>
                  <a:lnTo>
                    <a:pt x="318414" y="292100"/>
                  </a:lnTo>
                  <a:lnTo>
                    <a:pt x="325180" y="292100"/>
                  </a:lnTo>
                  <a:lnTo>
                    <a:pt x="331512" y="304800"/>
                  </a:lnTo>
                  <a:lnTo>
                    <a:pt x="335106" y="304800"/>
                  </a:lnTo>
                  <a:lnTo>
                    <a:pt x="339069" y="317500"/>
                  </a:lnTo>
                  <a:lnTo>
                    <a:pt x="332947" y="317500"/>
                  </a:lnTo>
                  <a:lnTo>
                    <a:pt x="327906" y="330200"/>
                  </a:lnTo>
                  <a:lnTo>
                    <a:pt x="352209" y="330200"/>
                  </a:lnTo>
                  <a:lnTo>
                    <a:pt x="359072" y="342900"/>
                  </a:lnTo>
                  <a:lnTo>
                    <a:pt x="425583" y="342900"/>
                  </a:lnTo>
                  <a:lnTo>
                    <a:pt x="399054" y="317500"/>
                  </a:lnTo>
                  <a:lnTo>
                    <a:pt x="372073" y="292100"/>
                  </a:lnTo>
                  <a:lnTo>
                    <a:pt x="344111" y="279400"/>
                  </a:lnTo>
                  <a:lnTo>
                    <a:pt x="335728" y="266700"/>
                  </a:lnTo>
                  <a:close/>
                </a:path>
                <a:path w="3752850" h="3187700">
                  <a:moveTo>
                    <a:pt x="293395" y="292100"/>
                  </a:moveTo>
                  <a:lnTo>
                    <a:pt x="221353" y="292100"/>
                  </a:lnTo>
                  <a:lnTo>
                    <a:pt x="218470" y="304800"/>
                  </a:lnTo>
                  <a:lnTo>
                    <a:pt x="297181" y="304800"/>
                  </a:lnTo>
                  <a:lnTo>
                    <a:pt x="293395" y="292100"/>
                  </a:lnTo>
                  <a:close/>
                </a:path>
                <a:path w="3752850" h="3187700">
                  <a:moveTo>
                    <a:pt x="238091" y="266700"/>
                  </a:moveTo>
                  <a:lnTo>
                    <a:pt x="209465" y="266700"/>
                  </a:lnTo>
                  <a:lnTo>
                    <a:pt x="213428" y="279400"/>
                  </a:lnTo>
                  <a:lnTo>
                    <a:pt x="217035" y="279400"/>
                  </a:lnTo>
                  <a:lnTo>
                    <a:pt x="218825" y="292100"/>
                  </a:lnTo>
                  <a:lnTo>
                    <a:pt x="249064" y="292100"/>
                  </a:lnTo>
                  <a:lnTo>
                    <a:pt x="244591" y="279400"/>
                  </a:lnTo>
                  <a:lnTo>
                    <a:pt x="238091" y="266700"/>
                  </a:lnTo>
                  <a:close/>
                </a:path>
                <a:path w="3752850" h="3187700">
                  <a:moveTo>
                    <a:pt x="280788" y="279400"/>
                  </a:moveTo>
                  <a:lnTo>
                    <a:pt x="269846" y="279400"/>
                  </a:lnTo>
                  <a:lnTo>
                    <a:pt x="263834" y="292100"/>
                  </a:lnTo>
                  <a:lnTo>
                    <a:pt x="285792" y="292100"/>
                  </a:lnTo>
                  <a:lnTo>
                    <a:pt x="280788" y="279400"/>
                  </a:lnTo>
                  <a:close/>
                </a:path>
                <a:path w="3752850" h="3187700">
                  <a:moveTo>
                    <a:pt x="218470" y="254000"/>
                  </a:moveTo>
                  <a:lnTo>
                    <a:pt x="207306" y="254000"/>
                  </a:lnTo>
                  <a:lnTo>
                    <a:pt x="204792" y="266700"/>
                  </a:lnTo>
                  <a:lnTo>
                    <a:pt x="229429" y="266700"/>
                  </a:lnTo>
                  <a:lnTo>
                    <a:pt x="218470" y="254000"/>
                  </a:lnTo>
                  <a:close/>
                </a:path>
                <a:path w="3752850" h="3187700">
                  <a:moveTo>
                    <a:pt x="317482" y="254000"/>
                  </a:moveTo>
                  <a:lnTo>
                    <a:pt x="303064" y="254000"/>
                  </a:lnTo>
                  <a:lnTo>
                    <a:pt x="292269" y="266700"/>
                  </a:lnTo>
                  <a:lnTo>
                    <a:pt x="327010" y="266700"/>
                  </a:lnTo>
                  <a:lnTo>
                    <a:pt x="317482" y="254000"/>
                  </a:lnTo>
                  <a:close/>
                </a:path>
                <a:path w="3752850" h="3187700">
                  <a:moveTo>
                    <a:pt x="3439393" y="152400"/>
                  </a:moveTo>
                  <a:lnTo>
                    <a:pt x="3108545" y="152400"/>
                  </a:lnTo>
                  <a:lnTo>
                    <a:pt x="3102098" y="165100"/>
                  </a:lnTo>
                  <a:lnTo>
                    <a:pt x="3097706" y="165100"/>
                  </a:lnTo>
                  <a:lnTo>
                    <a:pt x="3095133" y="177800"/>
                  </a:lnTo>
                  <a:lnTo>
                    <a:pt x="3093788" y="177800"/>
                  </a:lnTo>
                  <a:lnTo>
                    <a:pt x="3093788" y="190500"/>
                  </a:lnTo>
                  <a:lnTo>
                    <a:pt x="3440915" y="190500"/>
                  </a:lnTo>
                  <a:lnTo>
                    <a:pt x="3438601" y="177800"/>
                  </a:lnTo>
                  <a:lnTo>
                    <a:pt x="3439393" y="152400"/>
                  </a:lnTo>
                  <a:close/>
                </a:path>
                <a:path w="3752850" h="3187700">
                  <a:moveTo>
                    <a:pt x="3150303" y="139700"/>
                  </a:moveTo>
                  <a:lnTo>
                    <a:pt x="3129760" y="139700"/>
                  </a:lnTo>
                  <a:lnTo>
                    <a:pt x="3122631" y="152400"/>
                  </a:lnTo>
                  <a:lnTo>
                    <a:pt x="3151751" y="152400"/>
                  </a:lnTo>
                  <a:lnTo>
                    <a:pt x="3150303" y="139700"/>
                  </a:lnTo>
                  <a:close/>
                </a:path>
                <a:path w="3752850" h="3187700">
                  <a:moveTo>
                    <a:pt x="3332103" y="0"/>
                  </a:moveTo>
                  <a:lnTo>
                    <a:pt x="3318794" y="0"/>
                  </a:lnTo>
                  <a:lnTo>
                    <a:pt x="3315542" y="12700"/>
                  </a:lnTo>
                  <a:lnTo>
                    <a:pt x="3302124" y="25400"/>
                  </a:lnTo>
                  <a:lnTo>
                    <a:pt x="3287558" y="38100"/>
                  </a:lnTo>
                  <a:lnTo>
                    <a:pt x="3272316" y="50800"/>
                  </a:lnTo>
                  <a:lnTo>
                    <a:pt x="3212633" y="114300"/>
                  </a:lnTo>
                  <a:lnTo>
                    <a:pt x="3191105" y="127000"/>
                  </a:lnTo>
                  <a:lnTo>
                    <a:pt x="3170826" y="152400"/>
                  </a:lnTo>
                  <a:lnTo>
                    <a:pt x="3440104" y="152400"/>
                  </a:lnTo>
                  <a:lnTo>
                    <a:pt x="3437945" y="139700"/>
                  </a:lnTo>
                  <a:lnTo>
                    <a:pt x="3435430" y="139700"/>
                  </a:lnTo>
                  <a:lnTo>
                    <a:pt x="3428584" y="127000"/>
                  </a:lnTo>
                  <a:lnTo>
                    <a:pt x="3426025" y="114300"/>
                  </a:lnTo>
                  <a:lnTo>
                    <a:pt x="3427178" y="101600"/>
                  </a:lnTo>
                  <a:lnTo>
                    <a:pt x="3431468" y="76200"/>
                  </a:lnTo>
                  <a:lnTo>
                    <a:pt x="3312263" y="76200"/>
                  </a:lnTo>
                  <a:lnTo>
                    <a:pt x="3311797" y="63500"/>
                  </a:lnTo>
                  <a:lnTo>
                    <a:pt x="3322032" y="38100"/>
                  </a:lnTo>
                  <a:lnTo>
                    <a:pt x="3325381" y="38100"/>
                  </a:lnTo>
                  <a:lnTo>
                    <a:pt x="3328328" y="25400"/>
                  </a:lnTo>
                  <a:lnTo>
                    <a:pt x="3330737" y="25400"/>
                  </a:lnTo>
                  <a:lnTo>
                    <a:pt x="3332472" y="12700"/>
                  </a:lnTo>
                  <a:lnTo>
                    <a:pt x="3333907" y="12700"/>
                  </a:lnTo>
                  <a:lnTo>
                    <a:pt x="3332103" y="0"/>
                  </a:lnTo>
                  <a:close/>
                </a:path>
                <a:path w="3752850" h="3187700">
                  <a:moveTo>
                    <a:pt x="3433541" y="63500"/>
                  </a:moveTo>
                  <a:lnTo>
                    <a:pt x="3422108" y="63500"/>
                  </a:lnTo>
                  <a:lnTo>
                    <a:pt x="3401708" y="76200"/>
                  </a:lnTo>
                  <a:lnTo>
                    <a:pt x="3433856" y="76200"/>
                  </a:lnTo>
                  <a:lnTo>
                    <a:pt x="3433541" y="63500"/>
                  </a:lnTo>
                  <a:close/>
                </a:path>
              </a:pathLst>
            </a:custGeom>
            <a:solidFill>
              <a:srgbClr val="E6E5E5">
                <a:alpha val="50000"/>
              </a:srgbClr>
            </a:solidFill>
          </p:spPr>
          <p:txBody>
            <a:bodyPr wrap="square" lIns="0" tIns="0" rIns="0" bIns="0" rtlCol="0"/>
            <a:lstStyle/>
            <a:p>
              <a:endParaRPr sz="2397"/>
            </a:p>
          </p:txBody>
        </p:sp>
        <p:pic>
          <p:nvPicPr>
            <p:cNvPr id="7" name="object 7"/>
            <p:cNvPicPr/>
            <p:nvPr/>
          </p:nvPicPr>
          <p:blipFill>
            <a:blip r:embed="rId2" cstate="print"/>
            <a:stretch>
              <a:fillRect/>
            </a:stretch>
          </p:blipFill>
          <p:spPr>
            <a:xfrm>
              <a:off x="5203799" y="2445120"/>
              <a:ext cx="2074684" cy="1565643"/>
            </a:xfrm>
            <a:prstGeom prst="rect">
              <a:avLst/>
            </a:prstGeom>
          </p:spPr>
        </p:pic>
      </p:grpSp>
      <p:pic>
        <p:nvPicPr>
          <p:cNvPr id="8" name="Picture 7" descr="A black and red logo&#10;&#10;AI-generated content may be incorrect.">
            <a:extLst>
              <a:ext uri="{FF2B5EF4-FFF2-40B4-BE49-F238E27FC236}">
                <a16:creationId xmlns:a16="http://schemas.microsoft.com/office/drawing/2014/main" id="{A336E1DF-5773-0D0A-92D1-EDB6AA056DD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045" y="-469"/>
            <a:ext cx="4163000" cy="6850389"/>
          </a:xfrm>
          <a:custGeom>
            <a:avLst/>
            <a:gdLst/>
            <a:ahLst/>
            <a:cxnLst/>
            <a:rect l="l" t="t" r="r" b="b"/>
            <a:pathLst>
              <a:path w="3126105" h="5144135">
                <a:moveTo>
                  <a:pt x="1694510" y="0"/>
                </a:moveTo>
                <a:lnTo>
                  <a:pt x="0" y="0"/>
                </a:lnTo>
                <a:lnTo>
                  <a:pt x="0" y="5143677"/>
                </a:lnTo>
                <a:lnTo>
                  <a:pt x="1694510" y="5143677"/>
                </a:lnTo>
                <a:lnTo>
                  <a:pt x="1790636" y="5081752"/>
                </a:lnTo>
                <a:lnTo>
                  <a:pt x="1830018" y="5054697"/>
                </a:lnTo>
                <a:lnTo>
                  <a:pt x="1868950" y="5027041"/>
                </a:lnTo>
                <a:lnTo>
                  <a:pt x="1907423" y="4998789"/>
                </a:lnTo>
                <a:lnTo>
                  <a:pt x="1945431" y="4969949"/>
                </a:lnTo>
                <a:lnTo>
                  <a:pt x="1982968" y="4940528"/>
                </a:lnTo>
                <a:lnTo>
                  <a:pt x="2020026" y="4910532"/>
                </a:lnTo>
                <a:lnTo>
                  <a:pt x="2056600" y="4879968"/>
                </a:lnTo>
                <a:lnTo>
                  <a:pt x="2092682" y="4848842"/>
                </a:lnTo>
                <a:lnTo>
                  <a:pt x="2128266" y="4817162"/>
                </a:lnTo>
                <a:lnTo>
                  <a:pt x="2163344" y="4784934"/>
                </a:lnTo>
                <a:lnTo>
                  <a:pt x="2197911" y="4752164"/>
                </a:lnTo>
                <a:lnTo>
                  <a:pt x="2231960" y="4718860"/>
                </a:lnTo>
                <a:lnTo>
                  <a:pt x="2265483" y="4685028"/>
                </a:lnTo>
                <a:lnTo>
                  <a:pt x="2298475" y="4650675"/>
                </a:lnTo>
                <a:lnTo>
                  <a:pt x="2330928" y="4615807"/>
                </a:lnTo>
                <a:lnTo>
                  <a:pt x="2362835" y="4580432"/>
                </a:lnTo>
                <a:lnTo>
                  <a:pt x="2394191" y="4544555"/>
                </a:lnTo>
                <a:lnTo>
                  <a:pt x="2424988" y="4508185"/>
                </a:lnTo>
                <a:lnTo>
                  <a:pt x="2455219" y="4471327"/>
                </a:lnTo>
                <a:lnTo>
                  <a:pt x="2484879" y="4433987"/>
                </a:lnTo>
                <a:lnTo>
                  <a:pt x="2513959" y="4396174"/>
                </a:lnTo>
                <a:lnTo>
                  <a:pt x="2542454" y="4357893"/>
                </a:lnTo>
                <a:lnTo>
                  <a:pt x="2570357" y="4319152"/>
                </a:lnTo>
                <a:lnTo>
                  <a:pt x="2597661" y="4279956"/>
                </a:lnTo>
                <a:lnTo>
                  <a:pt x="2624359" y="4240313"/>
                </a:lnTo>
                <a:lnTo>
                  <a:pt x="2650445" y="4200230"/>
                </a:lnTo>
                <a:lnTo>
                  <a:pt x="2675912" y="4159712"/>
                </a:lnTo>
                <a:lnTo>
                  <a:pt x="2700753" y="4118767"/>
                </a:lnTo>
                <a:lnTo>
                  <a:pt x="2724961" y="4077402"/>
                </a:lnTo>
                <a:lnTo>
                  <a:pt x="2748530" y="4035623"/>
                </a:lnTo>
                <a:lnTo>
                  <a:pt x="2771454" y="3993437"/>
                </a:lnTo>
                <a:lnTo>
                  <a:pt x="2793724" y="3950851"/>
                </a:lnTo>
                <a:lnTo>
                  <a:pt x="2815335" y="3907870"/>
                </a:lnTo>
                <a:lnTo>
                  <a:pt x="2836281" y="3864503"/>
                </a:lnTo>
                <a:lnTo>
                  <a:pt x="2856553" y="3820756"/>
                </a:lnTo>
                <a:lnTo>
                  <a:pt x="2876146" y="3776635"/>
                </a:lnTo>
                <a:lnTo>
                  <a:pt x="2895053" y="3732147"/>
                </a:lnTo>
                <a:lnTo>
                  <a:pt x="2913267" y="3687300"/>
                </a:lnTo>
                <a:lnTo>
                  <a:pt x="2930781" y="3642098"/>
                </a:lnTo>
                <a:lnTo>
                  <a:pt x="2947589" y="3596550"/>
                </a:lnTo>
                <a:lnTo>
                  <a:pt x="2963684" y="3550662"/>
                </a:lnTo>
                <a:lnTo>
                  <a:pt x="2979060" y="3504441"/>
                </a:lnTo>
                <a:lnTo>
                  <a:pt x="2993709" y="3457893"/>
                </a:lnTo>
                <a:lnTo>
                  <a:pt x="3007624" y="3411026"/>
                </a:lnTo>
                <a:lnTo>
                  <a:pt x="3020800" y="3363845"/>
                </a:lnTo>
                <a:lnTo>
                  <a:pt x="3033230" y="3316358"/>
                </a:lnTo>
                <a:lnTo>
                  <a:pt x="3044906" y="3268571"/>
                </a:lnTo>
                <a:lnTo>
                  <a:pt x="3055822" y="3220491"/>
                </a:lnTo>
                <a:lnTo>
                  <a:pt x="3065971" y="3172124"/>
                </a:lnTo>
                <a:lnTo>
                  <a:pt x="3075347" y="3123479"/>
                </a:lnTo>
                <a:lnTo>
                  <a:pt x="3083943" y="3074560"/>
                </a:lnTo>
                <a:lnTo>
                  <a:pt x="3091752" y="3025375"/>
                </a:lnTo>
                <a:lnTo>
                  <a:pt x="3098768" y="2975930"/>
                </a:lnTo>
                <a:lnTo>
                  <a:pt x="3104983" y="2926233"/>
                </a:lnTo>
                <a:lnTo>
                  <a:pt x="3110392" y="2876290"/>
                </a:lnTo>
                <a:lnTo>
                  <a:pt x="3114986" y="2826107"/>
                </a:lnTo>
                <a:lnTo>
                  <a:pt x="3118761" y="2775692"/>
                </a:lnTo>
                <a:lnTo>
                  <a:pt x="3121708" y="2725051"/>
                </a:lnTo>
                <a:lnTo>
                  <a:pt x="3123821" y="2674190"/>
                </a:lnTo>
                <a:lnTo>
                  <a:pt x="3125094" y="2623117"/>
                </a:lnTo>
                <a:lnTo>
                  <a:pt x="3125520" y="2571838"/>
                </a:lnTo>
                <a:lnTo>
                  <a:pt x="3125094" y="2520542"/>
                </a:lnTo>
                <a:lnTo>
                  <a:pt x="3123821" y="2469452"/>
                </a:lnTo>
                <a:lnTo>
                  <a:pt x="3121708" y="2418575"/>
                </a:lnTo>
                <a:lnTo>
                  <a:pt x="3118761" y="2367917"/>
                </a:lnTo>
                <a:lnTo>
                  <a:pt x="3114986" y="2317486"/>
                </a:lnTo>
                <a:lnTo>
                  <a:pt x="3110392" y="2267289"/>
                </a:lnTo>
                <a:lnTo>
                  <a:pt x="3104983" y="2217331"/>
                </a:lnTo>
                <a:lnTo>
                  <a:pt x="3098768" y="2167620"/>
                </a:lnTo>
                <a:lnTo>
                  <a:pt x="3091752" y="2118162"/>
                </a:lnTo>
                <a:lnTo>
                  <a:pt x="3083943" y="2068964"/>
                </a:lnTo>
                <a:lnTo>
                  <a:pt x="3075347" y="2020033"/>
                </a:lnTo>
                <a:lnTo>
                  <a:pt x="3065971" y="1971375"/>
                </a:lnTo>
                <a:lnTo>
                  <a:pt x="3055822" y="1922997"/>
                </a:lnTo>
                <a:lnTo>
                  <a:pt x="3044906" y="1874906"/>
                </a:lnTo>
                <a:lnTo>
                  <a:pt x="3033230" y="1827109"/>
                </a:lnTo>
                <a:lnTo>
                  <a:pt x="3020800" y="1779611"/>
                </a:lnTo>
                <a:lnTo>
                  <a:pt x="3007624" y="1732421"/>
                </a:lnTo>
                <a:lnTo>
                  <a:pt x="2993709" y="1685544"/>
                </a:lnTo>
                <a:lnTo>
                  <a:pt x="2979060" y="1638987"/>
                </a:lnTo>
                <a:lnTo>
                  <a:pt x="2963684" y="1592758"/>
                </a:lnTo>
                <a:lnTo>
                  <a:pt x="2947589" y="1546862"/>
                </a:lnTo>
                <a:lnTo>
                  <a:pt x="2930781" y="1501306"/>
                </a:lnTo>
                <a:lnTo>
                  <a:pt x="2913267" y="1456098"/>
                </a:lnTo>
                <a:lnTo>
                  <a:pt x="2895053" y="1411243"/>
                </a:lnTo>
                <a:lnTo>
                  <a:pt x="2876146" y="1366749"/>
                </a:lnTo>
                <a:lnTo>
                  <a:pt x="2856553" y="1322622"/>
                </a:lnTo>
                <a:lnTo>
                  <a:pt x="2836281" y="1278869"/>
                </a:lnTo>
                <a:lnTo>
                  <a:pt x="2815335" y="1235496"/>
                </a:lnTo>
                <a:lnTo>
                  <a:pt x="2793724" y="1192511"/>
                </a:lnTo>
                <a:lnTo>
                  <a:pt x="2771454" y="1149920"/>
                </a:lnTo>
                <a:lnTo>
                  <a:pt x="2748530" y="1107729"/>
                </a:lnTo>
                <a:lnTo>
                  <a:pt x="2724961" y="1065946"/>
                </a:lnTo>
                <a:lnTo>
                  <a:pt x="2700753" y="1024577"/>
                </a:lnTo>
                <a:lnTo>
                  <a:pt x="2675912" y="983628"/>
                </a:lnTo>
                <a:lnTo>
                  <a:pt x="2650445" y="943107"/>
                </a:lnTo>
                <a:lnTo>
                  <a:pt x="2624359" y="903021"/>
                </a:lnTo>
                <a:lnTo>
                  <a:pt x="2597661" y="863375"/>
                </a:lnTo>
                <a:lnTo>
                  <a:pt x="2570357" y="824176"/>
                </a:lnTo>
                <a:lnTo>
                  <a:pt x="2542454" y="785432"/>
                </a:lnTo>
                <a:lnTo>
                  <a:pt x="2513959" y="747149"/>
                </a:lnTo>
                <a:lnTo>
                  <a:pt x="2484879" y="709334"/>
                </a:lnTo>
                <a:lnTo>
                  <a:pt x="2455219" y="671993"/>
                </a:lnTo>
                <a:lnTo>
                  <a:pt x="2424988" y="635133"/>
                </a:lnTo>
                <a:lnTo>
                  <a:pt x="2394191" y="598761"/>
                </a:lnTo>
                <a:lnTo>
                  <a:pt x="2362835" y="562883"/>
                </a:lnTo>
                <a:lnTo>
                  <a:pt x="2330928" y="527507"/>
                </a:lnTo>
                <a:lnTo>
                  <a:pt x="2298475" y="492638"/>
                </a:lnTo>
                <a:lnTo>
                  <a:pt x="2265483" y="458284"/>
                </a:lnTo>
                <a:lnTo>
                  <a:pt x="2231960" y="424451"/>
                </a:lnTo>
                <a:lnTo>
                  <a:pt x="2197911" y="391147"/>
                </a:lnTo>
                <a:lnTo>
                  <a:pt x="2163344" y="358377"/>
                </a:lnTo>
                <a:lnTo>
                  <a:pt x="2128266" y="326148"/>
                </a:lnTo>
                <a:lnTo>
                  <a:pt x="2092682" y="294467"/>
                </a:lnTo>
                <a:lnTo>
                  <a:pt x="2056600" y="263341"/>
                </a:lnTo>
                <a:lnTo>
                  <a:pt x="2020026" y="232777"/>
                </a:lnTo>
                <a:lnTo>
                  <a:pt x="1982968" y="202781"/>
                </a:lnTo>
                <a:lnTo>
                  <a:pt x="1945431" y="173359"/>
                </a:lnTo>
                <a:lnTo>
                  <a:pt x="1907423" y="144519"/>
                </a:lnTo>
                <a:lnTo>
                  <a:pt x="1868950" y="116268"/>
                </a:lnTo>
                <a:lnTo>
                  <a:pt x="1830018" y="88611"/>
                </a:lnTo>
                <a:lnTo>
                  <a:pt x="1790636" y="61556"/>
                </a:lnTo>
                <a:lnTo>
                  <a:pt x="1694510" y="0"/>
                </a:lnTo>
                <a:close/>
              </a:path>
            </a:pathLst>
          </a:custGeom>
          <a:solidFill>
            <a:srgbClr val="EC7C30"/>
          </a:solidFill>
        </p:spPr>
        <p:txBody>
          <a:bodyPr wrap="square" lIns="0" tIns="0" rIns="0" bIns="0" rtlCol="0"/>
          <a:lstStyle/>
          <a:p>
            <a:endParaRPr sz="2397"/>
          </a:p>
        </p:txBody>
      </p:sp>
      <p:sp>
        <p:nvSpPr>
          <p:cNvPr id="3" name="object 3"/>
          <p:cNvSpPr txBox="1"/>
          <p:nvPr/>
        </p:nvSpPr>
        <p:spPr>
          <a:xfrm>
            <a:off x="798410" y="2683604"/>
            <a:ext cx="2965599" cy="1299385"/>
          </a:xfrm>
          <a:prstGeom prst="rect">
            <a:avLst/>
          </a:prstGeom>
        </p:spPr>
        <p:txBody>
          <a:bodyPr vert="horz" wrap="square" lIns="0" tIns="93018" rIns="0" bIns="0" rtlCol="0">
            <a:spAutoFit/>
          </a:bodyPr>
          <a:lstStyle/>
          <a:p>
            <a:pPr marL="16913" marR="6765">
              <a:lnSpc>
                <a:spcPts val="4741"/>
              </a:lnSpc>
              <a:spcBef>
                <a:spcPts val="732"/>
              </a:spcBef>
            </a:pPr>
            <a:r>
              <a:rPr sz="4395" dirty="0">
                <a:solidFill>
                  <a:srgbClr val="FFFFFF"/>
                </a:solidFill>
                <a:latin typeface="Times New Roman"/>
                <a:cs typeface="Times New Roman"/>
              </a:rPr>
              <a:t>Planning</a:t>
            </a:r>
            <a:r>
              <a:rPr sz="4395" spc="-27" dirty="0">
                <a:solidFill>
                  <a:srgbClr val="FFFFFF"/>
                </a:solidFill>
                <a:latin typeface="Times New Roman"/>
                <a:cs typeface="Times New Roman"/>
              </a:rPr>
              <a:t> </a:t>
            </a:r>
            <a:r>
              <a:rPr sz="4395" spc="-33" dirty="0">
                <a:solidFill>
                  <a:srgbClr val="FFFFFF"/>
                </a:solidFill>
                <a:latin typeface="Times New Roman"/>
                <a:cs typeface="Times New Roman"/>
              </a:rPr>
              <a:t>and </a:t>
            </a:r>
            <a:r>
              <a:rPr sz="4395" spc="-13" dirty="0">
                <a:solidFill>
                  <a:srgbClr val="FFFFFF"/>
                </a:solidFill>
                <a:latin typeface="Times New Roman"/>
                <a:cs typeface="Times New Roman"/>
              </a:rPr>
              <a:t>preparation</a:t>
            </a:r>
            <a:endParaRPr sz="4395">
              <a:latin typeface="Times New Roman"/>
              <a:cs typeface="Times New Roman"/>
            </a:endParaRPr>
          </a:p>
        </p:txBody>
      </p:sp>
      <p:sp>
        <p:nvSpPr>
          <p:cNvPr id="4" name="object 4"/>
          <p:cNvSpPr/>
          <p:nvPr/>
        </p:nvSpPr>
        <p:spPr>
          <a:xfrm>
            <a:off x="9587525" y="4491577"/>
            <a:ext cx="2039642" cy="2039642"/>
          </a:xfrm>
          <a:custGeom>
            <a:avLst/>
            <a:gdLst/>
            <a:ahLst/>
            <a:cxnLst/>
            <a:rect l="l" t="t" r="r" b="b"/>
            <a:pathLst>
              <a:path w="1531620" h="1531620">
                <a:moveTo>
                  <a:pt x="0" y="1531073"/>
                </a:moveTo>
                <a:lnTo>
                  <a:pt x="50357" y="1530244"/>
                </a:lnTo>
                <a:lnTo>
                  <a:pt x="100558" y="1527764"/>
                </a:lnTo>
                <a:lnTo>
                  <a:pt x="150566" y="1523644"/>
                </a:lnTo>
                <a:lnTo>
                  <a:pt x="200341" y="1517895"/>
                </a:lnTo>
                <a:lnTo>
                  <a:pt x="249846" y="1510528"/>
                </a:lnTo>
                <a:lnTo>
                  <a:pt x="299043" y="1501554"/>
                </a:lnTo>
                <a:lnTo>
                  <a:pt x="347895" y="1490984"/>
                </a:lnTo>
                <a:lnTo>
                  <a:pt x="396362" y="1478830"/>
                </a:lnTo>
                <a:lnTo>
                  <a:pt x="444407" y="1465103"/>
                </a:lnTo>
                <a:lnTo>
                  <a:pt x="491992" y="1449813"/>
                </a:lnTo>
                <a:lnTo>
                  <a:pt x="539080" y="1432971"/>
                </a:lnTo>
                <a:lnTo>
                  <a:pt x="585632" y="1414589"/>
                </a:lnTo>
                <a:lnTo>
                  <a:pt x="631610" y="1394678"/>
                </a:lnTo>
                <a:lnTo>
                  <a:pt x="676976" y="1373249"/>
                </a:lnTo>
                <a:lnTo>
                  <a:pt x="721692" y="1350312"/>
                </a:lnTo>
                <a:lnTo>
                  <a:pt x="765721" y="1325880"/>
                </a:lnTo>
                <a:lnTo>
                  <a:pt x="808861" y="1300015"/>
                </a:lnTo>
                <a:lnTo>
                  <a:pt x="851054" y="1272796"/>
                </a:lnTo>
                <a:lnTo>
                  <a:pt x="892270" y="1244250"/>
                </a:lnTo>
                <a:lnTo>
                  <a:pt x="932481" y="1214405"/>
                </a:lnTo>
                <a:lnTo>
                  <a:pt x="971658" y="1183291"/>
                </a:lnTo>
                <a:lnTo>
                  <a:pt x="1009773" y="1150935"/>
                </a:lnTo>
                <a:lnTo>
                  <a:pt x="1046798" y="1117366"/>
                </a:lnTo>
                <a:lnTo>
                  <a:pt x="1082703" y="1082613"/>
                </a:lnTo>
                <a:lnTo>
                  <a:pt x="1117461" y="1046703"/>
                </a:lnTo>
                <a:lnTo>
                  <a:pt x="1151043" y="1009667"/>
                </a:lnTo>
                <a:lnTo>
                  <a:pt x="1183421" y="971531"/>
                </a:lnTo>
                <a:lnTo>
                  <a:pt x="1214566" y="932325"/>
                </a:lnTo>
                <a:lnTo>
                  <a:pt x="1244450" y="892077"/>
                </a:lnTo>
                <a:lnTo>
                  <a:pt x="1273043" y="850815"/>
                </a:lnTo>
                <a:lnTo>
                  <a:pt x="1300319" y="808568"/>
                </a:lnTo>
                <a:lnTo>
                  <a:pt x="1326248" y="765365"/>
                </a:lnTo>
                <a:lnTo>
                  <a:pt x="1350680" y="721395"/>
                </a:lnTo>
                <a:lnTo>
                  <a:pt x="1373617" y="676722"/>
                </a:lnTo>
                <a:lnTo>
                  <a:pt x="1395046" y="631387"/>
                </a:lnTo>
                <a:lnTo>
                  <a:pt x="1414957" y="585430"/>
                </a:lnTo>
                <a:lnTo>
                  <a:pt x="1433339" y="538890"/>
                </a:lnTo>
                <a:lnTo>
                  <a:pt x="1450181" y="491808"/>
                </a:lnTo>
                <a:lnTo>
                  <a:pt x="1465471" y="444225"/>
                </a:lnTo>
                <a:lnTo>
                  <a:pt x="1479199" y="396179"/>
                </a:lnTo>
                <a:lnTo>
                  <a:pt x="1491353" y="347712"/>
                </a:lnTo>
                <a:lnTo>
                  <a:pt x="1501922" y="298863"/>
                </a:lnTo>
                <a:lnTo>
                  <a:pt x="1510896" y="249672"/>
                </a:lnTo>
                <a:lnTo>
                  <a:pt x="1518263" y="200180"/>
                </a:lnTo>
                <a:lnTo>
                  <a:pt x="1524012" y="150427"/>
                </a:lnTo>
                <a:lnTo>
                  <a:pt x="1528132" y="100452"/>
                </a:lnTo>
                <a:lnTo>
                  <a:pt x="1530612" y="50296"/>
                </a:lnTo>
                <a:lnTo>
                  <a:pt x="1531442" y="0"/>
                </a:lnTo>
              </a:path>
            </a:pathLst>
          </a:custGeom>
          <a:ln w="127077">
            <a:solidFill>
              <a:srgbClr val="FFBF00"/>
            </a:solidFill>
            <a:prstDash val="dash"/>
          </a:ln>
        </p:spPr>
        <p:txBody>
          <a:bodyPr wrap="square" lIns="0" tIns="0" rIns="0" bIns="0" rtlCol="0"/>
          <a:lstStyle/>
          <a:p>
            <a:endParaRPr sz="2397"/>
          </a:p>
        </p:txBody>
      </p:sp>
      <p:sp>
        <p:nvSpPr>
          <p:cNvPr id="5" name="object 5"/>
          <p:cNvSpPr txBox="1"/>
          <p:nvPr/>
        </p:nvSpPr>
        <p:spPr>
          <a:xfrm>
            <a:off x="4554091" y="553923"/>
            <a:ext cx="6525670" cy="5067096"/>
          </a:xfrm>
          <a:prstGeom prst="rect">
            <a:avLst/>
          </a:prstGeom>
        </p:spPr>
        <p:txBody>
          <a:bodyPr vert="horz" wrap="square" lIns="0" tIns="48200" rIns="0" bIns="0" rtlCol="0">
            <a:spAutoFit/>
          </a:bodyPr>
          <a:lstStyle/>
          <a:p>
            <a:pPr marL="245233" indent="-228320">
              <a:spcBef>
                <a:spcPts val="380"/>
              </a:spcBef>
              <a:buFont typeface="Arial MT"/>
              <a:buChar char="•"/>
              <a:tabLst>
                <a:tab pos="245233" algn="l"/>
              </a:tabLst>
            </a:pPr>
            <a:r>
              <a:rPr sz="2797" spc="-13" dirty="0">
                <a:latin typeface="Calibri"/>
                <a:cs typeface="Calibri"/>
              </a:rPr>
              <a:t>Getting</a:t>
            </a:r>
            <a:r>
              <a:rPr sz="2797" spc="-87" dirty="0">
                <a:latin typeface="Calibri"/>
                <a:cs typeface="Calibri"/>
              </a:rPr>
              <a:t> </a:t>
            </a:r>
            <a:r>
              <a:rPr sz="2797" dirty="0">
                <a:latin typeface="Calibri"/>
                <a:cs typeface="Calibri"/>
              </a:rPr>
              <a:t>the</a:t>
            </a:r>
            <a:r>
              <a:rPr sz="2797" spc="-80" dirty="0">
                <a:latin typeface="Calibri"/>
                <a:cs typeface="Calibri"/>
              </a:rPr>
              <a:t> </a:t>
            </a:r>
            <a:r>
              <a:rPr sz="2797" dirty="0">
                <a:latin typeface="Calibri"/>
                <a:cs typeface="Calibri"/>
              </a:rPr>
              <a:t>location</a:t>
            </a:r>
            <a:r>
              <a:rPr sz="2797" spc="-73" dirty="0">
                <a:latin typeface="Calibri"/>
                <a:cs typeface="Calibri"/>
              </a:rPr>
              <a:t> </a:t>
            </a:r>
            <a:r>
              <a:rPr sz="2797" dirty="0">
                <a:latin typeface="Calibri"/>
                <a:cs typeface="Calibri"/>
              </a:rPr>
              <a:t>right</a:t>
            </a:r>
            <a:r>
              <a:rPr sz="2797" spc="-80" dirty="0">
                <a:latin typeface="Calibri"/>
                <a:cs typeface="Calibri"/>
              </a:rPr>
              <a:t> </a:t>
            </a:r>
            <a:r>
              <a:rPr sz="2797" dirty="0">
                <a:latin typeface="Calibri"/>
                <a:cs typeface="Calibri"/>
              </a:rPr>
              <a:t>is</a:t>
            </a:r>
            <a:r>
              <a:rPr sz="2797" spc="-87" dirty="0">
                <a:latin typeface="Calibri"/>
                <a:cs typeface="Calibri"/>
              </a:rPr>
              <a:t> </a:t>
            </a:r>
            <a:r>
              <a:rPr sz="2797" spc="-13" dirty="0">
                <a:latin typeface="Calibri"/>
                <a:cs typeface="Calibri"/>
              </a:rPr>
              <a:t>important</a:t>
            </a:r>
            <a:endParaRPr sz="2797">
              <a:latin typeface="Calibri"/>
              <a:cs typeface="Calibri"/>
            </a:endParaRPr>
          </a:p>
          <a:p>
            <a:pPr marL="701872" marR="700181" lvl="1" indent="-228320">
              <a:lnSpc>
                <a:spcPts val="2582"/>
              </a:lnSpc>
              <a:spcBef>
                <a:spcPts val="545"/>
              </a:spcBef>
              <a:buFont typeface="Arial MT"/>
              <a:buChar char="•"/>
              <a:tabLst>
                <a:tab pos="701872" algn="l"/>
              </a:tabLst>
            </a:pPr>
            <a:r>
              <a:rPr sz="2397" spc="-13" dirty="0">
                <a:latin typeface="Calibri"/>
                <a:cs typeface="Calibri"/>
              </a:rPr>
              <a:t>somewhere</a:t>
            </a:r>
            <a:r>
              <a:rPr sz="2397" spc="-67" dirty="0">
                <a:latin typeface="Calibri"/>
                <a:cs typeface="Calibri"/>
              </a:rPr>
              <a:t> </a:t>
            </a:r>
            <a:r>
              <a:rPr sz="2397" dirty="0">
                <a:latin typeface="Calibri"/>
                <a:cs typeface="Calibri"/>
              </a:rPr>
              <a:t>quiet,</a:t>
            </a:r>
            <a:r>
              <a:rPr sz="2397" spc="-73" dirty="0">
                <a:latin typeface="Calibri"/>
                <a:cs typeface="Calibri"/>
              </a:rPr>
              <a:t> </a:t>
            </a:r>
            <a:r>
              <a:rPr sz="2397" dirty="0">
                <a:latin typeface="Calibri"/>
                <a:cs typeface="Calibri"/>
              </a:rPr>
              <a:t>without</a:t>
            </a:r>
            <a:r>
              <a:rPr sz="2397" spc="-73" dirty="0">
                <a:latin typeface="Calibri"/>
                <a:cs typeface="Calibri"/>
              </a:rPr>
              <a:t> </a:t>
            </a:r>
            <a:r>
              <a:rPr sz="2397" spc="-13" dirty="0">
                <a:latin typeface="Calibri"/>
                <a:cs typeface="Calibri"/>
              </a:rPr>
              <a:t>distractions</a:t>
            </a:r>
            <a:r>
              <a:rPr sz="2397" spc="-67" dirty="0">
                <a:latin typeface="Calibri"/>
                <a:cs typeface="Calibri"/>
              </a:rPr>
              <a:t> </a:t>
            </a:r>
            <a:r>
              <a:rPr sz="2397" spc="-33" dirty="0">
                <a:latin typeface="Calibri"/>
                <a:cs typeface="Calibri"/>
              </a:rPr>
              <a:t>or </a:t>
            </a:r>
            <a:r>
              <a:rPr sz="2397" spc="-13" dirty="0">
                <a:latin typeface="Calibri"/>
                <a:cs typeface="Calibri"/>
              </a:rPr>
              <a:t>interruptions</a:t>
            </a:r>
            <a:endParaRPr sz="2397">
              <a:latin typeface="Calibri"/>
              <a:cs typeface="Calibri"/>
            </a:endParaRPr>
          </a:p>
          <a:p>
            <a:pPr marL="701027" lvl="1" indent="-227474">
              <a:spcBef>
                <a:spcPts val="173"/>
              </a:spcBef>
              <a:buFont typeface="Arial MT"/>
              <a:buChar char="•"/>
              <a:tabLst>
                <a:tab pos="701027" algn="l"/>
              </a:tabLst>
            </a:pPr>
            <a:r>
              <a:rPr sz="2397" dirty="0">
                <a:latin typeface="Calibri"/>
                <a:cs typeface="Calibri"/>
              </a:rPr>
              <a:t>on</a:t>
            </a:r>
            <a:r>
              <a:rPr sz="2397" spc="-47" dirty="0">
                <a:latin typeface="Calibri"/>
                <a:cs typeface="Calibri"/>
              </a:rPr>
              <a:t> </a:t>
            </a:r>
            <a:r>
              <a:rPr sz="2397" dirty="0">
                <a:latin typeface="Calibri"/>
                <a:cs typeface="Calibri"/>
              </a:rPr>
              <a:t>site</a:t>
            </a:r>
            <a:r>
              <a:rPr sz="2397" spc="-47" dirty="0">
                <a:latin typeface="Calibri"/>
                <a:cs typeface="Calibri"/>
              </a:rPr>
              <a:t> </a:t>
            </a:r>
            <a:r>
              <a:rPr sz="2397" dirty="0">
                <a:latin typeface="Calibri"/>
                <a:cs typeface="Calibri"/>
              </a:rPr>
              <a:t>or</a:t>
            </a:r>
            <a:r>
              <a:rPr sz="2397" spc="-47" dirty="0">
                <a:latin typeface="Calibri"/>
                <a:cs typeface="Calibri"/>
              </a:rPr>
              <a:t> </a:t>
            </a:r>
            <a:r>
              <a:rPr sz="2397" dirty="0">
                <a:latin typeface="Calibri"/>
                <a:cs typeface="Calibri"/>
              </a:rPr>
              <a:t>off</a:t>
            </a:r>
            <a:r>
              <a:rPr sz="2397" spc="-47" dirty="0">
                <a:latin typeface="Calibri"/>
                <a:cs typeface="Calibri"/>
              </a:rPr>
              <a:t> </a:t>
            </a:r>
            <a:r>
              <a:rPr sz="2397" dirty="0">
                <a:latin typeface="Calibri"/>
                <a:cs typeface="Calibri"/>
              </a:rPr>
              <a:t>site</a:t>
            </a:r>
            <a:r>
              <a:rPr sz="2397" spc="-47" dirty="0">
                <a:latin typeface="Calibri"/>
                <a:cs typeface="Calibri"/>
              </a:rPr>
              <a:t> </a:t>
            </a:r>
            <a:r>
              <a:rPr sz="2397" spc="-13" dirty="0">
                <a:latin typeface="Calibri"/>
                <a:cs typeface="Calibri"/>
              </a:rPr>
              <a:t>interviews.</a:t>
            </a:r>
            <a:endParaRPr sz="2397">
              <a:latin typeface="Calibri"/>
              <a:cs typeface="Calibri"/>
            </a:endParaRPr>
          </a:p>
          <a:p>
            <a:pPr marL="244387" marR="6765" indent="-228320">
              <a:lnSpc>
                <a:spcPts val="3023"/>
              </a:lnSpc>
              <a:spcBef>
                <a:spcPts val="1039"/>
              </a:spcBef>
              <a:buFont typeface="Arial MT"/>
              <a:buChar char="•"/>
              <a:tabLst>
                <a:tab pos="244387" algn="l"/>
              </a:tabLst>
            </a:pPr>
            <a:r>
              <a:rPr sz="2797" dirty="0">
                <a:latin typeface="Calibri"/>
                <a:cs typeface="Calibri"/>
              </a:rPr>
              <a:t>Allow</a:t>
            </a:r>
            <a:r>
              <a:rPr sz="2797" spc="-80" dirty="0">
                <a:latin typeface="Calibri"/>
                <a:cs typeface="Calibri"/>
              </a:rPr>
              <a:t> </a:t>
            </a:r>
            <a:r>
              <a:rPr sz="2797" spc="-13" dirty="0">
                <a:latin typeface="Calibri"/>
                <a:cs typeface="Calibri"/>
              </a:rPr>
              <a:t>sufficient</a:t>
            </a:r>
            <a:r>
              <a:rPr sz="2797" spc="-80" dirty="0">
                <a:latin typeface="Calibri"/>
                <a:cs typeface="Calibri"/>
              </a:rPr>
              <a:t> </a:t>
            </a:r>
            <a:r>
              <a:rPr sz="2797" dirty="0">
                <a:latin typeface="Calibri"/>
                <a:cs typeface="Calibri"/>
              </a:rPr>
              <a:t>time</a:t>
            </a:r>
            <a:r>
              <a:rPr sz="2797" spc="-80" dirty="0">
                <a:latin typeface="Calibri"/>
                <a:cs typeface="Calibri"/>
              </a:rPr>
              <a:t> </a:t>
            </a:r>
            <a:r>
              <a:rPr sz="2797" dirty="0">
                <a:latin typeface="Calibri"/>
                <a:cs typeface="Calibri"/>
              </a:rPr>
              <a:t>for</a:t>
            </a:r>
            <a:r>
              <a:rPr sz="2797" spc="-80" dirty="0">
                <a:latin typeface="Calibri"/>
                <a:cs typeface="Calibri"/>
              </a:rPr>
              <a:t> </a:t>
            </a:r>
            <a:r>
              <a:rPr sz="2797" dirty="0">
                <a:latin typeface="Calibri"/>
                <a:cs typeface="Calibri"/>
              </a:rPr>
              <a:t>the</a:t>
            </a:r>
            <a:r>
              <a:rPr sz="2797" spc="-80" dirty="0">
                <a:latin typeface="Calibri"/>
                <a:cs typeface="Calibri"/>
              </a:rPr>
              <a:t> </a:t>
            </a:r>
            <a:r>
              <a:rPr sz="2797" dirty="0">
                <a:latin typeface="Calibri"/>
                <a:cs typeface="Calibri"/>
              </a:rPr>
              <a:t>interview</a:t>
            </a:r>
            <a:r>
              <a:rPr sz="2797" spc="-80" dirty="0">
                <a:latin typeface="Calibri"/>
                <a:cs typeface="Calibri"/>
              </a:rPr>
              <a:t> </a:t>
            </a:r>
            <a:r>
              <a:rPr sz="2797" dirty="0">
                <a:latin typeface="Calibri"/>
                <a:cs typeface="Calibri"/>
              </a:rPr>
              <a:t>to</a:t>
            </a:r>
            <a:r>
              <a:rPr sz="2797" spc="-87" dirty="0">
                <a:latin typeface="Calibri"/>
                <a:cs typeface="Calibri"/>
              </a:rPr>
              <a:t> </a:t>
            </a:r>
            <a:r>
              <a:rPr sz="2797" spc="-33" dirty="0">
                <a:latin typeface="Calibri"/>
                <a:cs typeface="Calibri"/>
              </a:rPr>
              <a:t>be </a:t>
            </a:r>
            <a:r>
              <a:rPr sz="2797" dirty="0">
                <a:latin typeface="Calibri"/>
                <a:cs typeface="Calibri"/>
              </a:rPr>
              <a:t>conducted</a:t>
            </a:r>
            <a:r>
              <a:rPr sz="2797" spc="-87" dirty="0">
                <a:latin typeface="Calibri"/>
                <a:cs typeface="Calibri"/>
              </a:rPr>
              <a:t> </a:t>
            </a:r>
            <a:r>
              <a:rPr sz="2797" spc="-27" dirty="0">
                <a:latin typeface="Calibri"/>
                <a:cs typeface="Calibri"/>
              </a:rPr>
              <a:t>thoroughly,</a:t>
            </a:r>
            <a:r>
              <a:rPr sz="2797" spc="-80" dirty="0">
                <a:latin typeface="Calibri"/>
                <a:cs typeface="Calibri"/>
              </a:rPr>
              <a:t> </a:t>
            </a:r>
            <a:r>
              <a:rPr sz="2797" dirty="0">
                <a:latin typeface="Calibri"/>
                <a:cs typeface="Calibri"/>
              </a:rPr>
              <a:t>how</a:t>
            </a:r>
            <a:r>
              <a:rPr sz="2797" spc="-80" dirty="0">
                <a:latin typeface="Calibri"/>
                <a:cs typeface="Calibri"/>
              </a:rPr>
              <a:t> </a:t>
            </a:r>
            <a:r>
              <a:rPr sz="2797" dirty="0">
                <a:latin typeface="Calibri"/>
                <a:cs typeface="Calibri"/>
              </a:rPr>
              <a:t>ever</a:t>
            </a:r>
            <a:r>
              <a:rPr sz="2797" spc="-87" dirty="0">
                <a:latin typeface="Calibri"/>
                <a:cs typeface="Calibri"/>
              </a:rPr>
              <a:t> </a:t>
            </a:r>
            <a:r>
              <a:rPr sz="2797" dirty="0">
                <a:latin typeface="Calibri"/>
                <a:cs typeface="Calibri"/>
              </a:rPr>
              <a:t>long</a:t>
            </a:r>
            <a:r>
              <a:rPr sz="2797" spc="-93" dirty="0">
                <a:latin typeface="Calibri"/>
                <a:cs typeface="Calibri"/>
              </a:rPr>
              <a:t> </a:t>
            </a:r>
            <a:r>
              <a:rPr sz="2797" spc="-27" dirty="0">
                <a:latin typeface="Calibri"/>
                <a:cs typeface="Calibri"/>
              </a:rPr>
              <a:t>that </a:t>
            </a:r>
            <a:r>
              <a:rPr sz="2797" dirty="0">
                <a:latin typeface="Calibri"/>
                <a:cs typeface="Calibri"/>
              </a:rPr>
              <a:t>may</a:t>
            </a:r>
            <a:r>
              <a:rPr sz="2797" spc="-53" dirty="0">
                <a:latin typeface="Calibri"/>
                <a:cs typeface="Calibri"/>
              </a:rPr>
              <a:t> </a:t>
            </a:r>
            <a:r>
              <a:rPr sz="2797" spc="-13" dirty="0">
                <a:latin typeface="Calibri"/>
                <a:cs typeface="Calibri"/>
              </a:rPr>
              <a:t>take.</a:t>
            </a:r>
            <a:endParaRPr sz="2797">
              <a:latin typeface="Calibri"/>
              <a:cs typeface="Calibri"/>
            </a:endParaRPr>
          </a:p>
          <a:p>
            <a:pPr marL="244387" marR="133609" indent="-228320">
              <a:lnSpc>
                <a:spcPts val="3023"/>
              </a:lnSpc>
              <a:spcBef>
                <a:spcPts val="992"/>
              </a:spcBef>
              <a:buFont typeface="Arial MT"/>
              <a:buChar char="•"/>
              <a:tabLst>
                <a:tab pos="244387" algn="l"/>
              </a:tabLst>
            </a:pPr>
            <a:r>
              <a:rPr sz="2797" spc="-13" dirty="0">
                <a:latin typeface="Calibri"/>
                <a:cs typeface="Calibri"/>
              </a:rPr>
              <a:t>Prepare</a:t>
            </a:r>
            <a:r>
              <a:rPr sz="2797" spc="-60" dirty="0">
                <a:latin typeface="Calibri"/>
                <a:cs typeface="Calibri"/>
              </a:rPr>
              <a:t> </a:t>
            </a:r>
            <a:r>
              <a:rPr sz="2797" dirty="0">
                <a:latin typeface="Calibri"/>
                <a:cs typeface="Calibri"/>
              </a:rPr>
              <a:t>an</a:t>
            </a:r>
            <a:r>
              <a:rPr sz="2797" spc="-60" dirty="0">
                <a:latin typeface="Calibri"/>
                <a:cs typeface="Calibri"/>
              </a:rPr>
              <a:t> </a:t>
            </a:r>
            <a:r>
              <a:rPr sz="2797" dirty="0">
                <a:latin typeface="Calibri"/>
                <a:cs typeface="Calibri"/>
              </a:rPr>
              <a:t>interview</a:t>
            </a:r>
            <a:r>
              <a:rPr sz="2797" spc="-60" dirty="0">
                <a:latin typeface="Calibri"/>
                <a:cs typeface="Calibri"/>
              </a:rPr>
              <a:t> </a:t>
            </a:r>
            <a:r>
              <a:rPr sz="2797" dirty="0">
                <a:latin typeface="Calibri"/>
                <a:cs typeface="Calibri"/>
              </a:rPr>
              <a:t>plan,</a:t>
            </a:r>
            <a:r>
              <a:rPr sz="2797" spc="-60" dirty="0">
                <a:latin typeface="Calibri"/>
                <a:cs typeface="Calibri"/>
              </a:rPr>
              <a:t> </a:t>
            </a:r>
            <a:r>
              <a:rPr sz="2797" dirty="0">
                <a:latin typeface="Calibri"/>
                <a:cs typeface="Calibri"/>
              </a:rPr>
              <a:t>based</a:t>
            </a:r>
            <a:r>
              <a:rPr sz="2797" spc="-60" dirty="0">
                <a:latin typeface="Calibri"/>
                <a:cs typeface="Calibri"/>
              </a:rPr>
              <a:t> </a:t>
            </a:r>
            <a:r>
              <a:rPr sz="2797" dirty="0">
                <a:latin typeface="Calibri"/>
                <a:cs typeface="Calibri"/>
              </a:rPr>
              <a:t>on</a:t>
            </a:r>
            <a:r>
              <a:rPr sz="2797" spc="-60" dirty="0">
                <a:latin typeface="Calibri"/>
                <a:cs typeface="Calibri"/>
              </a:rPr>
              <a:t> </a:t>
            </a:r>
            <a:r>
              <a:rPr sz="2797" spc="-33" dirty="0">
                <a:latin typeface="Calibri"/>
                <a:cs typeface="Calibri"/>
              </a:rPr>
              <a:t>the </a:t>
            </a:r>
            <a:r>
              <a:rPr sz="2797" dirty="0">
                <a:latin typeface="Calibri"/>
                <a:cs typeface="Calibri"/>
              </a:rPr>
              <a:t>facts</a:t>
            </a:r>
            <a:r>
              <a:rPr sz="2797" spc="-53" dirty="0">
                <a:latin typeface="Calibri"/>
                <a:cs typeface="Calibri"/>
              </a:rPr>
              <a:t> </a:t>
            </a:r>
            <a:r>
              <a:rPr sz="2797" dirty="0">
                <a:latin typeface="Calibri"/>
                <a:cs typeface="Calibri"/>
              </a:rPr>
              <a:t>that</a:t>
            </a:r>
            <a:r>
              <a:rPr sz="2797" spc="-53" dirty="0">
                <a:latin typeface="Calibri"/>
                <a:cs typeface="Calibri"/>
              </a:rPr>
              <a:t> </a:t>
            </a:r>
            <a:r>
              <a:rPr sz="2797" dirty="0">
                <a:latin typeface="Calibri"/>
                <a:cs typeface="Calibri"/>
              </a:rPr>
              <a:t>need</a:t>
            </a:r>
            <a:r>
              <a:rPr sz="2797" spc="-47" dirty="0">
                <a:latin typeface="Calibri"/>
                <a:cs typeface="Calibri"/>
              </a:rPr>
              <a:t> </a:t>
            </a:r>
            <a:r>
              <a:rPr sz="2797" dirty="0">
                <a:latin typeface="Calibri"/>
                <a:cs typeface="Calibri"/>
              </a:rPr>
              <a:t>to</a:t>
            </a:r>
            <a:r>
              <a:rPr sz="2797" spc="-53" dirty="0">
                <a:latin typeface="Calibri"/>
                <a:cs typeface="Calibri"/>
              </a:rPr>
              <a:t> </a:t>
            </a:r>
            <a:r>
              <a:rPr sz="2797" dirty="0">
                <a:latin typeface="Calibri"/>
                <a:cs typeface="Calibri"/>
              </a:rPr>
              <a:t>be</a:t>
            </a:r>
            <a:r>
              <a:rPr sz="2797" spc="-47" dirty="0">
                <a:latin typeface="Calibri"/>
                <a:cs typeface="Calibri"/>
              </a:rPr>
              <a:t> </a:t>
            </a:r>
            <a:r>
              <a:rPr sz="2797" spc="-13" dirty="0">
                <a:latin typeface="Calibri"/>
                <a:cs typeface="Calibri"/>
              </a:rPr>
              <a:t>established</a:t>
            </a:r>
            <a:r>
              <a:rPr sz="2797" spc="-47" dirty="0">
                <a:latin typeface="Calibri"/>
                <a:cs typeface="Calibri"/>
              </a:rPr>
              <a:t> </a:t>
            </a:r>
            <a:r>
              <a:rPr sz="2797" dirty="0">
                <a:latin typeface="Calibri"/>
                <a:cs typeface="Calibri"/>
              </a:rPr>
              <a:t>–</a:t>
            </a:r>
            <a:r>
              <a:rPr sz="2797" spc="-47" dirty="0">
                <a:latin typeface="Calibri"/>
                <a:cs typeface="Calibri"/>
              </a:rPr>
              <a:t> </a:t>
            </a:r>
            <a:r>
              <a:rPr sz="2797" dirty="0">
                <a:latin typeface="Calibri"/>
                <a:cs typeface="Calibri"/>
              </a:rPr>
              <a:t>ie,</a:t>
            </a:r>
            <a:r>
              <a:rPr sz="2797" spc="-40" dirty="0">
                <a:latin typeface="Calibri"/>
                <a:cs typeface="Calibri"/>
              </a:rPr>
              <a:t> </a:t>
            </a:r>
            <a:r>
              <a:rPr sz="2797" spc="-27" dirty="0">
                <a:latin typeface="Calibri"/>
                <a:cs typeface="Calibri"/>
              </a:rPr>
              <a:t>aims </a:t>
            </a:r>
            <a:r>
              <a:rPr sz="2797" dirty="0">
                <a:latin typeface="Calibri"/>
                <a:cs typeface="Calibri"/>
              </a:rPr>
              <a:t>and</a:t>
            </a:r>
            <a:r>
              <a:rPr sz="2797" spc="-33" dirty="0">
                <a:latin typeface="Calibri"/>
                <a:cs typeface="Calibri"/>
              </a:rPr>
              <a:t> </a:t>
            </a:r>
            <a:r>
              <a:rPr sz="2797" dirty="0">
                <a:latin typeface="Calibri"/>
                <a:cs typeface="Calibri"/>
              </a:rPr>
              <a:t>purpose</a:t>
            </a:r>
            <a:r>
              <a:rPr sz="2797" spc="-33" dirty="0">
                <a:latin typeface="Calibri"/>
                <a:cs typeface="Calibri"/>
              </a:rPr>
              <a:t> </a:t>
            </a:r>
            <a:r>
              <a:rPr sz="2797" dirty="0">
                <a:latin typeface="Calibri"/>
                <a:cs typeface="Calibri"/>
              </a:rPr>
              <a:t>of</a:t>
            </a:r>
            <a:r>
              <a:rPr sz="2797" spc="-33" dirty="0">
                <a:latin typeface="Calibri"/>
                <a:cs typeface="Calibri"/>
              </a:rPr>
              <a:t> </a:t>
            </a:r>
            <a:r>
              <a:rPr sz="2797" spc="-13" dirty="0">
                <a:latin typeface="Calibri"/>
                <a:cs typeface="Calibri"/>
              </a:rPr>
              <a:t>interview.</a:t>
            </a:r>
            <a:endParaRPr sz="2797">
              <a:latin typeface="Calibri"/>
              <a:cs typeface="Calibri"/>
            </a:endParaRPr>
          </a:p>
          <a:p>
            <a:pPr marL="244387" marR="56657" indent="-228320">
              <a:lnSpc>
                <a:spcPts val="3023"/>
              </a:lnSpc>
              <a:spcBef>
                <a:spcPts val="985"/>
              </a:spcBef>
              <a:buFont typeface="Arial MT"/>
              <a:buChar char="•"/>
              <a:tabLst>
                <a:tab pos="244387" algn="l"/>
              </a:tabLst>
            </a:pPr>
            <a:r>
              <a:rPr sz="2797" spc="-13" dirty="0">
                <a:latin typeface="Calibri"/>
                <a:cs typeface="Calibri"/>
              </a:rPr>
              <a:t>Establish</a:t>
            </a:r>
            <a:r>
              <a:rPr sz="2797" spc="-73" dirty="0">
                <a:latin typeface="Calibri"/>
                <a:cs typeface="Calibri"/>
              </a:rPr>
              <a:t> </a:t>
            </a:r>
            <a:r>
              <a:rPr sz="2797" dirty="0">
                <a:latin typeface="Calibri"/>
                <a:cs typeface="Calibri"/>
              </a:rPr>
              <a:t>a</a:t>
            </a:r>
            <a:r>
              <a:rPr sz="2797" spc="-67" dirty="0">
                <a:latin typeface="Calibri"/>
                <a:cs typeface="Calibri"/>
              </a:rPr>
              <a:t> </a:t>
            </a:r>
            <a:r>
              <a:rPr sz="2797" dirty="0">
                <a:latin typeface="Calibri"/>
                <a:cs typeface="Calibri"/>
              </a:rPr>
              <a:t>timeline</a:t>
            </a:r>
            <a:r>
              <a:rPr sz="2797" spc="-67" dirty="0">
                <a:latin typeface="Calibri"/>
                <a:cs typeface="Calibri"/>
              </a:rPr>
              <a:t> </a:t>
            </a:r>
            <a:r>
              <a:rPr sz="2797" dirty="0">
                <a:latin typeface="Calibri"/>
                <a:cs typeface="Calibri"/>
              </a:rPr>
              <a:t>to</a:t>
            </a:r>
            <a:r>
              <a:rPr sz="2797" spc="-73" dirty="0">
                <a:latin typeface="Calibri"/>
                <a:cs typeface="Calibri"/>
              </a:rPr>
              <a:t> </a:t>
            </a:r>
            <a:r>
              <a:rPr sz="2797" dirty="0">
                <a:latin typeface="Calibri"/>
                <a:cs typeface="Calibri"/>
              </a:rPr>
              <a:t>plot</a:t>
            </a:r>
            <a:r>
              <a:rPr sz="2797" spc="-67" dirty="0">
                <a:latin typeface="Calibri"/>
                <a:cs typeface="Calibri"/>
              </a:rPr>
              <a:t> </a:t>
            </a:r>
            <a:r>
              <a:rPr sz="2797" dirty="0">
                <a:latin typeface="Calibri"/>
                <a:cs typeface="Calibri"/>
              </a:rPr>
              <a:t>the</a:t>
            </a:r>
            <a:r>
              <a:rPr sz="2797" spc="-67" dirty="0">
                <a:latin typeface="Calibri"/>
                <a:cs typeface="Calibri"/>
              </a:rPr>
              <a:t> </a:t>
            </a:r>
            <a:r>
              <a:rPr sz="2797" dirty="0">
                <a:latin typeface="Calibri"/>
                <a:cs typeface="Calibri"/>
              </a:rPr>
              <a:t>sequence</a:t>
            </a:r>
            <a:r>
              <a:rPr sz="2797" spc="-67" dirty="0">
                <a:latin typeface="Calibri"/>
                <a:cs typeface="Calibri"/>
              </a:rPr>
              <a:t> </a:t>
            </a:r>
            <a:r>
              <a:rPr sz="2797" spc="-33" dirty="0">
                <a:latin typeface="Calibri"/>
                <a:cs typeface="Calibri"/>
              </a:rPr>
              <a:t>of </a:t>
            </a:r>
            <a:r>
              <a:rPr sz="2797" spc="-13" dirty="0">
                <a:latin typeface="Calibri"/>
                <a:cs typeface="Calibri"/>
              </a:rPr>
              <a:t>events</a:t>
            </a:r>
            <a:r>
              <a:rPr sz="2797" spc="-67" dirty="0">
                <a:latin typeface="Calibri"/>
                <a:cs typeface="Calibri"/>
              </a:rPr>
              <a:t> </a:t>
            </a:r>
            <a:r>
              <a:rPr sz="2797" dirty="0">
                <a:latin typeface="Calibri"/>
                <a:cs typeface="Calibri"/>
              </a:rPr>
              <a:t>during</a:t>
            </a:r>
            <a:r>
              <a:rPr sz="2797" spc="-60" dirty="0">
                <a:latin typeface="Calibri"/>
                <a:cs typeface="Calibri"/>
              </a:rPr>
              <a:t> </a:t>
            </a:r>
            <a:r>
              <a:rPr sz="2797" spc="-13" dirty="0">
                <a:latin typeface="Calibri"/>
                <a:cs typeface="Calibri"/>
              </a:rPr>
              <a:t>interview.</a:t>
            </a:r>
            <a:endParaRPr sz="2797">
              <a:latin typeface="Calibri"/>
              <a:cs typeface="Calibri"/>
            </a:endParaRPr>
          </a:p>
        </p:txBody>
      </p:sp>
      <p:pic>
        <p:nvPicPr>
          <p:cNvPr id="6" name="Picture 5" descr="A black and red logo&#10;&#10;AI-generated content may be incorrect.">
            <a:extLst>
              <a:ext uri="{FF2B5EF4-FFF2-40B4-BE49-F238E27FC236}">
                <a16:creationId xmlns:a16="http://schemas.microsoft.com/office/drawing/2014/main" id="{6EF3091D-2414-DEF4-58FD-4900F6973C6B}"/>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3197" y="505926"/>
            <a:ext cx="2694154" cy="1189108"/>
          </a:xfrm>
          <a:prstGeom prst="rect">
            <a:avLst/>
          </a:prstGeom>
        </p:spPr>
        <p:txBody>
          <a:bodyPr vert="horz" wrap="square" lIns="0" tIns="85408" rIns="0" bIns="0" rtlCol="0" anchor="ctr">
            <a:spAutoFit/>
          </a:bodyPr>
          <a:lstStyle/>
          <a:p>
            <a:pPr marL="16913" marR="6765">
              <a:lnSpc>
                <a:spcPts val="4315"/>
              </a:lnSpc>
              <a:spcBef>
                <a:spcPts val="673"/>
              </a:spcBef>
            </a:pPr>
            <a:r>
              <a:rPr sz="3995" dirty="0">
                <a:solidFill>
                  <a:srgbClr val="000000"/>
                </a:solidFill>
                <a:latin typeface="Times New Roman"/>
                <a:cs typeface="Times New Roman"/>
              </a:rPr>
              <a:t>Planning</a:t>
            </a:r>
            <a:r>
              <a:rPr sz="3995" spc="-152" dirty="0">
                <a:solidFill>
                  <a:srgbClr val="000000"/>
                </a:solidFill>
                <a:latin typeface="Times New Roman"/>
                <a:cs typeface="Times New Roman"/>
              </a:rPr>
              <a:t> </a:t>
            </a:r>
            <a:r>
              <a:rPr sz="3995" spc="-33" dirty="0">
                <a:solidFill>
                  <a:srgbClr val="000000"/>
                </a:solidFill>
                <a:latin typeface="Times New Roman"/>
                <a:cs typeface="Times New Roman"/>
              </a:rPr>
              <a:t>and </a:t>
            </a:r>
            <a:r>
              <a:rPr sz="3995" spc="-13" dirty="0">
                <a:solidFill>
                  <a:srgbClr val="000000"/>
                </a:solidFill>
                <a:latin typeface="Times New Roman"/>
                <a:cs typeface="Times New Roman"/>
              </a:rPr>
              <a:t>preparation</a:t>
            </a:r>
            <a:endParaRPr sz="3995">
              <a:latin typeface="Times New Roman"/>
              <a:cs typeface="Times New Roman"/>
            </a:endParaRPr>
          </a:p>
        </p:txBody>
      </p:sp>
      <p:sp>
        <p:nvSpPr>
          <p:cNvPr id="3" name="object 3"/>
          <p:cNvSpPr txBox="1"/>
          <p:nvPr/>
        </p:nvSpPr>
        <p:spPr>
          <a:xfrm>
            <a:off x="873198" y="2482242"/>
            <a:ext cx="4978181" cy="1958280"/>
          </a:xfrm>
          <a:prstGeom prst="rect">
            <a:avLst/>
          </a:prstGeom>
        </p:spPr>
        <p:txBody>
          <a:bodyPr vert="horz" wrap="square" lIns="0" tIns="44818" rIns="0" bIns="0" rtlCol="0">
            <a:spAutoFit/>
          </a:bodyPr>
          <a:lstStyle/>
          <a:p>
            <a:pPr marL="244387" marR="129381" indent="-228320">
              <a:lnSpc>
                <a:spcPts val="1718"/>
              </a:lnSpc>
              <a:spcBef>
                <a:spcPts val="353"/>
              </a:spcBef>
            </a:pPr>
            <a:r>
              <a:rPr sz="1598" dirty="0">
                <a:latin typeface="Calibri"/>
                <a:cs typeface="Calibri"/>
              </a:rPr>
              <a:t>There</a:t>
            </a:r>
            <a:r>
              <a:rPr sz="1598" spc="-7" dirty="0">
                <a:latin typeface="Calibri"/>
                <a:cs typeface="Calibri"/>
              </a:rPr>
              <a:t> </a:t>
            </a:r>
            <a:r>
              <a:rPr sz="1598" dirty="0">
                <a:latin typeface="Calibri"/>
                <a:cs typeface="Calibri"/>
              </a:rPr>
              <a:t>are</a:t>
            </a:r>
            <a:r>
              <a:rPr sz="1598" spc="-13" dirty="0">
                <a:latin typeface="Calibri"/>
                <a:cs typeface="Calibri"/>
              </a:rPr>
              <a:t> </a:t>
            </a:r>
            <a:r>
              <a:rPr sz="1598" dirty="0">
                <a:latin typeface="Calibri"/>
                <a:cs typeface="Calibri"/>
              </a:rPr>
              <a:t>benefits</a:t>
            </a:r>
            <a:r>
              <a:rPr sz="1598" spc="-13" dirty="0">
                <a:latin typeface="Calibri"/>
                <a:cs typeface="Calibri"/>
              </a:rPr>
              <a:t> </a:t>
            </a:r>
            <a:r>
              <a:rPr sz="1598" dirty="0">
                <a:latin typeface="Calibri"/>
                <a:cs typeface="Calibri"/>
              </a:rPr>
              <a:t>and</a:t>
            </a:r>
            <a:r>
              <a:rPr sz="1598" spc="-7" dirty="0">
                <a:latin typeface="Calibri"/>
                <a:cs typeface="Calibri"/>
              </a:rPr>
              <a:t> </a:t>
            </a:r>
            <a:r>
              <a:rPr sz="1598" spc="-13" dirty="0">
                <a:latin typeface="Calibri"/>
                <a:cs typeface="Calibri"/>
              </a:rPr>
              <a:t>limitations </a:t>
            </a:r>
            <a:r>
              <a:rPr sz="1598" dirty="0">
                <a:latin typeface="Calibri"/>
                <a:cs typeface="Calibri"/>
              </a:rPr>
              <a:t>to</a:t>
            </a:r>
            <a:r>
              <a:rPr sz="1598" spc="-7" dirty="0">
                <a:latin typeface="Calibri"/>
                <a:cs typeface="Calibri"/>
              </a:rPr>
              <a:t> </a:t>
            </a:r>
            <a:r>
              <a:rPr sz="1598" dirty="0">
                <a:latin typeface="Calibri"/>
                <a:cs typeface="Calibri"/>
              </a:rPr>
              <a:t>holding</a:t>
            </a:r>
            <a:r>
              <a:rPr sz="1598" spc="-13" dirty="0">
                <a:latin typeface="Calibri"/>
                <a:cs typeface="Calibri"/>
              </a:rPr>
              <a:t> interviews</a:t>
            </a:r>
            <a:r>
              <a:rPr sz="1598" spc="-7" dirty="0">
                <a:latin typeface="Calibri"/>
                <a:cs typeface="Calibri"/>
              </a:rPr>
              <a:t> </a:t>
            </a:r>
            <a:r>
              <a:rPr sz="1598" spc="-33" dirty="0">
                <a:latin typeface="Calibri"/>
                <a:cs typeface="Calibri"/>
              </a:rPr>
              <a:t>on </a:t>
            </a:r>
            <a:r>
              <a:rPr sz="1598" spc="-13" dirty="0">
                <a:latin typeface="Calibri"/>
                <a:cs typeface="Calibri"/>
              </a:rPr>
              <a:t>site:</a:t>
            </a:r>
            <a:endParaRPr sz="1598">
              <a:latin typeface="Calibri"/>
              <a:cs typeface="Calibri"/>
            </a:endParaRPr>
          </a:p>
          <a:p>
            <a:pPr marL="244387" marR="25369" indent="-228320">
              <a:lnSpc>
                <a:spcPts val="1718"/>
              </a:lnSpc>
              <a:spcBef>
                <a:spcPts val="1005"/>
              </a:spcBef>
              <a:buFont typeface="Wingdings"/>
              <a:buChar char=""/>
              <a:tabLst>
                <a:tab pos="244387" algn="l"/>
              </a:tabLst>
            </a:pPr>
            <a:r>
              <a:rPr sz="1598" dirty="0">
                <a:latin typeface="Calibri"/>
                <a:cs typeface="Calibri"/>
              </a:rPr>
              <a:t>The</a:t>
            </a:r>
            <a:r>
              <a:rPr sz="1598" spc="-33" dirty="0">
                <a:latin typeface="Calibri"/>
                <a:cs typeface="Calibri"/>
              </a:rPr>
              <a:t> </a:t>
            </a:r>
            <a:r>
              <a:rPr sz="1598" dirty="0">
                <a:latin typeface="Calibri"/>
                <a:cs typeface="Calibri"/>
              </a:rPr>
              <a:t>incident</a:t>
            </a:r>
            <a:r>
              <a:rPr sz="1598" spc="-40" dirty="0">
                <a:latin typeface="Calibri"/>
                <a:cs typeface="Calibri"/>
              </a:rPr>
              <a:t> </a:t>
            </a:r>
            <a:r>
              <a:rPr sz="1598" dirty="0">
                <a:latin typeface="Calibri"/>
                <a:cs typeface="Calibri"/>
              </a:rPr>
              <a:t>site</a:t>
            </a:r>
            <a:r>
              <a:rPr sz="1598" spc="-27" dirty="0">
                <a:latin typeface="Calibri"/>
                <a:cs typeface="Calibri"/>
              </a:rPr>
              <a:t> </a:t>
            </a:r>
            <a:r>
              <a:rPr sz="1598" dirty="0">
                <a:latin typeface="Calibri"/>
                <a:cs typeface="Calibri"/>
              </a:rPr>
              <a:t>can</a:t>
            </a:r>
            <a:r>
              <a:rPr sz="1598" spc="-27" dirty="0">
                <a:latin typeface="Calibri"/>
                <a:cs typeface="Calibri"/>
              </a:rPr>
              <a:t> </a:t>
            </a:r>
            <a:r>
              <a:rPr sz="1598" dirty="0">
                <a:latin typeface="Calibri"/>
                <a:cs typeface="Calibri"/>
              </a:rPr>
              <a:t>be</a:t>
            </a:r>
            <a:r>
              <a:rPr sz="1598" spc="-33" dirty="0">
                <a:latin typeface="Calibri"/>
                <a:cs typeface="Calibri"/>
              </a:rPr>
              <a:t> </a:t>
            </a:r>
            <a:r>
              <a:rPr sz="1598" dirty="0">
                <a:latin typeface="Calibri"/>
                <a:cs typeface="Calibri"/>
              </a:rPr>
              <a:t>visited</a:t>
            </a:r>
            <a:r>
              <a:rPr sz="1598" spc="-20" dirty="0">
                <a:latin typeface="Calibri"/>
                <a:cs typeface="Calibri"/>
              </a:rPr>
              <a:t> </a:t>
            </a:r>
            <a:r>
              <a:rPr sz="1598" dirty="0">
                <a:latin typeface="Calibri"/>
                <a:cs typeface="Calibri"/>
              </a:rPr>
              <a:t>during</a:t>
            </a:r>
            <a:r>
              <a:rPr sz="1598" spc="-33" dirty="0">
                <a:latin typeface="Calibri"/>
                <a:cs typeface="Calibri"/>
              </a:rPr>
              <a:t> </a:t>
            </a:r>
            <a:r>
              <a:rPr sz="1598" dirty="0">
                <a:latin typeface="Calibri"/>
                <a:cs typeface="Calibri"/>
              </a:rPr>
              <a:t>interview</a:t>
            </a:r>
            <a:r>
              <a:rPr sz="1598" spc="-40" dirty="0">
                <a:latin typeface="Calibri"/>
                <a:cs typeface="Calibri"/>
              </a:rPr>
              <a:t> </a:t>
            </a:r>
            <a:r>
              <a:rPr sz="1598" dirty="0">
                <a:latin typeface="Calibri"/>
                <a:cs typeface="Calibri"/>
              </a:rPr>
              <a:t>to</a:t>
            </a:r>
            <a:r>
              <a:rPr sz="1598" spc="-27" dirty="0">
                <a:latin typeface="Calibri"/>
                <a:cs typeface="Calibri"/>
              </a:rPr>
              <a:t> </a:t>
            </a:r>
            <a:r>
              <a:rPr sz="1598" spc="-13" dirty="0">
                <a:latin typeface="Calibri"/>
                <a:cs typeface="Calibri"/>
              </a:rPr>
              <a:t>clarify positions.</a:t>
            </a:r>
            <a:endParaRPr sz="1598">
              <a:latin typeface="Calibri"/>
              <a:cs typeface="Calibri"/>
            </a:endParaRPr>
          </a:p>
          <a:p>
            <a:pPr marL="244387" indent="-227474">
              <a:spcBef>
                <a:spcPts val="786"/>
              </a:spcBef>
              <a:buFont typeface="Wingdings"/>
              <a:buChar char=""/>
              <a:tabLst>
                <a:tab pos="244387" algn="l"/>
              </a:tabLst>
            </a:pPr>
            <a:r>
              <a:rPr sz="1598" spc="-13" dirty="0">
                <a:latin typeface="Calibri"/>
                <a:cs typeface="Calibri"/>
              </a:rPr>
              <a:t>Interviewees</a:t>
            </a:r>
            <a:r>
              <a:rPr sz="1598" spc="-20" dirty="0">
                <a:latin typeface="Calibri"/>
                <a:cs typeface="Calibri"/>
              </a:rPr>
              <a:t> </a:t>
            </a:r>
            <a:r>
              <a:rPr sz="1598" dirty="0">
                <a:latin typeface="Calibri"/>
                <a:cs typeface="Calibri"/>
              </a:rPr>
              <a:t>will</a:t>
            </a:r>
            <a:r>
              <a:rPr sz="1598" spc="-13" dirty="0">
                <a:latin typeface="Calibri"/>
                <a:cs typeface="Calibri"/>
              </a:rPr>
              <a:t> </a:t>
            </a:r>
            <a:r>
              <a:rPr sz="1598" dirty="0">
                <a:latin typeface="Calibri"/>
                <a:cs typeface="Calibri"/>
              </a:rPr>
              <a:t>be</a:t>
            </a:r>
            <a:r>
              <a:rPr sz="1598" spc="-20" dirty="0">
                <a:latin typeface="Calibri"/>
                <a:cs typeface="Calibri"/>
              </a:rPr>
              <a:t> </a:t>
            </a:r>
            <a:r>
              <a:rPr sz="1598" dirty="0">
                <a:latin typeface="Calibri"/>
                <a:cs typeface="Calibri"/>
              </a:rPr>
              <a:t>familiar</a:t>
            </a:r>
            <a:r>
              <a:rPr sz="1598" spc="-13" dirty="0">
                <a:latin typeface="Calibri"/>
                <a:cs typeface="Calibri"/>
              </a:rPr>
              <a:t> </a:t>
            </a:r>
            <a:r>
              <a:rPr sz="1598" dirty="0">
                <a:latin typeface="Calibri"/>
                <a:cs typeface="Calibri"/>
              </a:rPr>
              <a:t>with</a:t>
            </a:r>
            <a:r>
              <a:rPr sz="1598" spc="-7" dirty="0">
                <a:latin typeface="Calibri"/>
                <a:cs typeface="Calibri"/>
              </a:rPr>
              <a:t> </a:t>
            </a:r>
            <a:r>
              <a:rPr sz="1598" dirty="0">
                <a:latin typeface="Calibri"/>
                <a:cs typeface="Calibri"/>
              </a:rPr>
              <a:t>the</a:t>
            </a:r>
            <a:r>
              <a:rPr sz="1598" spc="-20" dirty="0">
                <a:latin typeface="Calibri"/>
                <a:cs typeface="Calibri"/>
              </a:rPr>
              <a:t> </a:t>
            </a:r>
            <a:r>
              <a:rPr sz="1598" spc="-27" dirty="0">
                <a:latin typeface="Calibri"/>
                <a:cs typeface="Calibri"/>
              </a:rPr>
              <a:t>site.</a:t>
            </a:r>
            <a:endParaRPr sz="1598">
              <a:latin typeface="Calibri"/>
              <a:cs typeface="Calibri"/>
            </a:endParaRPr>
          </a:p>
          <a:p>
            <a:pPr marL="244387" marR="6765" indent="-228320">
              <a:lnSpc>
                <a:spcPts val="1718"/>
              </a:lnSpc>
              <a:spcBef>
                <a:spcPts val="1025"/>
              </a:spcBef>
              <a:buFont typeface="Wingdings"/>
              <a:buChar char=""/>
              <a:tabLst>
                <a:tab pos="244387" algn="l"/>
              </a:tabLst>
            </a:pPr>
            <a:r>
              <a:rPr sz="1598" dirty="0">
                <a:latin typeface="Calibri"/>
                <a:cs typeface="Calibri"/>
              </a:rPr>
              <a:t>It</a:t>
            </a:r>
            <a:r>
              <a:rPr sz="1598" spc="-47" dirty="0">
                <a:latin typeface="Calibri"/>
                <a:cs typeface="Calibri"/>
              </a:rPr>
              <a:t> </a:t>
            </a:r>
            <a:r>
              <a:rPr sz="1598" dirty="0">
                <a:latin typeface="Calibri"/>
                <a:cs typeface="Calibri"/>
              </a:rPr>
              <a:t>feels</a:t>
            </a:r>
            <a:r>
              <a:rPr sz="1598" spc="-33" dirty="0">
                <a:latin typeface="Calibri"/>
                <a:cs typeface="Calibri"/>
              </a:rPr>
              <a:t> </a:t>
            </a:r>
            <a:r>
              <a:rPr sz="1598" dirty="0">
                <a:latin typeface="Calibri"/>
                <a:cs typeface="Calibri"/>
              </a:rPr>
              <a:t>less</a:t>
            </a:r>
            <a:r>
              <a:rPr sz="1598" spc="-33" dirty="0">
                <a:latin typeface="Calibri"/>
                <a:cs typeface="Calibri"/>
              </a:rPr>
              <a:t> </a:t>
            </a:r>
            <a:r>
              <a:rPr sz="1598" dirty="0">
                <a:latin typeface="Calibri"/>
                <a:cs typeface="Calibri"/>
              </a:rPr>
              <a:t>formal</a:t>
            </a:r>
            <a:r>
              <a:rPr sz="1598" spc="-33" dirty="0">
                <a:latin typeface="Calibri"/>
                <a:cs typeface="Calibri"/>
              </a:rPr>
              <a:t> </a:t>
            </a:r>
            <a:r>
              <a:rPr sz="1598" dirty="0">
                <a:latin typeface="Calibri"/>
                <a:cs typeface="Calibri"/>
              </a:rPr>
              <a:t>so</a:t>
            </a:r>
            <a:r>
              <a:rPr sz="1598" spc="-27" dirty="0">
                <a:latin typeface="Calibri"/>
                <a:cs typeface="Calibri"/>
              </a:rPr>
              <a:t> </a:t>
            </a:r>
            <a:r>
              <a:rPr sz="1598" dirty="0">
                <a:latin typeface="Calibri"/>
                <a:cs typeface="Calibri"/>
              </a:rPr>
              <a:t>may</a:t>
            </a:r>
            <a:r>
              <a:rPr sz="1598" spc="-40" dirty="0">
                <a:latin typeface="Calibri"/>
                <a:cs typeface="Calibri"/>
              </a:rPr>
              <a:t> </a:t>
            </a:r>
            <a:r>
              <a:rPr sz="1598" spc="-13" dirty="0">
                <a:latin typeface="Calibri"/>
                <a:cs typeface="Calibri"/>
              </a:rPr>
              <a:t>make</a:t>
            </a:r>
            <a:r>
              <a:rPr sz="1598" spc="-33" dirty="0">
                <a:latin typeface="Calibri"/>
                <a:cs typeface="Calibri"/>
              </a:rPr>
              <a:t> </a:t>
            </a:r>
            <a:r>
              <a:rPr sz="1598" dirty="0">
                <a:latin typeface="Calibri"/>
                <a:cs typeface="Calibri"/>
              </a:rPr>
              <a:t>an</a:t>
            </a:r>
            <a:r>
              <a:rPr sz="1598" spc="-27" dirty="0">
                <a:latin typeface="Calibri"/>
                <a:cs typeface="Calibri"/>
              </a:rPr>
              <a:t> </a:t>
            </a:r>
            <a:r>
              <a:rPr sz="1598" spc="-13" dirty="0">
                <a:latin typeface="Calibri"/>
                <a:cs typeface="Calibri"/>
              </a:rPr>
              <a:t>interviewee</a:t>
            </a:r>
            <a:r>
              <a:rPr sz="1598" spc="-27" dirty="0">
                <a:latin typeface="Calibri"/>
                <a:cs typeface="Calibri"/>
              </a:rPr>
              <a:t> </a:t>
            </a:r>
            <a:r>
              <a:rPr sz="1598" dirty="0">
                <a:latin typeface="Calibri"/>
                <a:cs typeface="Calibri"/>
              </a:rPr>
              <a:t>feel</a:t>
            </a:r>
            <a:r>
              <a:rPr sz="1598" spc="-33" dirty="0">
                <a:latin typeface="Calibri"/>
                <a:cs typeface="Calibri"/>
              </a:rPr>
              <a:t> </a:t>
            </a:r>
            <a:r>
              <a:rPr sz="1598" spc="-27" dirty="0">
                <a:latin typeface="Calibri"/>
                <a:cs typeface="Calibri"/>
              </a:rPr>
              <a:t>more </a:t>
            </a:r>
            <a:r>
              <a:rPr sz="1598" spc="-13" dirty="0">
                <a:latin typeface="Calibri"/>
                <a:cs typeface="Calibri"/>
              </a:rPr>
              <a:t>comfortable.</a:t>
            </a:r>
            <a:endParaRPr sz="1598">
              <a:latin typeface="Calibri"/>
              <a:cs typeface="Calibri"/>
            </a:endParaRPr>
          </a:p>
        </p:txBody>
      </p:sp>
      <p:sp>
        <p:nvSpPr>
          <p:cNvPr id="4" name="object 4"/>
          <p:cNvSpPr txBox="1"/>
          <p:nvPr/>
        </p:nvSpPr>
        <p:spPr>
          <a:xfrm>
            <a:off x="873197" y="4734783"/>
            <a:ext cx="131917" cy="713937"/>
          </a:xfrm>
          <a:prstGeom prst="rect">
            <a:avLst/>
          </a:prstGeom>
        </p:spPr>
        <p:txBody>
          <a:bodyPr vert="horz" wrap="square" lIns="0" tIns="118387" rIns="0" bIns="0" rtlCol="0">
            <a:spAutoFit/>
          </a:bodyPr>
          <a:lstStyle/>
          <a:p>
            <a:pPr marL="16913">
              <a:spcBef>
                <a:spcPts val="932"/>
              </a:spcBef>
            </a:pPr>
            <a:r>
              <a:rPr sz="1598" spc="-599" dirty="0">
                <a:latin typeface="Segoe UI Symbol"/>
                <a:cs typeface="Segoe UI Symbol"/>
              </a:rPr>
              <a:t>✗</a:t>
            </a:r>
            <a:endParaRPr sz="1598">
              <a:latin typeface="Segoe UI Symbol"/>
              <a:cs typeface="Segoe UI Symbol"/>
            </a:endParaRPr>
          </a:p>
          <a:p>
            <a:pPr marL="16913">
              <a:spcBef>
                <a:spcPts val="806"/>
              </a:spcBef>
            </a:pPr>
            <a:r>
              <a:rPr sz="1598" spc="-599" dirty="0">
                <a:latin typeface="Segoe UI Symbol"/>
                <a:cs typeface="Segoe UI Symbol"/>
              </a:rPr>
              <a:t>✗</a:t>
            </a:r>
            <a:endParaRPr sz="1598">
              <a:latin typeface="Segoe UI Symbol"/>
              <a:cs typeface="Segoe UI Symbol"/>
            </a:endParaRPr>
          </a:p>
        </p:txBody>
      </p:sp>
      <p:sp>
        <p:nvSpPr>
          <p:cNvPr id="5" name="object 5"/>
          <p:cNvSpPr txBox="1"/>
          <p:nvPr/>
        </p:nvSpPr>
        <p:spPr>
          <a:xfrm>
            <a:off x="1101397" y="4764058"/>
            <a:ext cx="4735487" cy="929701"/>
          </a:xfrm>
          <a:prstGeom prst="rect">
            <a:avLst/>
          </a:prstGeom>
        </p:spPr>
        <p:txBody>
          <a:bodyPr vert="horz" wrap="square" lIns="0" tIns="118387" rIns="0" bIns="0" rtlCol="0">
            <a:spAutoFit/>
          </a:bodyPr>
          <a:lstStyle/>
          <a:p>
            <a:pPr marL="16913">
              <a:spcBef>
                <a:spcPts val="932"/>
              </a:spcBef>
            </a:pPr>
            <a:r>
              <a:rPr sz="1598" dirty="0">
                <a:latin typeface="Calibri"/>
                <a:cs typeface="Calibri"/>
              </a:rPr>
              <a:t>Interruptions</a:t>
            </a:r>
            <a:r>
              <a:rPr sz="1598" spc="-33" dirty="0">
                <a:latin typeface="Calibri"/>
                <a:cs typeface="Calibri"/>
              </a:rPr>
              <a:t> </a:t>
            </a:r>
            <a:r>
              <a:rPr sz="1598" dirty="0">
                <a:latin typeface="Calibri"/>
                <a:cs typeface="Calibri"/>
              </a:rPr>
              <a:t>during</a:t>
            </a:r>
            <a:r>
              <a:rPr sz="1598" spc="-27" dirty="0">
                <a:latin typeface="Calibri"/>
                <a:cs typeface="Calibri"/>
              </a:rPr>
              <a:t> </a:t>
            </a:r>
            <a:r>
              <a:rPr sz="1598" spc="-13" dirty="0">
                <a:latin typeface="Calibri"/>
                <a:cs typeface="Calibri"/>
              </a:rPr>
              <a:t>interview,</a:t>
            </a:r>
            <a:r>
              <a:rPr sz="1598" spc="-27" dirty="0">
                <a:latin typeface="Calibri"/>
                <a:cs typeface="Calibri"/>
              </a:rPr>
              <a:t> </a:t>
            </a:r>
            <a:r>
              <a:rPr sz="1598" dirty="0">
                <a:latin typeface="Calibri"/>
                <a:cs typeface="Calibri"/>
              </a:rPr>
              <a:t>due</a:t>
            </a:r>
            <a:r>
              <a:rPr sz="1598" spc="-27" dirty="0">
                <a:latin typeface="Calibri"/>
                <a:cs typeface="Calibri"/>
              </a:rPr>
              <a:t> </a:t>
            </a:r>
            <a:r>
              <a:rPr sz="1598" dirty="0">
                <a:latin typeface="Calibri"/>
                <a:cs typeface="Calibri"/>
              </a:rPr>
              <a:t>to</a:t>
            </a:r>
            <a:r>
              <a:rPr sz="1598" spc="-20" dirty="0">
                <a:latin typeface="Calibri"/>
                <a:cs typeface="Calibri"/>
              </a:rPr>
              <a:t> </a:t>
            </a:r>
            <a:r>
              <a:rPr sz="1598" dirty="0">
                <a:latin typeface="Calibri"/>
                <a:cs typeface="Calibri"/>
              </a:rPr>
              <a:t>the</a:t>
            </a:r>
            <a:r>
              <a:rPr sz="1598" spc="-27" dirty="0">
                <a:latin typeface="Calibri"/>
                <a:cs typeface="Calibri"/>
              </a:rPr>
              <a:t> </a:t>
            </a:r>
            <a:r>
              <a:rPr sz="1598" spc="-13" dirty="0">
                <a:latin typeface="Calibri"/>
                <a:cs typeface="Calibri"/>
              </a:rPr>
              <a:t>proximity.</a:t>
            </a:r>
            <a:endParaRPr sz="1598">
              <a:latin typeface="Calibri"/>
              <a:cs typeface="Calibri"/>
            </a:endParaRPr>
          </a:p>
          <a:p>
            <a:pPr marL="16913" marR="6765">
              <a:lnSpc>
                <a:spcPts val="1718"/>
              </a:lnSpc>
              <a:spcBef>
                <a:spcPts val="1032"/>
              </a:spcBef>
            </a:pPr>
            <a:r>
              <a:rPr sz="1598" spc="-33" dirty="0">
                <a:latin typeface="Calibri"/>
                <a:cs typeface="Calibri"/>
              </a:rPr>
              <a:t>Post-</a:t>
            </a:r>
            <a:r>
              <a:rPr sz="1598" spc="-13" dirty="0">
                <a:latin typeface="Calibri"/>
                <a:cs typeface="Calibri"/>
              </a:rPr>
              <a:t>traumatic stress</a:t>
            </a:r>
            <a:r>
              <a:rPr sz="1598" dirty="0">
                <a:latin typeface="Calibri"/>
                <a:cs typeface="Calibri"/>
              </a:rPr>
              <a:t> for the</a:t>
            </a:r>
            <a:r>
              <a:rPr sz="1598" spc="7" dirty="0">
                <a:latin typeface="Calibri"/>
                <a:cs typeface="Calibri"/>
              </a:rPr>
              <a:t> </a:t>
            </a:r>
            <a:r>
              <a:rPr sz="1598" spc="-13" dirty="0">
                <a:latin typeface="Calibri"/>
                <a:cs typeface="Calibri"/>
              </a:rPr>
              <a:t>interviewee</a:t>
            </a:r>
            <a:r>
              <a:rPr sz="1598" dirty="0">
                <a:latin typeface="Calibri"/>
                <a:cs typeface="Calibri"/>
              </a:rPr>
              <a:t> </a:t>
            </a:r>
            <a:r>
              <a:rPr sz="1598" spc="-13" dirty="0">
                <a:latin typeface="Calibri"/>
                <a:cs typeface="Calibri"/>
              </a:rPr>
              <a:t>after</a:t>
            </a:r>
            <a:r>
              <a:rPr sz="1598" dirty="0">
                <a:latin typeface="Calibri"/>
                <a:cs typeface="Calibri"/>
              </a:rPr>
              <a:t> </a:t>
            </a:r>
            <a:r>
              <a:rPr sz="1598" spc="-13" dirty="0">
                <a:latin typeface="Calibri"/>
                <a:cs typeface="Calibri"/>
              </a:rPr>
              <a:t>witnessing </a:t>
            </a:r>
            <a:r>
              <a:rPr sz="1598" dirty="0">
                <a:latin typeface="Calibri"/>
                <a:cs typeface="Calibri"/>
              </a:rPr>
              <a:t>an</a:t>
            </a:r>
            <a:r>
              <a:rPr sz="1598" spc="-7" dirty="0">
                <a:latin typeface="Calibri"/>
                <a:cs typeface="Calibri"/>
              </a:rPr>
              <a:t> </a:t>
            </a:r>
            <a:r>
              <a:rPr sz="1598" dirty="0">
                <a:latin typeface="Calibri"/>
                <a:cs typeface="Calibri"/>
              </a:rPr>
              <a:t>incident</a:t>
            </a:r>
            <a:r>
              <a:rPr sz="1598" spc="-20" dirty="0">
                <a:latin typeface="Calibri"/>
                <a:cs typeface="Calibri"/>
              </a:rPr>
              <a:t> </a:t>
            </a:r>
            <a:r>
              <a:rPr sz="1598" dirty="0">
                <a:latin typeface="Calibri"/>
                <a:cs typeface="Calibri"/>
              </a:rPr>
              <a:t>in</a:t>
            </a:r>
            <a:r>
              <a:rPr sz="1598" spc="-7" dirty="0">
                <a:latin typeface="Calibri"/>
                <a:cs typeface="Calibri"/>
              </a:rPr>
              <a:t> </a:t>
            </a:r>
            <a:r>
              <a:rPr sz="1598" dirty="0">
                <a:latin typeface="Calibri"/>
                <a:cs typeface="Calibri"/>
              </a:rPr>
              <a:t>the</a:t>
            </a:r>
            <a:r>
              <a:rPr sz="1598" spc="-7" dirty="0">
                <a:latin typeface="Calibri"/>
                <a:cs typeface="Calibri"/>
              </a:rPr>
              <a:t> </a:t>
            </a:r>
            <a:r>
              <a:rPr sz="1598" dirty="0">
                <a:latin typeface="Calibri"/>
                <a:cs typeface="Calibri"/>
              </a:rPr>
              <a:t>vicinity</a:t>
            </a:r>
            <a:r>
              <a:rPr sz="1598" spc="-13" dirty="0">
                <a:latin typeface="Calibri"/>
                <a:cs typeface="Calibri"/>
              </a:rPr>
              <a:t> </a:t>
            </a:r>
            <a:r>
              <a:rPr sz="1598" dirty="0">
                <a:latin typeface="Calibri"/>
                <a:cs typeface="Calibri"/>
              </a:rPr>
              <a:t>of</a:t>
            </a:r>
            <a:r>
              <a:rPr sz="1598" spc="-7" dirty="0">
                <a:latin typeface="Calibri"/>
                <a:cs typeface="Calibri"/>
              </a:rPr>
              <a:t> </a:t>
            </a:r>
            <a:r>
              <a:rPr sz="1598" dirty="0">
                <a:latin typeface="Calibri"/>
                <a:cs typeface="Calibri"/>
              </a:rPr>
              <a:t>the</a:t>
            </a:r>
            <a:r>
              <a:rPr sz="1598" spc="-7" dirty="0">
                <a:latin typeface="Calibri"/>
                <a:cs typeface="Calibri"/>
              </a:rPr>
              <a:t> </a:t>
            </a:r>
            <a:r>
              <a:rPr sz="1598" spc="-13" dirty="0">
                <a:latin typeface="Calibri"/>
                <a:cs typeface="Calibri"/>
              </a:rPr>
              <a:t>interview</a:t>
            </a:r>
            <a:r>
              <a:rPr sz="1598" spc="-20" dirty="0">
                <a:latin typeface="Calibri"/>
                <a:cs typeface="Calibri"/>
              </a:rPr>
              <a:t> </a:t>
            </a:r>
            <a:r>
              <a:rPr sz="1598" spc="-27" dirty="0">
                <a:latin typeface="Calibri"/>
                <a:cs typeface="Calibri"/>
              </a:rPr>
              <a:t>room.</a:t>
            </a:r>
            <a:endParaRPr sz="1598">
              <a:latin typeface="Calibri"/>
              <a:cs typeface="Calibri"/>
            </a:endParaRPr>
          </a:p>
        </p:txBody>
      </p:sp>
      <p:grpSp>
        <p:nvGrpSpPr>
          <p:cNvPr id="6" name="object 6"/>
          <p:cNvGrpSpPr/>
          <p:nvPr/>
        </p:nvGrpSpPr>
        <p:grpSpPr>
          <a:xfrm>
            <a:off x="6675134" y="0"/>
            <a:ext cx="5509232" cy="6849544"/>
            <a:chOff x="5006886" y="0"/>
            <a:chExt cx="4137025" cy="5143500"/>
          </a:xfrm>
        </p:grpSpPr>
        <p:pic>
          <p:nvPicPr>
            <p:cNvPr id="7" name="object 7"/>
            <p:cNvPicPr/>
            <p:nvPr/>
          </p:nvPicPr>
          <p:blipFill>
            <a:blip r:embed="rId2" cstate="print"/>
            <a:stretch>
              <a:fillRect/>
            </a:stretch>
          </p:blipFill>
          <p:spPr>
            <a:xfrm>
              <a:off x="5006886" y="14"/>
              <a:ext cx="4136745" cy="5143309"/>
            </a:xfrm>
            <a:prstGeom prst="rect">
              <a:avLst/>
            </a:prstGeom>
          </p:spPr>
        </p:pic>
        <p:pic>
          <p:nvPicPr>
            <p:cNvPr id="8" name="object 8"/>
            <p:cNvPicPr/>
            <p:nvPr/>
          </p:nvPicPr>
          <p:blipFill>
            <a:blip r:embed="rId3" cstate="print"/>
            <a:stretch>
              <a:fillRect/>
            </a:stretch>
          </p:blipFill>
          <p:spPr>
            <a:xfrm>
              <a:off x="5143309" y="0"/>
              <a:ext cx="4000309" cy="5142600"/>
            </a:xfrm>
            <a:prstGeom prst="rect">
              <a:avLst/>
            </a:prstGeom>
          </p:spPr>
        </p:pic>
      </p:grpSp>
    </p:spTree>
  </p:cSld>
  <p:clrMapOvr>
    <a:masterClrMapping/>
  </p:clrMapOvr>
  <p:transition>
    <p:dissolv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9423" y="337166"/>
            <a:ext cx="4438673" cy="693416"/>
          </a:xfrm>
          <a:prstGeom prst="rect">
            <a:avLst/>
          </a:prstGeom>
        </p:spPr>
        <p:txBody>
          <a:bodyPr vert="horz" wrap="square" lIns="0" tIns="16912" rIns="0" bIns="0" rtlCol="0" anchor="ctr">
            <a:spAutoFit/>
          </a:bodyPr>
          <a:lstStyle/>
          <a:p>
            <a:pPr marL="16913">
              <a:lnSpc>
                <a:spcPct val="100000"/>
              </a:lnSpc>
              <a:spcBef>
                <a:spcPts val="133"/>
              </a:spcBef>
            </a:pPr>
            <a:r>
              <a:rPr sz="4395" dirty="0">
                <a:solidFill>
                  <a:srgbClr val="000000"/>
                </a:solidFill>
                <a:latin typeface="Times New Roman"/>
                <a:cs typeface="Times New Roman"/>
              </a:rPr>
              <a:t>Engage and</a:t>
            </a:r>
            <a:r>
              <a:rPr sz="4395" spc="7" dirty="0">
                <a:solidFill>
                  <a:srgbClr val="000000"/>
                </a:solidFill>
                <a:latin typeface="Times New Roman"/>
                <a:cs typeface="Times New Roman"/>
              </a:rPr>
              <a:t> </a:t>
            </a:r>
            <a:r>
              <a:rPr sz="4395" spc="-13" dirty="0">
                <a:solidFill>
                  <a:srgbClr val="000000"/>
                </a:solidFill>
                <a:latin typeface="Times New Roman"/>
                <a:cs typeface="Times New Roman"/>
              </a:rPr>
              <a:t>explain</a:t>
            </a:r>
            <a:endParaRPr sz="4395">
              <a:latin typeface="Times New Roman"/>
              <a:cs typeface="Times New Roman"/>
            </a:endParaRPr>
          </a:p>
        </p:txBody>
      </p:sp>
      <p:sp>
        <p:nvSpPr>
          <p:cNvPr id="3" name="object 3"/>
          <p:cNvSpPr txBox="1"/>
          <p:nvPr/>
        </p:nvSpPr>
        <p:spPr>
          <a:xfrm>
            <a:off x="1693942" y="1497533"/>
            <a:ext cx="5066126" cy="3533405"/>
          </a:xfrm>
          <a:prstGeom prst="rect">
            <a:avLst/>
          </a:prstGeom>
        </p:spPr>
        <p:txBody>
          <a:bodyPr vert="horz" wrap="square" lIns="0" tIns="16067" rIns="0" bIns="0" rtlCol="0">
            <a:spAutoFit/>
          </a:bodyPr>
          <a:lstStyle/>
          <a:p>
            <a:pPr marL="16913">
              <a:spcBef>
                <a:spcPts val="127"/>
              </a:spcBef>
            </a:pPr>
            <a:r>
              <a:rPr sz="3063" spc="-13" dirty="0">
                <a:latin typeface="Calibri"/>
                <a:cs typeface="Calibri"/>
              </a:rPr>
              <a:t>Establish</a:t>
            </a:r>
            <a:r>
              <a:rPr sz="3063" spc="-87" dirty="0">
                <a:latin typeface="Calibri"/>
                <a:cs typeface="Calibri"/>
              </a:rPr>
              <a:t> </a:t>
            </a:r>
            <a:r>
              <a:rPr sz="3063" dirty="0">
                <a:latin typeface="Calibri"/>
                <a:cs typeface="Calibri"/>
              </a:rPr>
              <a:t>with</a:t>
            </a:r>
            <a:r>
              <a:rPr sz="3063" spc="-73" dirty="0">
                <a:latin typeface="Calibri"/>
                <a:cs typeface="Calibri"/>
              </a:rPr>
              <a:t> </a:t>
            </a:r>
            <a:r>
              <a:rPr sz="3063" dirty="0">
                <a:latin typeface="Calibri"/>
                <a:cs typeface="Calibri"/>
              </a:rPr>
              <a:t>the</a:t>
            </a:r>
            <a:r>
              <a:rPr sz="3063" spc="-67" dirty="0">
                <a:latin typeface="Calibri"/>
                <a:cs typeface="Calibri"/>
              </a:rPr>
              <a:t> </a:t>
            </a:r>
            <a:r>
              <a:rPr sz="3063" spc="-13" dirty="0">
                <a:latin typeface="Calibri"/>
                <a:cs typeface="Calibri"/>
              </a:rPr>
              <a:t>interviewee:</a:t>
            </a:r>
            <a:endParaRPr sz="3063">
              <a:latin typeface="Calibri"/>
              <a:cs typeface="Calibri"/>
            </a:endParaRPr>
          </a:p>
          <a:p>
            <a:pPr>
              <a:spcBef>
                <a:spcPts val="1618"/>
              </a:spcBef>
            </a:pPr>
            <a:endParaRPr sz="3063">
              <a:latin typeface="Calibri"/>
              <a:cs typeface="Calibri"/>
            </a:endParaRPr>
          </a:p>
          <a:p>
            <a:pPr marL="244387" marR="6765" indent="-228320">
              <a:lnSpc>
                <a:spcPts val="3303"/>
              </a:lnSpc>
              <a:buFont typeface="Arial MT"/>
              <a:buChar char="•"/>
              <a:tabLst>
                <a:tab pos="244387" algn="l"/>
              </a:tabLst>
            </a:pPr>
            <a:r>
              <a:rPr sz="3063" dirty="0">
                <a:latin typeface="Calibri"/>
                <a:cs typeface="Calibri"/>
              </a:rPr>
              <a:t>The</a:t>
            </a:r>
            <a:r>
              <a:rPr sz="3063" spc="-47" dirty="0">
                <a:latin typeface="Calibri"/>
                <a:cs typeface="Calibri"/>
              </a:rPr>
              <a:t> </a:t>
            </a:r>
            <a:r>
              <a:rPr sz="3063" dirty="0">
                <a:latin typeface="Calibri"/>
                <a:cs typeface="Calibri"/>
              </a:rPr>
              <a:t>aims</a:t>
            </a:r>
            <a:r>
              <a:rPr sz="3063" spc="-47" dirty="0">
                <a:latin typeface="Calibri"/>
                <a:cs typeface="Calibri"/>
              </a:rPr>
              <a:t> </a:t>
            </a:r>
            <a:r>
              <a:rPr sz="3063" dirty="0">
                <a:latin typeface="Calibri"/>
                <a:cs typeface="Calibri"/>
              </a:rPr>
              <a:t>and</a:t>
            </a:r>
            <a:r>
              <a:rPr sz="3063" spc="-47" dirty="0">
                <a:latin typeface="Calibri"/>
                <a:cs typeface="Calibri"/>
              </a:rPr>
              <a:t> </a:t>
            </a:r>
            <a:r>
              <a:rPr sz="3063" spc="-13" dirty="0">
                <a:latin typeface="Calibri"/>
                <a:cs typeface="Calibri"/>
              </a:rPr>
              <a:t>objectives</a:t>
            </a:r>
            <a:r>
              <a:rPr sz="3063" spc="-47" dirty="0">
                <a:latin typeface="Calibri"/>
                <a:cs typeface="Calibri"/>
              </a:rPr>
              <a:t> </a:t>
            </a:r>
            <a:r>
              <a:rPr sz="3063" dirty="0">
                <a:latin typeface="Calibri"/>
                <a:cs typeface="Calibri"/>
              </a:rPr>
              <a:t>of</a:t>
            </a:r>
            <a:r>
              <a:rPr sz="3063" spc="-47" dirty="0">
                <a:latin typeface="Calibri"/>
                <a:cs typeface="Calibri"/>
              </a:rPr>
              <a:t> </a:t>
            </a:r>
            <a:r>
              <a:rPr sz="3063" spc="-33" dirty="0">
                <a:latin typeface="Calibri"/>
                <a:cs typeface="Calibri"/>
              </a:rPr>
              <a:t>the </a:t>
            </a:r>
            <a:r>
              <a:rPr sz="3063" spc="-13" dirty="0">
                <a:latin typeface="Calibri"/>
                <a:cs typeface="Calibri"/>
              </a:rPr>
              <a:t>interview.</a:t>
            </a:r>
            <a:endParaRPr sz="3063">
              <a:latin typeface="Calibri"/>
              <a:cs typeface="Calibri"/>
            </a:endParaRPr>
          </a:p>
          <a:p>
            <a:pPr marL="244387" marR="51583" indent="-228320">
              <a:lnSpc>
                <a:spcPts val="3303"/>
              </a:lnSpc>
              <a:spcBef>
                <a:spcPts val="999"/>
              </a:spcBef>
              <a:buFont typeface="Arial MT"/>
              <a:buChar char="•"/>
              <a:tabLst>
                <a:tab pos="244387" algn="l"/>
              </a:tabLst>
            </a:pPr>
            <a:r>
              <a:rPr sz="3063" dirty="0">
                <a:latin typeface="Calibri"/>
                <a:cs typeface="Calibri"/>
              </a:rPr>
              <a:t>any</a:t>
            </a:r>
            <a:r>
              <a:rPr sz="3063" spc="-100" dirty="0">
                <a:latin typeface="Calibri"/>
                <a:cs typeface="Calibri"/>
              </a:rPr>
              <a:t> </a:t>
            </a:r>
            <a:r>
              <a:rPr sz="3063" dirty="0">
                <a:latin typeface="Calibri"/>
                <a:cs typeface="Calibri"/>
              </a:rPr>
              <a:t>individual</a:t>
            </a:r>
            <a:r>
              <a:rPr sz="3063" spc="-107" dirty="0">
                <a:latin typeface="Calibri"/>
                <a:cs typeface="Calibri"/>
              </a:rPr>
              <a:t> </a:t>
            </a:r>
            <a:r>
              <a:rPr sz="3063" dirty="0">
                <a:latin typeface="Calibri"/>
                <a:cs typeface="Calibri"/>
              </a:rPr>
              <a:t>needs</a:t>
            </a:r>
            <a:r>
              <a:rPr sz="3063" spc="-107" dirty="0">
                <a:latin typeface="Calibri"/>
                <a:cs typeface="Calibri"/>
              </a:rPr>
              <a:t> </a:t>
            </a:r>
            <a:r>
              <a:rPr sz="3063" dirty="0">
                <a:latin typeface="Calibri"/>
                <a:cs typeface="Calibri"/>
              </a:rPr>
              <a:t>they</a:t>
            </a:r>
            <a:r>
              <a:rPr sz="3063" spc="-93" dirty="0">
                <a:latin typeface="Calibri"/>
                <a:cs typeface="Calibri"/>
              </a:rPr>
              <a:t> </a:t>
            </a:r>
            <a:r>
              <a:rPr sz="3063" spc="-33" dirty="0">
                <a:latin typeface="Calibri"/>
                <a:cs typeface="Calibri"/>
              </a:rPr>
              <a:t>may </a:t>
            </a:r>
            <a:r>
              <a:rPr sz="3063" spc="-13" dirty="0">
                <a:latin typeface="Calibri"/>
                <a:cs typeface="Calibri"/>
              </a:rPr>
              <a:t>have.</a:t>
            </a:r>
            <a:endParaRPr sz="3063">
              <a:latin typeface="Calibri"/>
              <a:cs typeface="Calibri"/>
            </a:endParaRPr>
          </a:p>
          <a:p>
            <a:pPr marL="244387" indent="-227474">
              <a:spcBef>
                <a:spcPts val="578"/>
              </a:spcBef>
              <a:buFont typeface="Arial MT"/>
              <a:buChar char="•"/>
              <a:tabLst>
                <a:tab pos="244387" algn="l"/>
              </a:tabLst>
            </a:pPr>
            <a:r>
              <a:rPr sz="3063" spc="-13" dirty="0">
                <a:latin typeface="Calibri"/>
                <a:cs typeface="Calibri"/>
              </a:rPr>
              <a:t>rapport.</a:t>
            </a:r>
            <a:endParaRPr sz="3063">
              <a:latin typeface="Calibri"/>
              <a:cs typeface="Calibri"/>
            </a:endParaRPr>
          </a:p>
        </p:txBody>
      </p:sp>
      <p:pic>
        <p:nvPicPr>
          <p:cNvPr id="4" name="object 4"/>
          <p:cNvPicPr/>
          <p:nvPr/>
        </p:nvPicPr>
        <p:blipFill>
          <a:blip r:embed="rId2" cstate="print"/>
          <a:stretch>
            <a:fillRect/>
          </a:stretch>
        </p:blipFill>
        <p:spPr>
          <a:xfrm>
            <a:off x="7992054" y="2173642"/>
            <a:ext cx="3463247" cy="2596958"/>
          </a:xfrm>
          <a:prstGeom prst="rect">
            <a:avLst/>
          </a:prstGeom>
        </p:spPr>
      </p:pic>
      <p:pic>
        <p:nvPicPr>
          <p:cNvPr id="5" name="object 5"/>
          <p:cNvPicPr/>
          <p:nvPr/>
        </p:nvPicPr>
        <p:blipFill>
          <a:blip r:embed="rId3" cstate="print"/>
          <a:stretch>
            <a:fillRect/>
          </a:stretch>
        </p:blipFill>
        <p:spPr>
          <a:xfrm>
            <a:off x="5690097" y="50715"/>
            <a:ext cx="887392" cy="1204014"/>
          </a:xfrm>
          <a:prstGeom prst="rect">
            <a:avLst/>
          </a:prstGeom>
        </p:spPr>
      </p:pic>
      <p:pic>
        <p:nvPicPr>
          <p:cNvPr id="6" name="Picture 5" descr="A black and red logo&#10;&#10;AI-generated content may be incorrect.">
            <a:extLst>
              <a:ext uri="{FF2B5EF4-FFF2-40B4-BE49-F238E27FC236}">
                <a16:creationId xmlns:a16="http://schemas.microsoft.com/office/drawing/2014/main" id="{2A8DEB6F-433C-0F2C-B36E-119A43EB8CAC}"/>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23738" y="837266"/>
            <a:ext cx="14003512" cy="1063173"/>
          </a:xfrm>
          <a:prstGeom prst="rect">
            <a:avLst/>
          </a:prstGeom>
        </p:spPr>
        <p:txBody>
          <a:bodyPr vert="horz" wrap="square" lIns="0" tIns="444053" rIns="0" bIns="0" rtlCol="0" anchor="ctr">
            <a:spAutoFit/>
          </a:bodyPr>
          <a:lstStyle/>
          <a:p>
            <a:pPr marL="137838">
              <a:lnSpc>
                <a:spcPct val="100000"/>
              </a:lnSpc>
              <a:spcBef>
                <a:spcPts val="133"/>
              </a:spcBef>
            </a:pPr>
            <a:r>
              <a:rPr sz="3995" dirty="0">
                <a:solidFill>
                  <a:srgbClr val="000000"/>
                </a:solidFill>
                <a:latin typeface="Times New Roman"/>
                <a:cs typeface="Times New Roman"/>
              </a:rPr>
              <a:t>Engage</a:t>
            </a:r>
            <a:r>
              <a:rPr sz="3995" spc="-107" dirty="0">
                <a:solidFill>
                  <a:srgbClr val="000000"/>
                </a:solidFill>
                <a:latin typeface="Times New Roman"/>
                <a:cs typeface="Times New Roman"/>
              </a:rPr>
              <a:t> </a:t>
            </a:r>
            <a:r>
              <a:rPr sz="3995" dirty="0">
                <a:solidFill>
                  <a:srgbClr val="000000"/>
                </a:solidFill>
                <a:latin typeface="Times New Roman"/>
                <a:cs typeface="Times New Roman"/>
              </a:rPr>
              <a:t>and</a:t>
            </a:r>
            <a:r>
              <a:rPr sz="3995" spc="-100" dirty="0">
                <a:solidFill>
                  <a:srgbClr val="000000"/>
                </a:solidFill>
                <a:latin typeface="Times New Roman"/>
                <a:cs typeface="Times New Roman"/>
              </a:rPr>
              <a:t> </a:t>
            </a:r>
            <a:r>
              <a:rPr sz="3995" spc="-13" dirty="0">
                <a:solidFill>
                  <a:srgbClr val="000000"/>
                </a:solidFill>
                <a:latin typeface="Times New Roman"/>
                <a:cs typeface="Times New Roman"/>
              </a:rPr>
              <a:t>explain</a:t>
            </a:r>
            <a:endParaRPr sz="3995">
              <a:latin typeface="Times New Roman"/>
              <a:cs typeface="Times New Roman"/>
            </a:endParaRPr>
          </a:p>
        </p:txBody>
      </p:sp>
      <p:sp>
        <p:nvSpPr>
          <p:cNvPr id="3" name="object 3"/>
          <p:cNvSpPr txBox="1"/>
          <p:nvPr/>
        </p:nvSpPr>
        <p:spPr>
          <a:xfrm>
            <a:off x="873198" y="2878232"/>
            <a:ext cx="4269549" cy="3363340"/>
          </a:xfrm>
          <a:prstGeom prst="rect">
            <a:avLst/>
          </a:prstGeom>
        </p:spPr>
        <p:txBody>
          <a:bodyPr vert="horz" wrap="square" lIns="0" tIns="47355" rIns="0" bIns="0" rtlCol="0">
            <a:spAutoFit/>
          </a:bodyPr>
          <a:lstStyle/>
          <a:p>
            <a:pPr marL="244387" marR="509069" indent="-228320">
              <a:lnSpc>
                <a:spcPts val="1864"/>
              </a:lnSpc>
              <a:spcBef>
                <a:spcPts val="373"/>
              </a:spcBef>
              <a:buFont typeface="Wingdings"/>
              <a:buChar char=""/>
              <a:tabLst>
                <a:tab pos="244387" algn="l"/>
              </a:tabLst>
            </a:pPr>
            <a:r>
              <a:rPr sz="1731" dirty="0">
                <a:latin typeface="Calibri"/>
                <a:cs typeface="Calibri"/>
              </a:rPr>
              <a:t>Use</a:t>
            </a:r>
            <a:r>
              <a:rPr sz="1731" spc="-53" dirty="0">
                <a:latin typeface="Calibri"/>
                <a:cs typeface="Calibri"/>
              </a:rPr>
              <a:t> </a:t>
            </a:r>
            <a:r>
              <a:rPr sz="1731" dirty="0">
                <a:latin typeface="Calibri"/>
                <a:cs typeface="Calibri"/>
              </a:rPr>
              <a:t>open</a:t>
            </a:r>
            <a:r>
              <a:rPr sz="1731" spc="-53" dirty="0">
                <a:latin typeface="Calibri"/>
                <a:cs typeface="Calibri"/>
              </a:rPr>
              <a:t> </a:t>
            </a:r>
            <a:r>
              <a:rPr sz="1731" spc="-13" dirty="0">
                <a:latin typeface="Calibri"/>
                <a:cs typeface="Calibri"/>
              </a:rPr>
              <a:t>questions</a:t>
            </a:r>
            <a:r>
              <a:rPr sz="1731" spc="-53" dirty="0">
                <a:latin typeface="Calibri"/>
                <a:cs typeface="Calibri"/>
              </a:rPr>
              <a:t> </a:t>
            </a:r>
            <a:r>
              <a:rPr sz="1731" dirty="0">
                <a:latin typeface="Calibri"/>
                <a:cs typeface="Calibri"/>
              </a:rPr>
              <a:t>to</a:t>
            </a:r>
            <a:r>
              <a:rPr sz="1731" spc="-47" dirty="0">
                <a:latin typeface="Calibri"/>
                <a:cs typeface="Calibri"/>
              </a:rPr>
              <a:t> </a:t>
            </a:r>
            <a:r>
              <a:rPr sz="1731" spc="-13" dirty="0">
                <a:latin typeface="Calibri"/>
                <a:cs typeface="Calibri"/>
              </a:rPr>
              <a:t>gather</a:t>
            </a:r>
            <a:r>
              <a:rPr sz="1731" spc="-53" dirty="0">
                <a:latin typeface="Calibri"/>
                <a:cs typeface="Calibri"/>
              </a:rPr>
              <a:t> </a:t>
            </a:r>
            <a:r>
              <a:rPr sz="1731" dirty="0">
                <a:latin typeface="Calibri"/>
                <a:cs typeface="Calibri"/>
              </a:rPr>
              <a:t>the</a:t>
            </a:r>
            <a:r>
              <a:rPr sz="1731" spc="-53" dirty="0">
                <a:latin typeface="Calibri"/>
                <a:cs typeface="Calibri"/>
              </a:rPr>
              <a:t> </a:t>
            </a:r>
            <a:r>
              <a:rPr sz="1731" spc="-13" dirty="0">
                <a:latin typeface="Calibri"/>
                <a:cs typeface="Calibri"/>
              </a:rPr>
              <a:t>initial information.</a:t>
            </a:r>
            <a:endParaRPr sz="1731">
              <a:latin typeface="Calibri"/>
              <a:cs typeface="Calibri"/>
            </a:endParaRPr>
          </a:p>
          <a:p>
            <a:pPr marL="244387" marR="257917" indent="-228320">
              <a:lnSpc>
                <a:spcPts val="1864"/>
              </a:lnSpc>
              <a:spcBef>
                <a:spcPts val="992"/>
              </a:spcBef>
              <a:buFont typeface="Wingdings"/>
              <a:buChar char=""/>
              <a:tabLst>
                <a:tab pos="244387" algn="l"/>
              </a:tabLst>
            </a:pPr>
            <a:r>
              <a:rPr sz="1731" dirty="0">
                <a:latin typeface="Calibri"/>
                <a:cs typeface="Calibri"/>
              </a:rPr>
              <a:t>never</a:t>
            </a:r>
            <a:r>
              <a:rPr sz="1731" spc="-47" dirty="0">
                <a:latin typeface="Calibri"/>
                <a:cs typeface="Calibri"/>
              </a:rPr>
              <a:t> </a:t>
            </a:r>
            <a:r>
              <a:rPr sz="1731" dirty="0">
                <a:latin typeface="Calibri"/>
                <a:cs typeface="Calibri"/>
              </a:rPr>
              <a:t>use</a:t>
            </a:r>
            <a:r>
              <a:rPr sz="1731" spc="-53" dirty="0">
                <a:latin typeface="Calibri"/>
                <a:cs typeface="Calibri"/>
              </a:rPr>
              <a:t> </a:t>
            </a:r>
            <a:r>
              <a:rPr sz="1731" dirty="0">
                <a:latin typeface="Calibri"/>
                <a:cs typeface="Calibri"/>
              </a:rPr>
              <a:t>leading</a:t>
            </a:r>
            <a:r>
              <a:rPr sz="1731" spc="-53" dirty="0">
                <a:latin typeface="Calibri"/>
                <a:cs typeface="Calibri"/>
              </a:rPr>
              <a:t> </a:t>
            </a:r>
            <a:r>
              <a:rPr sz="1731" spc="-13" dirty="0">
                <a:latin typeface="Calibri"/>
                <a:cs typeface="Calibri"/>
              </a:rPr>
              <a:t>questions,</a:t>
            </a:r>
            <a:r>
              <a:rPr sz="1731" spc="-53" dirty="0">
                <a:latin typeface="Calibri"/>
                <a:cs typeface="Calibri"/>
              </a:rPr>
              <a:t> </a:t>
            </a:r>
            <a:r>
              <a:rPr sz="1731" dirty="0">
                <a:latin typeface="Calibri"/>
                <a:cs typeface="Calibri"/>
              </a:rPr>
              <a:t>or</a:t>
            </a:r>
            <a:r>
              <a:rPr sz="1731" spc="-47" dirty="0">
                <a:latin typeface="Calibri"/>
                <a:cs typeface="Calibri"/>
              </a:rPr>
              <a:t> </a:t>
            </a:r>
            <a:r>
              <a:rPr sz="1731" spc="-13" dirty="0">
                <a:latin typeface="Calibri"/>
                <a:cs typeface="Calibri"/>
              </a:rPr>
              <a:t>prompt</a:t>
            </a:r>
            <a:r>
              <a:rPr sz="1731" spc="-60" dirty="0">
                <a:latin typeface="Calibri"/>
                <a:cs typeface="Calibri"/>
              </a:rPr>
              <a:t> </a:t>
            </a:r>
            <a:r>
              <a:rPr sz="1731" spc="-33" dirty="0">
                <a:latin typeface="Calibri"/>
                <a:cs typeface="Calibri"/>
              </a:rPr>
              <a:t>an </a:t>
            </a:r>
            <a:r>
              <a:rPr sz="1731" dirty="0">
                <a:latin typeface="Calibri"/>
                <a:cs typeface="Calibri"/>
              </a:rPr>
              <a:t>answer</a:t>
            </a:r>
            <a:r>
              <a:rPr sz="1731" spc="-73" dirty="0">
                <a:latin typeface="Calibri"/>
                <a:cs typeface="Calibri"/>
              </a:rPr>
              <a:t> </a:t>
            </a:r>
            <a:r>
              <a:rPr sz="1731" dirty="0">
                <a:latin typeface="Calibri"/>
                <a:cs typeface="Calibri"/>
              </a:rPr>
              <a:t>from</a:t>
            </a:r>
            <a:r>
              <a:rPr sz="1731" spc="-67" dirty="0">
                <a:latin typeface="Calibri"/>
                <a:cs typeface="Calibri"/>
              </a:rPr>
              <a:t> </a:t>
            </a:r>
            <a:r>
              <a:rPr sz="1731" dirty="0">
                <a:latin typeface="Calibri"/>
                <a:cs typeface="Calibri"/>
              </a:rPr>
              <a:t>an</a:t>
            </a:r>
            <a:r>
              <a:rPr sz="1731" spc="-67" dirty="0">
                <a:latin typeface="Calibri"/>
                <a:cs typeface="Calibri"/>
              </a:rPr>
              <a:t> </a:t>
            </a:r>
            <a:r>
              <a:rPr sz="1731" spc="-13" dirty="0">
                <a:latin typeface="Calibri"/>
                <a:cs typeface="Calibri"/>
              </a:rPr>
              <a:t>interviewee.</a:t>
            </a:r>
            <a:endParaRPr sz="1731">
              <a:latin typeface="Calibri"/>
              <a:cs typeface="Calibri"/>
            </a:endParaRPr>
          </a:p>
          <a:p>
            <a:pPr marL="244387" indent="-227474">
              <a:spcBef>
                <a:spcPts val="752"/>
              </a:spcBef>
              <a:buFont typeface="Wingdings"/>
              <a:buChar char=""/>
              <a:tabLst>
                <a:tab pos="244387" algn="l"/>
              </a:tabLst>
            </a:pPr>
            <a:r>
              <a:rPr sz="1731" dirty="0">
                <a:latin typeface="Calibri"/>
                <a:cs typeface="Calibri"/>
              </a:rPr>
              <a:t>Do</a:t>
            </a:r>
            <a:r>
              <a:rPr sz="1731" spc="-47" dirty="0">
                <a:latin typeface="Calibri"/>
                <a:cs typeface="Calibri"/>
              </a:rPr>
              <a:t> </a:t>
            </a:r>
            <a:r>
              <a:rPr sz="1731" dirty="0">
                <a:latin typeface="Calibri"/>
                <a:cs typeface="Calibri"/>
              </a:rPr>
              <a:t>not</a:t>
            </a:r>
            <a:r>
              <a:rPr sz="1731" spc="-47" dirty="0">
                <a:latin typeface="Calibri"/>
                <a:cs typeface="Calibri"/>
              </a:rPr>
              <a:t> </a:t>
            </a:r>
            <a:r>
              <a:rPr sz="1731" dirty="0">
                <a:latin typeface="Calibri"/>
                <a:cs typeface="Calibri"/>
              </a:rPr>
              <a:t>ask</a:t>
            </a:r>
            <a:r>
              <a:rPr sz="1731" spc="-47" dirty="0">
                <a:latin typeface="Calibri"/>
                <a:cs typeface="Calibri"/>
              </a:rPr>
              <a:t> </a:t>
            </a:r>
            <a:r>
              <a:rPr sz="1731" dirty="0">
                <a:latin typeface="Calibri"/>
                <a:cs typeface="Calibri"/>
              </a:rPr>
              <a:t>lots</a:t>
            </a:r>
            <a:r>
              <a:rPr sz="1731" spc="-40" dirty="0">
                <a:latin typeface="Calibri"/>
                <a:cs typeface="Calibri"/>
              </a:rPr>
              <a:t> </a:t>
            </a:r>
            <a:r>
              <a:rPr sz="1731" dirty="0">
                <a:latin typeface="Calibri"/>
                <a:cs typeface="Calibri"/>
              </a:rPr>
              <a:t>of</a:t>
            </a:r>
            <a:r>
              <a:rPr sz="1731" spc="-47" dirty="0">
                <a:latin typeface="Calibri"/>
                <a:cs typeface="Calibri"/>
              </a:rPr>
              <a:t> </a:t>
            </a:r>
            <a:r>
              <a:rPr sz="1731" spc="-13" dirty="0">
                <a:latin typeface="Calibri"/>
                <a:cs typeface="Calibri"/>
              </a:rPr>
              <a:t>questions</a:t>
            </a:r>
            <a:r>
              <a:rPr sz="1731" spc="-47" dirty="0">
                <a:latin typeface="Calibri"/>
                <a:cs typeface="Calibri"/>
              </a:rPr>
              <a:t> </a:t>
            </a:r>
            <a:r>
              <a:rPr sz="1731" dirty="0">
                <a:latin typeface="Calibri"/>
                <a:cs typeface="Calibri"/>
              </a:rPr>
              <a:t>at</a:t>
            </a:r>
            <a:r>
              <a:rPr sz="1731" spc="-53" dirty="0">
                <a:latin typeface="Calibri"/>
                <a:cs typeface="Calibri"/>
              </a:rPr>
              <a:t> </a:t>
            </a:r>
            <a:r>
              <a:rPr sz="1731" dirty="0">
                <a:latin typeface="Calibri"/>
                <a:cs typeface="Calibri"/>
              </a:rPr>
              <a:t>the</a:t>
            </a:r>
            <a:r>
              <a:rPr sz="1731" spc="-40" dirty="0">
                <a:latin typeface="Calibri"/>
                <a:cs typeface="Calibri"/>
              </a:rPr>
              <a:t> </a:t>
            </a:r>
            <a:r>
              <a:rPr sz="1731" dirty="0">
                <a:latin typeface="Calibri"/>
                <a:cs typeface="Calibri"/>
              </a:rPr>
              <a:t>same</a:t>
            </a:r>
            <a:r>
              <a:rPr sz="1731" spc="-47" dirty="0">
                <a:latin typeface="Calibri"/>
                <a:cs typeface="Calibri"/>
              </a:rPr>
              <a:t> </a:t>
            </a:r>
            <a:r>
              <a:rPr sz="1731" spc="-27" dirty="0">
                <a:latin typeface="Calibri"/>
                <a:cs typeface="Calibri"/>
              </a:rPr>
              <a:t>time</a:t>
            </a:r>
            <a:endParaRPr sz="1731">
              <a:latin typeface="Calibri"/>
              <a:cs typeface="Calibri"/>
            </a:endParaRPr>
          </a:p>
          <a:p>
            <a:pPr marL="244387" marR="47355" indent="-228320" algn="just">
              <a:lnSpc>
                <a:spcPts val="1864"/>
              </a:lnSpc>
              <a:spcBef>
                <a:spcPts val="1025"/>
              </a:spcBef>
              <a:buFont typeface="Wingdings"/>
              <a:buChar char=""/>
              <a:tabLst>
                <a:tab pos="244387" algn="l"/>
              </a:tabLst>
            </a:pPr>
            <a:r>
              <a:rPr sz="1731" dirty="0">
                <a:latin typeface="Calibri"/>
                <a:cs typeface="Calibri"/>
              </a:rPr>
              <a:t>closed,</a:t>
            </a:r>
            <a:r>
              <a:rPr sz="1731" spc="-60" dirty="0">
                <a:latin typeface="Calibri"/>
                <a:cs typeface="Calibri"/>
              </a:rPr>
              <a:t> </a:t>
            </a:r>
            <a:r>
              <a:rPr sz="1731" spc="-13" dirty="0">
                <a:latin typeface="Calibri"/>
                <a:cs typeface="Calibri"/>
              </a:rPr>
              <a:t>targeted</a:t>
            </a:r>
            <a:r>
              <a:rPr sz="1731" spc="-60" dirty="0">
                <a:latin typeface="Calibri"/>
                <a:cs typeface="Calibri"/>
              </a:rPr>
              <a:t> </a:t>
            </a:r>
            <a:r>
              <a:rPr sz="1731" spc="-13" dirty="0">
                <a:latin typeface="Calibri"/>
                <a:cs typeface="Calibri"/>
              </a:rPr>
              <a:t>questions</a:t>
            </a:r>
            <a:r>
              <a:rPr sz="1731" spc="-60" dirty="0">
                <a:latin typeface="Calibri"/>
                <a:cs typeface="Calibri"/>
              </a:rPr>
              <a:t> </a:t>
            </a:r>
            <a:r>
              <a:rPr sz="1731" dirty="0">
                <a:latin typeface="Calibri"/>
                <a:cs typeface="Calibri"/>
              </a:rPr>
              <a:t>can</a:t>
            </a:r>
            <a:r>
              <a:rPr sz="1731" spc="-53" dirty="0">
                <a:latin typeface="Calibri"/>
                <a:cs typeface="Calibri"/>
              </a:rPr>
              <a:t> </a:t>
            </a:r>
            <a:r>
              <a:rPr sz="1731" dirty="0">
                <a:latin typeface="Calibri"/>
                <a:cs typeface="Calibri"/>
              </a:rPr>
              <a:t>be</a:t>
            </a:r>
            <a:r>
              <a:rPr sz="1731" spc="-53" dirty="0">
                <a:latin typeface="Calibri"/>
                <a:cs typeface="Calibri"/>
              </a:rPr>
              <a:t> </a:t>
            </a:r>
            <a:r>
              <a:rPr sz="1731" dirty="0">
                <a:latin typeface="Calibri"/>
                <a:cs typeface="Calibri"/>
              </a:rPr>
              <a:t>used</a:t>
            </a:r>
            <a:r>
              <a:rPr sz="1731" spc="-60" dirty="0">
                <a:latin typeface="Calibri"/>
                <a:cs typeface="Calibri"/>
              </a:rPr>
              <a:t> </a:t>
            </a:r>
            <a:r>
              <a:rPr sz="1731" spc="-27" dirty="0">
                <a:latin typeface="Calibri"/>
                <a:cs typeface="Calibri"/>
              </a:rPr>
              <a:t>after </a:t>
            </a:r>
            <a:r>
              <a:rPr sz="1731" dirty="0">
                <a:latin typeface="Calibri"/>
                <a:cs typeface="Calibri"/>
              </a:rPr>
              <a:t>the</a:t>
            </a:r>
            <a:r>
              <a:rPr sz="1731" spc="-53" dirty="0">
                <a:latin typeface="Calibri"/>
                <a:cs typeface="Calibri"/>
              </a:rPr>
              <a:t> </a:t>
            </a:r>
            <a:r>
              <a:rPr sz="1731" dirty="0">
                <a:latin typeface="Calibri"/>
                <a:cs typeface="Calibri"/>
              </a:rPr>
              <a:t>initial</a:t>
            </a:r>
            <a:r>
              <a:rPr sz="1731" spc="-47" dirty="0">
                <a:latin typeface="Calibri"/>
                <a:cs typeface="Calibri"/>
              </a:rPr>
              <a:t> </a:t>
            </a:r>
            <a:r>
              <a:rPr sz="1731" spc="-13" dirty="0">
                <a:latin typeface="Calibri"/>
                <a:cs typeface="Calibri"/>
              </a:rPr>
              <a:t>information</a:t>
            </a:r>
            <a:r>
              <a:rPr sz="1731" spc="-47" dirty="0">
                <a:latin typeface="Calibri"/>
                <a:cs typeface="Calibri"/>
              </a:rPr>
              <a:t> </a:t>
            </a:r>
            <a:r>
              <a:rPr sz="1731" spc="-13" dirty="0">
                <a:latin typeface="Calibri"/>
                <a:cs typeface="Calibri"/>
              </a:rPr>
              <a:t>gathering,</a:t>
            </a:r>
            <a:r>
              <a:rPr sz="1731" spc="-53" dirty="0">
                <a:latin typeface="Calibri"/>
                <a:cs typeface="Calibri"/>
              </a:rPr>
              <a:t> </a:t>
            </a:r>
            <a:r>
              <a:rPr sz="1731" dirty="0">
                <a:latin typeface="Calibri"/>
                <a:cs typeface="Calibri"/>
              </a:rPr>
              <a:t>to</a:t>
            </a:r>
            <a:r>
              <a:rPr sz="1731" spc="-47" dirty="0">
                <a:latin typeface="Calibri"/>
                <a:cs typeface="Calibri"/>
              </a:rPr>
              <a:t> </a:t>
            </a:r>
            <a:r>
              <a:rPr sz="1731" spc="-13" dirty="0">
                <a:latin typeface="Calibri"/>
                <a:cs typeface="Calibri"/>
              </a:rPr>
              <a:t>establish </a:t>
            </a:r>
            <a:r>
              <a:rPr sz="1731" dirty="0">
                <a:latin typeface="Calibri"/>
                <a:cs typeface="Calibri"/>
              </a:rPr>
              <a:t>specific</a:t>
            </a:r>
            <a:r>
              <a:rPr sz="1731" spc="-100" dirty="0">
                <a:latin typeface="Calibri"/>
                <a:cs typeface="Calibri"/>
              </a:rPr>
              <a:t> </a:t>
            </a:r>
            <a:r>
              <a:rPr sz="1731" spc="-13" dirty="0">
                <a:latin typeface="Calibri"/>
                <a:cs typeface="Calibri"/>
              </a:rPr>
              <a:t>facts.</a:t>
            </a:r>
            <a:endParaRPr sz="1731">
              <a:latin typeface="Calibri"/>
              <a:cs typeface="Calibri"/>
            </a:endParaRPr>
          </a:p>
          <a:p>
            <a:pPr marL="244387" indent="-227474" algn="just">
              <a:spcBef>
                <a:spcPts val="752"/>
              </a:spcBef>
              <a:buFont typeface="Wingdings"/>
              <a:buChar char=""/>
              <a:tabLst>
                <a:tab pos="244387" algn="l"/>
              </a:tabLst>
            </a:pPr>
            <a:r>
              <a:rPr sz="1731" spc="-13" dirty="0">
                <a:latin typeface="Calibri"/>
                <a:cs typeface="Calibri"/>
              </a:rPr>
              <a:t>avoid</a:t>
            </a:r>
            <a:r>
              <a:rPr sz="1731" spc="-47" dirty="0">
                <a:latin typeface="Calibri"/>
                <a:cs typeface="Calibri"/>
              </a:rPr>
              <a:t> </a:t>
            </a:r>
            <a:r>
              <a:rPr sz="1731" dirty="0">
                <a:latin typeface="Calibri"/>
                <a:cs typeface="Calibri"/>
              </a:rPr>
              <a:t>the</a:t>
            </a:r>
            <a:r>
              <a:rPr sz="1731" spc="-47" dirty="0">
                <a:latin typeface="Calibri"/>
                <a:cs typeface="Calibri"/>
              </a:rPr>
              <a:t> </a:t>
            </a:r>
            <a:r>
              <a:rPr sz="1731" dirty="0">
                <a:latin typeface="Calibri"/>
                <a:cs typeface="Calibri"/>
              </a:rPr>
              <a:t>use</a:t>
            </a:r>
            <a:r>
              <a:rPr sz="1731" spc="-40" dirty="0">
                <a:latin typeface="Calibri"/>
                <a:cs typeface="Calibri"/>
              </a:rPr>
              <a:t> </a:t>
            </a:r>
            <a:r>
              <a:rPr sz="1731" dirty="0">
                <a:latin typeface="Calibri"/>
                <a:cs typeface="Calibri"/>
              </a:rPr>
              <a:t>of</a:t>
            </a:r>
            <a:r>
              <a:rPr sz="1731" spc="-47" dirty="0">
                <a:latin typeface="Calibri"/>
                <a:cs typeface="Calibri"/>
              </a:rPr>
              <a:t> </a:t>
            </a:r>
            <a:r>
              <a:rPr sz="1731" spc="-13" dirty="0">
                <a:latin typeface="Calibri"/>
                <a:cs typeface="Calibri"/>
              </a:rPr>
              <a:t>jargon.</a:t>
            </a:r>
            <a:endParaRPr sz="1731">
              <a:latin typeface="Calibri"/>
              <a:cs typeface="Calibri"/>
            </a:endParaRPr>
          </a:p>
          <a:p>
            <a:pPr marL="244387" marR="546275" indent="-228320" algn="just">
              <a:lnSpc>
                <a:spcPts val="1864"/>
              </a:lnSpc>
              <a:spcBef>
                <a:spcPts val="1025"/>
              </a:spcBef>
              <a:buFont typeface="Wingdings"/>
              <a:buChar char=""/>
              <a:tabLst>
                <a:tab pos="244387" algn="l"/>
              </a:tabLst>
            </a:pPr>
            <a:r>
              <a:rPr sz="1731" spc="-13" dirty="0">
                <a:latin typeface="Calibri"/>
                <a:cs typeface="Calibri"/>
              </a:rPr>
              <a:t>ensure</a:t>
            </a:r>
            <a:r>
              <a:rPr sz="1731" spc="-47" dirty="0">
                <a:latin typeface="Calibri"/>
                <a:cs typeface="Calibri"/>
              </a:rPr>
              <a:t> </a:t>
            </a:r>
            <a:r>
              <a:rPr sz="1731" dirty="0">
                <a:latin typeface="Calibri"/>
                <a:cs typeface="Calibri"/>
              </a:rPr>
              <a:t>the</a:t>
            </a:r>
            <a:r>
              <a:rPr sz="1731" spc="-40" dirty="0">
                <a:latin typeface="Calibri"/>
                <a:cs typeface="Calibri"/>
              </a:rPr>
              <a:t> </a:t>
            </a:r>
            <a:r>
              <a:rPr sz="1731" dirty="0">
                <a:latin typeface="Calibri"/>
                <a:cs typeface="Calibri"/>
              </a:rPr>
              <a:t>initial</a:t>
            </a:r>
            <a:r>
              <a:rPr sz="1731" spc="-47" dirty="0">
                <a:latin typeface="Calibri"/>
                <a:cs typeface="Calibri"/>
              </a:rPr>
              <a:t> </a:t>
            </a:r>
            <a:r>
              <a:rPr sz="1731" spc="-13" dirty="0">
                <a:latin typeface="Calibri"/>
                <a:cs typeface="Calibri"/>
              </a:rPr>
              <a:t>rapport</a:t>
            </a:r>
            <a:r>
              <a:rPr sz="1731" spc="-47" dirty="0">
                <a:latin typeface="Calibri"/>
                <a:cs typeface="Calibri"/>
              </a:rPr>
              <a:t> </a:t>
            </a:r>
            <a:r>
              <a:rPr sz="1731" spc="-13" dirty="0">
                <a:latin typeface="Calibri"/>
                <a:cs typeface="Calibri"/>
              </a:rPr>
              <a:t>established</a:t>
            </a:r>
            <a:r>
              <a:rPr sz="1731" spc="-53" dirty="0">
                <a:latin typeface="Calibri"/>
                <a:cs typeface="Calibri"/>
              </a:rPr>
              <a:t> </a:t>
            </a:r>
            <a:r>
              <a:rPr sz="1731" spc="-33" dirty="0">
                <a:latin typeface="Calibri"/>
                <a:cs typeface="Calibri"/>
              </a:rPr>
              <a:t>is </a:t>
            </a:r>
            <a:r>
              <a:rPr sz="1731" spc="-13" dirty="0">
                <a:latin typeface="Calibri"/>
                <a:cs typeface="Calibri"/>
              </a:rPr>
              <a:t>continued</a:t>
            </a:r>
            <a:r>
              <a:rPr sz="1731" spc="-40" dirty="0">
                <a:latin typeface="Calibri"/>
                <a:cs typeface="Calibri"/>
              </a:rPr>
              <a:t> </a:t>
            </a:r>
            <a:r>
              <a:rPr sz="1731" spc="-13" dirty="0">
                <a:latin typeface="Calibri"/>
                <a:cs typeface="Calibri"/>
              </a:rPr>
              <a:t>throughout</a:t>
            </a:r>
            <a:r>
              <a:rPr sz="1731" spc="-40" dirty="0">
                <a:latin typeface="Calibri"/>
                <a:cs typeface="Calibri"/>
              </a:rPr>
              <a:t> </a:t>
            </a:r>
            <a:r>
              <a:rPr sz="1731" dirty="0">
                <a:latin typeface="Calibri"/>
                <a:cs typeface="Calibri"/>
              </a:rPr>
              <a:t>the</a:t>
            </a:r>
            <a:r>
              <a:rPr sz="1731" spc="-33" dirty="0">
                <a:latin typeface="Calibri"/>
                <a:cs typeface="Calibri"/>
              </a:rPr>
              <a:t> </a:t>
            </a:r>
            <a:r>
              <a:rPr sz="1731" spc="-13" dirty="0">
                <a:latin typeface="Calibri"/>
                <a:cs typeface="Calibri"/>
              </a:rPr>
              <a:t>interview.</a:t>
            </a:r>
            <a:endParaRPr sz="1731">
              <a:latin typeface="Calibri"/>
              <a:cs typeface="Calibri"/>
            </a:endParaRPr>
          </a:p>
        </p:txBody>
      </p:sp>
      <p:pic>
        <p:nvPicPr>
          <p:cNvPr id="4" name="object 4"/>
          <p:cNvPicPr/>
          <p:nvPr/>
        </p:nvPicPr>
        <p:blipFill>
          <a:blip r:embed="rId2" cstate="print"/>
          <a:stretch>
            <a:fillRect/>
          </a:stretch>
        </p:blipFill>
        <p:spPr>
          <a:xfrm>
            <a:off x="6383630" y="9"/>
            <a:ext cx="5800853" cy="6848335"/>
          </a:xfrm>
          <a:prstGeom prst="rect">
            <a:avLst/>
          </a:prstGeom>
        </p:spPr>
      </p:pic>
    </p:spTree>
  </p:cSld>
  <p:clrMapOvr>
    <a:masterClrMapping/>
  </p:clrMapOvr>
  <p:transition>
    <p:dissolv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1900" y="603739"/>
            <a:ext cx="2420172" cy="1625094"/>
          </a:xfrm>
          <a:prstGeom prst="rect">
            <a:avLst/>
          </a:prstGeom>
        </p:spPr>
        <p:txBody>
          <a:bodyPr vert="horz" wrap="square" lIns="0" tIns="110777" rIns="0" bIns="0" rtlCol="0" anchor="ctr">
            <a:spAutoFit/>
          </a:bodyPr>
          <a:lstStyle/>
          <a:p>
            <a:pPr marL="16913" marR="6765">
              <a:lnSpc>
                <a:spcPts val="5899"/>
              </a:lnSpc>
              <a:spcBef>
                <a:spcPts val="872"/>
              </a:spcBef>
            </a:pPr>
            <a:r>
              <a:rPr sz="5460" spc="-13" dirty="0">
                <a:solidFill>
                  <a:srgbClr val="000000"/>
                </a:solidFill>
                <a:latin typeface="Times New Roman"/>
                <a:cs typeface="Times New Roman"/>
              </a:rPr>
              <a:t>Active listening</a:t>
            </a:r>
            <a:endParaRPr sz="5460">
              <a:latin typeface="Times New Roman"/>
              <a:cs typeface="Times New Roman"/>
            </a:endParaRPr>
          </a:p>
        </p:txBody>
      </p:sp>
      <p:grpSp>
        <p:nvGrpSpPr>
          <p:cNvPr id="3" name="object 3"/>
          <p:cNvGrpSpPr/>
          <p:nvPr/>
        </p:nvGrpSpPr>
        <p:grpSpPr>
          <a:xfrm>
            <a:off x="617561" y="2511154"/>
            <a:ext cx="3529629" cy="147137"/>
            <a:chOff x="458098" y="1885690"/>
            <a:chExt cx="2650490" cy="110489"/>
          </a:xfrm>
        </p:grpSpPr>
        <p:sp>
          <p:nvSpPr>
            <p:cNvPr id="4" name="object 4"/>
            <p:cNvSpPr/>
            <p:nvPr/>
          </p:nvSpPr>
          <p:spPr>
            <a:xfrm>
              <a:off x="480237" y="1907829"/>
              <a:ext cx="2606040" cy="66040"/>
            </a:xfrm>
            <a:custGeom>
              <a:avLst/>
              <a:gdLst/>
              <a:ahLst/>
              <a:cxnLst/>
              <a:rect l="l" t="t" r="r" b="b"/>
              <a:pathLst>
                <a:path w="2606040" h="66039">
                  <a:moveTo>
                    <a:pt x="0" y="32211"/>
                  </a:moveTo>
                  <a:lnTo>
                    <a:pt x="53828" y="27097"/>
                  </a:lnTo>
                  <a:lnTo>
                    <a:pt x="109419" y="22762"/>
                  </a:lnTo>
                  <a:lnTo>
                    <a:pt x="166150" y="19252"/>
                  </a:lnTo>
                  <a:lnTo>
                    <a:pt x="223399" y="16613"/>
                  </a:lnTo>
                  <a:lnTo>
                    <a:pt x="280543" y="14888"/>
                  </a:lnTo>
                  <a:lnTo>
                    <a:pt x="336959" y="14123"/>
                  </a:lnTo>
                  <a:lnTo>
                    <a:pt x="392025" y="14363"/>
                  </a:lnTo>
                  <a:lnTo>
                    <a:pt x="445119" y="15653"/>
                  </a:lnTo>
                  <a:lnTo>
                    <a:pt x="495619" y="18038"/>
                  </a:lnTo>
                  <a:lnTo>
                    <a:pt x="542900" y="21563"/>
                  </a:lnTo>
                  <a:lnTo>
                    <a:pt x="586342" y="26272"/>
                  </a:lnTo>
                  <a:lnTo>
                    <a:pt x="625322" y="32211"/>
                  </a:lnTo>
                  <a:lnTo>
                    <a:pt x="695456" y="31525"/>
                  </a:lnTo>
                  <a:lnTo>
                    <a:pt x="756621" y="31663"/>
                  </a:lnTo>
                  <a:lnTo>
                    <a:pt x="810406" y="32417"/>
                  </a:lnTo>
                  <a:lnTo>
                    <a:pt x="858401" y="33574"/>
                  </a:lnTo>
                  <a:lnTo>
                    <a:pt x="902197" y="34927"/>
                  </a:lnTo>
                  <a:lnTo>
                    <a:pt x="943382" y="36264"/>
                  </a:lnTo>
                  <a:lnTo>
                    <a:pt x="983548" y="37376"/>
                  </a:lnTo>
                  <a:lnTo>
                    <a:pt x="1024284" y="38053"/>
                  </a:lnTo>
                  <a:lnTo>
                    <a:pt x="1067179" y="38085"/>
                  </a:lnTo>
                  <a:lnTo>
                    <a:pt x="1113824" y="37262"/>
                  </a:lnTo>
                  <a:lnTo>
                    <a:pt x="1165809" y="35374"/>
                  </a:lnTo>
                  <a:lnTo>
                    <a:pt x="1224724" y="32211"/>
                  </a:lnTo>
                  <a:lnTo>
                    <a:pt x="1285137" y="30217"/>
                  </a:lnTo>
                  <a:lnTo>
                    <a:pt x="1339723" y="29610"/>
                  </a:lnTo>
                  <a:lnTo>
                    <a:pt x="1389659" y="30084"/>
                  </a:lnTo>
                  <a:lnTo>
                    <a:pt x="1436123" y="31331"/>
                  </a:lnTo>
                  <a:lnTo>
                    <a:pt x="1480292" y="33042"/>
                  </a:lnTo>
                  <a:lnTo>
                    <a:pt x="1523344" y="34911"/>
                  </a:lnTo>
                  <a:lnTo>
                    <a:pt x="1566456" y="36631"/>
                  </a:lnTo>
                  <a:lnTo>
                    <a:pt x="1610805" y="37892"/>
                  </a:lnTo>
                  <a:lnTo>
                    <a:pt x="1657569" y="38389"/>
                  </a:lnTo>
                  <a:lnTo>
                    <a:pt x="1707926" y="37812"/>
                  </a:lnTo>
                  <a:lnTo>
                    <a:pt x="1763052" y="35856"/>
                  </a:lnTo>
                  <a:lnTo>
                    <a:pt x="1824126" y="32211"/>
                  </a:lnTo>
                  <a:lnTo>
                    <a:pt x="1872860" y="20278"/>
                  </a:lnTo>
                  <a:lnTo>
                    <a:pt x="1920771" y="11405"/>
                  </a:lnTo>
                  <a:lnTo>
                    <a:pt x="1968039" y="5277"/>
                  </a:lnTo>
                  <a:lnTo>
                    <a:pt x="2014844" y="1581"/>
                  </a:lnTo>
                  <a:lnTo>
                    <a:pt x="2061367" y="0"/>
                  </a:lnTo>
                  <a:lnTo>
                    <a:pt x="2107787" y="219"/>
                  </a:lnTo>
                  <a:lnTo>
                    <a:pt x="2154286" y="1926"/>
                  </a:lnTo>
                  <a:lnTo>
                    <a:pt x="2201043" y="4803"/>
                  </a:lnTo>
                  <a:lnTo>
                    <a:pt x="2248239" y="8537"/>
                  </a:lnTo>
                  <a:lnTo>
                    <a:pt x="2296053" y="12813"/>
                  </a:lnTo>
                  <a:lnTo>
                    <a:pt x="2344668" y="17315"/>
                  </a:lnTo>
                  <a:lnTo>
                    <a:pt x="2394261" y="21729"/>
                  </a:lnTo>
                  <a:lnTo>
                    <a:pt x="2445015" y="25741"/>
                  </a:lnTo>
                  <a:lnTo>
                    <a:pt x="2497109" y="29035"/>
                  </a:lnTo>
                  <a:lnTo>
                    <a:pt x="2550724" y="31297"/>
                  </a:lnTo>
                  <a:lnTo>
                    <a:pt x="2606040" y="32211"/>
                  </a:lnTo>
                  <a:lnTo>
                    <a:pt x="2605684" y="37609"/>
                  </a:lnTo>
                  <a:lnTo>
                    <a:pt x="2605684" y="40136"/>
                  </a:lnTo>
                  <a:lnTo>
                    <a:pt x="2606040" y="45889"/>
                  </a:lnTo>
                  <a:lnTo>
                    <a:pt x="2535742" y="47702"/>
                  </a:lnTo>
                  <a:lnTo>
                    <a:pt x="2472461" y="48612"/>
                  </a:lnTo>
                  <a:lnTo>
                    <a:pt x="2415213" y="48776"/>
                  </a:lnTo>
                  <a:lnTo>
                    <a:pt x="2363014" y="48349"/>
                  </a:lnTo>
                  <a:lnTo>
                    <a:pt x="2314880" y="47488"/>
                  </a:lnTo>
                  <a:lnTo>
                    <a:pt x="2269827" y="46348"/>
                  </a:lnTo>
                  <a:lnTo>
                    <a:pt x="2226871" y="45084"/>
                  </a:lnTo>
                  <a:lnTo>
                    <a:pt x="2185029" y="43854"/>
                  </a:lnTo>
                  <a:lnTo>
                    <a:pt x="2143315" y="42812"/>
                  </a:lnTo>
                  <a:lnTo>
                    <a:pt x="2100747" y="42115"/>
                  </a:lnTo>
                  <a:lnTo>
                    <a:pt x="2056339" y="41918"/>
                  </a:lnTo>
                  <a:lnTo>
                    <a:pt x="2009109" y="42377"/>
                  </a:lnTo>
                  <a:lnTo>
                    <a:pt x="1958072" y="43649"/>
                  </a:lnTo>
                  <a:lnTo>
                    <a:pt x="1902244" y="45889"/>
                  </a:lnTo>
                  <a:lnTo>
                    <a:pt x="1842839" y="49789"/>
                  </a:lnTo>
                  <a:lnTo>
                    <a:pt x="1786249" y="51330"/>
                  </a:lnTo>
                  <a:lnTo>
                    <a:pt x="1732219" y="50978"/>
                  </a:lnTo>
                  <a:lnTo>
                    <a:pt x="1680495" y="49199"/>
                  </a:lnTo>
                  <a:lnTo>
                    <a:pt x="1630824" y="46460"/>
                  </a:lnTo>
                  <a:lnTo>
                    <a:pt x="1582952" y="43226"/>
                  </a:lnTo>
                  <a:lnTo>
                    <a:pt x="1536626" y="39964"/>
                  </a:lnTo>
                  <a:lnTo>
                    <a:pt x="1491592" y="37139"/>
                  </a:lnTo>
                  <a:lnTo>
                    <a:pt x="1447596" y="35218"/>
                  </a:lnTo>
                  <a:lnTo>
                    <a:pt x="1404384" y="34666"/>
                  </a:lnTo>
                  <a:lnTo>
                    <a:pt x="1361704" y="35950"/>
                  </a:lnTo>
                  <a:lnTo>
                    <a:pt x="1319300" y="39536"/>
                  </a:lnTo>
                  <a:lnTo>
                    <a:pt x="1276921" y="45889"/>
                  </a:lnTo>
                  <a:lnTo>
                    <a:pt x="1222702" y="44754"/>
                  </a:lnTo>
                  <a:lnTo>
                    <a:pt x="1169596" y="43413"/>
                  </a:lnTo>
                  <a:lnTo>
                    <a:pt x="1117503" y="41990"/>
                  </a:lnTo>
                  <a:lnTo>
                    <a:pt x="1066321" y="40609"/>
                  </a:lnTo>
                  <a:lnTo>
                    <a:pt x="1015949" y="39392"/>
                  </a:lnTo>
                  <a:lnTo>
                    <a:pt x="966285" y="38464"/>
                  </a:lnTo>
                  <a:lnTo>
                    <a:pt x="917230" y="37949"/>
                  </a:lnTo>
                  <a:lnTo>
                    <a:pt x="868680" y="37970"/>
                  </a:lnTo>
                  <a:lnTo>
                    <a:pt x="820535" y="38651"/>
                  </a:lnTo>
                  <a:lnTo>
                    <a:pt x="772695" y="40115"/>
                  </a:lnTo>
                  <a:lnTo>
                    <a:pt x="725056" y="42487"/>
                  </a:lnTo>
                  <a:lnTo>
                    <a:pt x="677519" y="45889"/>
                  </a:lnTo>
                  <a:lnTo>
                    <a:pt x="626038" y="49393"/>
                  </a:lnTo>
                  <a:lnTo>
                    <a:pt x="573179" y="52972"/>
                  </a:lnTo>
                  <a:lnTo>
                    <a:pt x="519288" y="56448"/>
                  </a:lnTo>
                  <a:lnTo>
                    <a:pt x="464713" y="59640"/>
                  </a:lnTo>
                  <a:lnTo>
                    <a:pt x="409800" y="62368"/>
                  </a:lnTo>
                  <a:lnTo>
                    <a:pt x="354897" y="64452"/>
                  </a:lnTo>
                  <a:lnTo>
                    <a:pt x="300351" y="65712"/>
                  </a:lnTo>
                  <a:lnTo>
                    <a:pt x="246509" y="65968"/>
                  </a:lnTo>
                  <a:lnTo>
                    <a:pt x="193717" y="65040"/>
                  </a:lnTo>
                  <a:lnTo>
                    <a:pt x="142323" y="62748"/>
                  </a:lnTo>
                  <a:lnTo>
                    <a:pt x="92674" y="58913"/>
                  </a:lnTo>
                  <a:lnTo>
                    <a:pt x="45117" y="53353"/>
                  </a:lnTo>
                  <a:lnTo>
                    <a:pt x="0" y="45889"/>
                  </a:lnTo>
                  <a:lnTo>
                    <a:pt x="368" y="42651"/>
                  </a:lnTo>
                  <a:lnTo>
                    <a:pt x="723" y="37253"/>
                  </a:lnTo>
                  <a:lnTo>
                    <a:pt x="0" y="32211"/>
                  </a:lnTo>
                  <a:close/>
                </a:path>
              </a:pathLst>
            </a:custGeom>
            <a:ln w="44279">
              <a:solidFill>
                <a:srgbClr val="EC7C30"/>
              </a:solidFill>
            </a:ln>
          </p:spPr>
          <p:txBody>
            <a:bodyPr wrap="square" lIns="0" tIns="0" rIns="0" bIns="0" rtlCol="0"/>
            <a:lstStyle/>
            <a:p>
              <a:endParaRPr sz="2397"/>
            </a:p>
          </p:txBody>
        </p:sp>
        <p:sp>
          <p:nvSpPr>
            <p:cNvPr id="5" name="object 5"/>
            <p:cNvSpPr/>
            <p:nvPr/>
          </p:nvSpPr>
          <p:spPr>
            <a:xfrm>
              <a:off x="480237" y="1917322"/>
              <a:ext cx="2609215" cy="44450"/>
            </a:xfrm>
            <a:custGeom>
              <a:avLst/>
              <a:gdLst/>
              <a:ahLst/>
              <a:cxnLst/>
              <a:rect l="l" t="t" r="r" b="b"/>
              <a:pathLst>
                <a:path w="2609215" h="44450">
                  <a:moveTo>
                    <a:pt x="1528999" y="20867"/>
                  </a:moveTo>
                  <a:lnTo>
                    <a:pt x="1451681" y="20867"/>
                  </a:lnTo>
                  <a:lnTo>
                    <a:pt x="1376821" y="21422"/>
                  </a:lnTo>
                  <a:lnTo>
                    <a:pt x="1383534" y="21422"/>
                  </a:lnTo>
                  <a:lnTo>
                    <a:pt x="1298119" y="22794"/>
                  </a:lnTo>
                  <a:lnTo>
                    <a:pt x="1301208" y="22794"/>
                  </a:lnTo>
                  <a:lnTo>
                    <a:pt x="1232381" y="25990"/>
                  </a:lnTo>
                  <a:lnTo>
                    <a:pt x="1232589" y="25990"/>
                  </a:lnTo>
                  <a:lnTo>
                    <a:pt x="1276921" y="36396"/>
                  </a:lnTo>
                  <a:lnTo>
                    <a:pt x="1323999" y="41130"/>
                  </a:lnTo>
                  <a:lnTo>
                    <a:pt x="1324671" y="41130"/>
                  </a:lnTo>
                  <a:lnTo>
                    <a:pt x="1371885" y="43559"/>
                  </a:lnTo>
                  <a:lnTo>
                    <a:pt x="1422287" y="44258"/>
                  </a:lnTo>
                  <a:lnTo>
                    <a:pt x="1471160" y="43559"/>
                  </a:lnTo>
                  <a:lnTo>
                    <a:pt x="1472878" y="43559"/>
                  </a:lnTo>
                  <a:lnTo>
                    <a:pt x="1526906" y="41698"/>
                  </a:lnTo>
                  <a:lnTo>
                    <a:pt x="1740051" y="30858"/>
                  </a:lnTo>
                  <a:lnTo>
                    <a:pt x="1788476" y="29180"/>
                  </a:lnTo>
                  <a:lnTo>
                    <a:pt x="1783590" y="29180"/>
                  </a:lnTo>
                  <a:lnTo>
                    <a:pt x="1842090" y="28361"/>
                  </a:lnTo>
                  <a:lnTo>
                    <a:pt x="2191226" y="28361"/>
                  </a:lnTo>
                  <a:lnTo>
                    <a:pt x="2275246" y="26947"/>
                  </a:lnTo>
                  <a:lnTo>
                    <a:pt x="2606693" y="26947"/>
                  </a:lnTo>
                  <a:lnTo>
                    <a:pt x="2606340" y="24662"/>
                  </a:lnTo>
                  <a:lnTo>
                    <a:pt x="1764526" y="24662"/>
                  </a:lnTo>
                  <a:lnTo>
                    <a:pt x="1726120" y="24107"/>
                  </a:lnTo>
                  <a:lnTo>
                    <a:pt x="1724182" y="24107"/>
                  </a:lnTo>
                  <a:lnTo>
                    <a:pt x="1528999" y="20867"/>
                  </a:lnTo>
                  <a:close/>
                </a:path>
                <a:path w="2609215" h="44450">
                  <a:moveTo>
                    <a:pt x="1189266" y="20064"/>
                  </a:moveTo>
                  <a:lnTo>
                    <a:pt x="1048822" y="20064"/>
                  </a:lnTo>
                  <a:lnTo>
                    <a:pt x="1000285" y="24107"/>
                  </a:lnTo>
                  <a:lnTo>
                    <a:pt x="1000594" y="24107"/>
                  </a:lnTo>
                  <a:lnTo>
                    <a:pt x="905375" y="33624"/>
                  </a:lnTo>
                  <a:lnTo>
                    <a:pt x="855939" y="37989"/>
                  </a:lnTo>
                  <a:lnTo>
                    <a:pt x="805814" y="41130"/>
                  </a:lnTo>
                  <a:lnTo>
                    <a:pt x="791999" y="41466"/>
                  </a:lnTo>
                  <a:lnTo>
                    <a:pt x="829166" y="42518"/>
                  </a:lnTo>
                  <a:lnTo>
                    <a:pt x="872416" y="42667"/>
                  </a:lnTo>
                  <a:lnTo>
                    <a:pt x="916378" y="41887"/>
                  </a:lnTo>
                  <a:lnTo>
                    <a:pt x="961750" y="40325"/>
                  </a:lnTo>
                  <a:lnTo>
                    <a:pt x="1232589" y="25990"/>
                  </a:lnTo>
                  <a:lnTo>
                    <a:pt x="1232797" y="25990"/>
                  </a:lnTo>
                  <a:lnTo>
                    <a:pt x="1189266" y="20064"/>
                  </a:lnTo>
                  <a:close/>
                </a:path>
                <a:path w="2609215" h="44450">
                  <a:moveTo>
                    <a:pt x="563251" y="21039"/>
                  </a:moveTo>
                  <a:lnTo>
                    <a:pt x="599060" y="26563"/>
                  </a:lnTo>
                  <a:lnTo>
                    <a:pt x="651243" y="36396"/>
                  </a:lnTo>
                  <a:lnTo>
                    <a:pt x="704773" y="41130"/>
                  </a:lnTo>
                  <a:lnTo>
                    <a:pt x="707858" y="41130"/>
                  </a:lnTo>
                  <a:lnTo>
                    <a:pt x="754994" y="42366"/>
                  </a:lnTo>
                  <a:lnTo>
                    <a:pt x="791999" y="41466"/>
                  </a:lnTo>
                  <a:lnTo>
                    <a:pt x="741993" y="38848"/>
                  </a:lnTo>
                  <a:lnTo>
                    <a:pt x="696669" y="35035"/>
                  </a:lnTo>
                  <a:lnTo>
                    <a:pt x="649254" y="29707"/>
                  </a:lnTo>
                  <a:lnTo>
                    <a:pt x="599591" y="22794"/>
                  </a:lnTo>
                  <a:lnTo>
                    <a:pt x="600663" y="22794"/>
                  </a:lnTo>
                  <a:lnTo>
                    <a:pt x="563251" y="21039"/>
                  </a:lnTo>
                  <a:close/>
                </a:path>
                <a:path w="2609215" h="44450">
                  <a:moveTo>
                    <a:pt x="9387" y="22794"/>
                  </a:moveTo>
                  <a:lnTo>
                    <a:pt x="0" y="22794"/>
                  </a:lnTo>
                  <a:lnTo>
                    <a:pt x="81" y="28361"/>
                  </a:lnTo>
                  <a:lnTo>
                    <a:pt x="914" y="30858"/>
                  </a:lnTo>
                  <a:lnTo>
                    <a:pt x="853" y="32408"/>
                  </a:lnTo>
                  <a:lnTo>
                    <a:pt x="0" y="36396"/>
                  </a:lnTo>
                  <a:lnTo>
                    <a:pt x="33472" y="25526"/>
                  </a:lnTo>
                  <a:lnTo>
                    <a:pt x="44160" y="23070"/>
                  </a:lnTo>
                  <a:lnTo>
                    <a:pt x="9387" y="22794"/>
                  </a:lnTo>
                  <a:close/>
                </a:path>
                <a:path w="2609215" h="44450">
                  <a:moveTo>
                    <a:pt x="2191226" y="28361"/>
                  </a:moveTo>
                  <a:lnTo>
                    <a:pt x="1842090" y="28361"/>
                  </a:lnTo>
                  <a:lnTo>
                    <a:pt x="1895283" y="29180"/>
                  </a:lnTo>
                  <a:lnTo>
                    <a:pt x="1891872" y="29180"/>
                  </a:lnTo>
                  <a:lnTo>
                    <a:pt x="1936783" y="31665"/>
                  </a:lnTo>
                  <a:lnTo>
                    <a:pt x="1980361" y="36396"/>
                  </a:lnTo>
                  <a:lnTo>
                    <a:pt x="2130823" y="30120"/>
                  </a:lnTo>
                  <a:lnTo>
                    <a:pt x="2176372" y="28716"/>
                  </a:lnTo>
                  <a:lnTo>
                    <a:pt x="2175433" y="28716"/>
                  </a:lnTo>
                  <a:lnTo>
                    <a:pt x="2191226" y="28361"/>
                  </a:lnTo>
                  <a:close/>
                </a:path>
                <a:path w="2609215" h="44450">
                  <a:moveTo>
                    <a:pt x="2606693" y="26947"/>
                  </a:moveTo>
                  <a:lnTo>
                    <a:pt x="2333647" y="26947"/>
                  </a:lnTo>
                  <a:lnTo>
                    <a:pt x="2380505" y="27405"/>
                  </a:lnTo>
                  <a:lnTo>
                    <a:pt x="2377817" y="27405"/>
                  </a:lnTo>
                  <a:lnTo>
                    <a:pt x="2428646" y="28499"/>
                  </a:lnTo>
                  <a:lnTo>
                    <a:pt x="2484370" y="30346"/>
                  </a:lnTo>
                  <a:lnTo>
                    <a:pt x="2543315" y="32959"/>
                  </a:lnTo>
                  <a:lnTo>
                    <a:pt x="2606040" y="36396"/>
                  </a:lnTo>
                  <a:lnTo>
                    <a:pt x="2606078" y="30120"/>
                  </a:lnTo>
                  <a:lnTo>
                    <a:pt x="2606724" y="27560"/>
                  </a:lnTo>
                  <a:lnTo>
                    <a:pt x="2606693" y="26947"/>
                  </a:lnTo>
                  <a:close/>
                </a:path>
                <a:path w="2609215" h="44450">
                  <a:moveTo>
                    <a:pt x="2606051" y="22794"/>
                  </a:moveTo>
                  <a:lnTo>
                    <a:pt x="1874058" y="22794"/>
                  </a:lnTo>
                  <a:lnTo>
                    <a:pt x="1834850" y="24107"/>
                  </a:lnTo>
                  <a:lnTo>
                    <a:pt x="1795976" y="24662"/>
                  </a:lnTo>
                  <a:lnTo>
                    <a:pt x="2606340" y="24662"/>
                  </a:lnTo>
                  <a:lnTo>
                    <a:pt x="2606094" y="23070"/>
                  </a:lnTo>
                  <a:lnTo>
                    <a:pt x="2606051" y="22794"/>
                  </a:lnTo>
                  <a:close/>
                </a:path>
                <a:path w="2609215" h="44450">
                  <a:moveTo>
                    <a:pt x="265518" y="0"/>
                  </a:moveTo>
                  <a:lnTo>
                    <a:pt x="212687" y="1418"/>
                  </a:lnTo>
                  <a:lnTo>
                    <a:pt x="162406" y="4633"/>
                  </a:lnTo>
                  <a:lnTo>
                    <a:pt x="115336" y="9692"/>
                  </a:lnTo>
                  <a:lnTo>
                    <a:pt x="71957" y="16682"/>
                  </a:lnTo>
                  <a:lnTo>
                    <a:pt x="44160" y="23070"/>
                  </a:lnTo>
                  <a:lnTo>
                    <a:pt x="43466" y="23070"/>
                  </a:lnTo>
                  <a:lnTo>
                    <a:pt x="87724" y="22794"/>
                  </a:lnTo>
                  <a:lnTo>
                    <a:pt x="219465" y="20064"/>
                  </a:lnTo>
                  <a:lnTo>
                    <a:pt x="218966" y="20064"/>
                  </a:lnTo>
                  <a:lnTo>
                    <a:pt x="324885" y="17928"/>
                  </a:lnTo>
                  <a:lnTo>
                    <a:pt x="539553" y="17549"/>
                  </a:lnTo>
                  <a:lnTo>
                    <a:pt x="489131" y="11341"/>
                  </a:lnTo>
                  <a:lnTo>
                    <a:pt x="432706" y="6047"/>
                  </a:lnTo>
                  <a:lnTo>
                    <a:pt x="376188" y="2361"/>
                  </a:lnTo>
                  <a:lnTo>
                    <a:pt x="320239" y="329"/>
                  </a:lnTo>
                  <a:lnTo>
                    <a:pt x="265518" y="0"/>
                  </a:lnTo>
                  <a:close/>
                </a:path>
                <a:path w="2609215" h="44450">
                  <a:moveTo>
                    <a:pt x="2174109" y="15467"/>
                  </a:moveTo>
                  <a:lnTo>
                    <a:pt x="2112095" y="15467"/>
                  </a:lnTo>
                  <a:lnTo>
                    <a:pt x="2058005" y="15837"/>
                  </a:lnTo>
                  <a:lnTo>
                    <a:pt x="2058903" y="15837"/>
                  </a:lnTo>
                  <a:lnTo>
                    <a:pt x="2006580" y="16682"/>
                  </a:lnTo>
                  <a:lnTo>
                    <a:pt x="1962844" y="17928"/>
                  </a:lnTo>
                  <a:lnTo>
                    <a:pt x="1960934" y="17928"/>
                  </a:lnTo>
                  <a:lnTo>
                    <a:pt x="1914001" y="20064"/>
                  </a:lnTo>
                  <a:lnTo>
                    <a:pt x="1875246" y="22794"/>
                  </a:lnTo>
                  <a:lnTo>
                    <a:pt x="2609205" y="22794"/>
                  </a:lnTo>
                  <a:lnTo>
                    <a:pt x="2364007" y="17549"/>
                  </a:lnTo>
                  <a:lnTo>
                    <a:pt x="2366316" y="17549"/>
                  </a:lnTo>
                  <a:lnTo>
                    <a:pt x="2174109" y="15467"/>
                  </a:lnTo>
                  <a:close/>
                </a:path>
                <a:path w="2609215" h="44450">
                  <a:moveTo>
                    <a:pt x="545968" y="18375"/>
                  </a:moveTo>
                  <a:lnTo>
                    <a:pt x="486793" y="18375"/>
                  </a:lnTo>
                  <a:lnTo>
                    <a:pt x="543564" y="20064"/>
                  </a:lnTo>
                  <a:lnTo>
                    <a:pt x="542467" y="20064"/>
                  </a:lnTo>
                  <a:lnTo>
                    <a:pt x="563251" y="21039"/>
                  </a:lnTo>
                  <a:lnTo>
                    <a:pt x="545968" y="18375"/>
                  </a:lnTo>
                  <a:close/>
                </a:path>
                <a:path w="2609215" h="44450">
                  <a:moveTo>
                    <a:pt x="1147120" y="17549"/>
                  </a:moveTo>
                  <a:lnTo>
                    <a:pt x="1096378" y="17549"/>
                  </a:lnTo>
                  <a:lnTo>
                    <a:pt x="1048347" y="20064"/>
                  </a:lnTo>
                  <a:lnTo>
                    <a:pt x="1191112" y="20064"/>
                  </a:lnTo>
                  <a:lnTo>
                    <a:pt x="1147120" y="17549"/>
                  </a:lnTo>
                  <a:close/>
                </a:path>
                <a:path w="2609215" h="44450">
                  <a:moveTo>
                    <a:pt x="539553" y="17549"/>
                  </a:moveTo>
                  <a:lnTo>
                    <a:pt x="432471" y="17549"/>
                  </a:lnTo>
                  <a:lnTo>
                    <a:pt x="489735" y="18375"/>
                  </a:lnTo>
                  <a:lnTo>
                    <a:pt x="546262" y="18375"/>
                  </a:lnTo>
                  <a:lnTo>
                    <a:pt x="539553" y="17549"/>
                  </a:lnTo>
                  <a:close/>
                </a:path>
              </a:pathLst>
            </a:custGeom>
            <a:solidFill>
              <a:srgbClr val="EC7C30"/>
            </a:solidFill>
          </p:spPr>
          <p:txBody>
            <a:bodyPr wrap="square" lIns="0" tIns="0" rIns="0" bIns="0" rtlCol="0"/>
            <a:lstStyle/>
            <a:p>
              <a:endParaRPr sz="2397"/>
            </a:p>
          </p:txBody>
        </p:sp>
      </p:grpSp>
      <p:sp>
        <p:nvSpPr>
          <p:cNvPr id="6" name="object 6"/>
          <p:cNvSpPr txBox="1"/>
          <p:nvPr/>
        </p:nvSpPr>
        <p:spPr>
          <a:xfrm>
            <a:off x="751901" y="2872481"/>
            <a:ext cx="117542" cy="303951"/>
          </a:xfrm>
          <a:prstGeom prst="rect">
            <a:avLst/>
          </a:prstGeom>
        </p:spPr>
        <p:txBody>
          <a:bodyPr vert="horz" wrap="square" lIns="0" tIns="16912" rIns="0" bIns="0" rtlCol="0">
            <a:spAutoFit/>
          </a:bodyPr>
          <a:lstStyle/>
          <a:p>
            <a:pPr marL="16913">
              <a:spcBef>
                <a:spcPts val="133"/>
              </a:spcBef>
            </a:pPr>
            <a:r>
              <a:rPr sz="1864" spc="-67" dirty="0">
                <a:latin typeface="Arial MT"/>
                <a:cs typeface="Arial MT"/>
              </a:rPr>
              <a:t>•</a:t>
            </a:r>
            <a:endParaRPr sz="1864">
              <a:latin typeface="Arial MT"/>
              <a:cs typeface="Arial MT"/>
            </a:endParaRPr>
          </a:p>
        </p:txBody>
      </p:sp>
      <p:sp>
        <p:nvSpPr>
          <p:cNvPr id="7" name="object 7"/>
          <p:cNvSpPr txBox="1"/>
          <p:nvPr/>
        </p:nvSpPr>
        <p:spPr>
          <a:xfrm>
            <a:off x="980101" y="2881106"/>
            <a:ext cx="3708055" cy="3003795"/>
          </a:xfrm>
          <a:prstGeom prst="rect">
            <a:avLst/>
          </a:prstGeom>
        </p:spPr>
        <p:txBody>
          <a:bodyPr vert="horz" wrap="square" lIns="0" tIns="49046" rIns="0" bIns="0" rtlCol="0">
            <a:spAutoFit/>
          </a:bodyPr>
          <a:lstStyle/>
          <a:p>
            <a:pPr marL="266373" marR="324722">
              <a:lnSpc>
                <a:spcPts val="2011"/>
              </a:lnSpc>
              <a:spcBef>
                <a:spcPts val="386"/>
              </a:spcBef>
            </a:pPr>
            <a:r>
              <a:rPr sz="1864" dirty="0">
                <a:latin typeface="Calibri"/>
                <a:cs typeface="Calibri"/>
              </a:rPr>
              <a:t>One</a:t>
            </a:r>
            <a:r>
              <a:rPr sz="1864" spc="-40" dirty="0">
                <a:latin typeface="Calibri"/>
                <a:cs typeface="Calibri"/>
              </a:rPr>
              <a:t> </a:t>
            </a:r>
            <a:r>
              <a:rPr sz="1864" dirty="0">
                <a:latin typeface="Calibri"/>
                <a:cs typeface="Calibri"/>
              </a:rPr>
              <a:t>of</a:t>
            </a:r>
            <a:r>
              <a:rPr sz="1864" spc="-27" dirty="0">
                <a:latin typeface="Calibri"/>
                <a:cs typeface="Calibri"/>
              </a:rPr>
              <a:t> </a:t>
            </a:r>
            <a:r>
              <a:rPr sz="1864" dirty="0">
                <a:latin typeface="Calibri"/>
                <a:cs typeface="Calibri"/>
              </a:rPr>
              <a:t>the</a:t>
            </a:r>
            <a:r>
              <a:rPr sz="1864" spc="-33" dirty="0">
                <a:latin typeface="Calibri"/>
                <a:cs typeface="Calibri"/>
              </a:rPr>
              <a:t> </a:t>
            </a:r>
            <a:r>
              <a:rPr sz="1864" dirty="0">
                <a:latin typeface="Calibri"/>
                <a:cs typeface="Calibri"/>
              </a:rPr>
              <a:t>most</a:t>
            </a:r>
            <a:r>
              <a:rPr sz="1864" spc="-40" dirty="0">
                <a:latin typeface="Calibri"/>
                <a:cs typeface="Calibri"/>
              </a:rPr>
              <a:t> </a:t>
            </a:r>
            <a:r>
              <a:rPr sz="1864" spc="-13" dirty="0">
                <a:latin typeface="Calibri"/>
                <a:cs typeface="Calibri"/>
              </a:rPr>
              <a:t>important</a:t>
            </a:r>
            <a:r>
              <a:rPr sz="1864" spc="-33" dirty="0">
                <a:latin typeface="Calibri"/>
                <a:cs typeface="Calibri"/>
              </a:rPr>
              <a:t> </a:t>
            </a:r>
            <a:r>
              <a:rPr sz="1864" spc="-27" dirty="0">
                <a:latin typeface="Calibri"/>
                <a:cs typeface="Calibri"/>
              </a:rPr>
              <a:t>tools </a:t>
            </a:r>
            <a:r>
              <a:rPr sz="1864" dirty="0">
                <a:latin typeface="Calibri"/>
                <a:cs typeface="Calibri"/>
              </a:rPr>
              <a:t>that</a:t>
            </a:r>
            <a:r>
              <a:rPr sz="1864" spc="-47" dirty="0">
                <a:latin typeface="Calibri"/>
                <a:cs typeface="Calibri"/>
              </a:rPr>
              <a:t> </a:t>
            </a:r>
            <a:r>
              <a:rPr sz="1864" dirty="0">
                <a:latin typeface="Calibri"/>
                <a:cs typeface="Calibri"/>
              </a:rPr>
              <a:t>an</a:t>
            </a:r>
            <a:r>
              <a:rPr sz="1864" spc="-40" dirty="0">
                <a:latin typeface="Calibri"/>
                <a:cs typeface="Calibri"/>
              </a:rPr>
              <a:t> </a:t>
            </a:r>
            <a:r>
              <a:rPr sz="1864" spc="-13" dirty="0">
                <a:latin typeface="Calibri"/>
                <a:cs typeface="Calibri"/>
              </a:rPr>
              <a:t>interviewer</a:t>
            </a:r>
            <a:r>
              <a:rPr sz="1864" spc="-40" dirty="0">
                <a:latin typeface="Calibri"/>
                <a:cs typeface="Calibri"/>
              </a:rPr>
              <a:t> </a:t>
            </a:r>
            <a:r>
              <a:rPr sz="1864" dirty="0">
                <a:latin typeface="Calibri"/>
                <a:cs typeface="Calibri"/>
              </a:rPr>
              <a:t>can</a:t>
            </a:r>
            <a:r>
              <a:rPr sz="1864" spc="-40" dirty="0">
                <a:latin typeface="Calibri"/>
                <a:cs typeface="Calibri"/>
              </a:rPr>
              <a:t> </a:t>
            </a:r>
            <a:r>
              <a:rPr sz="1864" spc="-27" dirty="0">
                <a:latin typeface="Calibri"/>
                <a:cs typeface="Calibri"/>
              </a:rPr>
              <a:t>have.</a:t>
            </a:r>
            <a:endParaRPr sz="1864">
              <a:latin typeface="Calibri"/>
              <a:cs typeface="Calibri"/>
            </a:endParaRPr>
          </a:p>
          <a:p>
            <a:pPr marL="16913" marR="6765">
              <a:lnSpc>
                <a:spcPts val="2011"/>
              </a:lnSpc>
              <a:spcBef>
                <a:spcPts val="1012"/>
              </a:spcBef>
            </a:pPr>
            <a:r>
              <a:rPr sz="1864" spc="-13" dirty="0">
                <a:latin typeface="Calibri"/>
                <a:cs typeface="Calibri"/>
              </a:rPr>
              <a:t>Active</a:t>
            </a:r>
            <a:r>
              <a:rPr sz="1864" spc="-47" dirty="0">
                <a:latin typeface="Calibri"/>
                <a:cs typeface="Calibri"/>
              </a:rPr>
              <a:t> </a:t>
            </a:r>
            <a:r>
              <a:rPr sz="1864" spc="-13" dirty="0">
                <a:latin typeface="Calibri"/>
                <a:cs typeface="Calibri"/>
              </a:rPr>
              <a:t>listening</a:t>
            </a:r>
            <a:r>
              <a:rPr sz="1864" spc="-33" dirty="0">
                <a:latin typeface="Calibri"/>
                <a:cs typeface="Calibri"/>
              </a:rPr>
              <a:t> </a:t>
            </a:r>
            <a:r>
              <a:rPr sz="1864" dirty="0">
                <a:latin typeface="Calibri"/>
                <a:cs typeface="Calibri"/>
              </a:rPr>
              <a:t>is</a:t>
            </a:r>
            <a:r>
              <a:rPr sz="1864" spc="-40" dirty="0">
                <a:latin typeface="Calibri"/>
                <a:cs typeface="Calibri"/>
              </a:rPr>
              <a:t> </a:t>
            </a:r>
            <a:r>
              <a:rPr sz="1864" dirty="0">
                <a:latin typeface="Calibri"/>
                <a:cs typeface="Calibri"/>
              </a:rPr>
              <a:t>not</a:t>
            </a:r>
            <a:r>
              <a:rPr sz="1864" spc="-47" dirty="0">
                <a:latin typeface="Calibri"/>
                <a:cs typeface="Calibri"/>
              </a:rPr>
              <a:t> </a:t>
            </a:r>
            <a:r>
              <a:rPr sz="1864" dirty="0">
                <a:latin typeface="Calibri"/>
                <a:cs typeface="Calibri"/>
              </a:rPr>
              <a:t>the</a:t>
            </a:r>
            <a:r>
              <a:rPr sz="1864" spc="-33" dirty="0">
                <a:latin typeface="Calibri"/>
                <a:cs typeface="Calibri"/>
              </a:rPr>
              <a:t> </a:t>
            </a:r>
            <a:r>
              <a:rPr sz="1864" dirty="0">
                <a:latin typeface="Calibri"/>
                <a:cs typeface="Calibri"/>
              </a:rPr>
              <a:t>same</a:t>
            </a:r>
            <a:r>
              <a:rPr sz="1864" spc="-47" dirty="0">
                <a:latin typeface="Calibri"/>
                <a:cs typeface="Calibri"/>
              </a:rPr>
              <a:t> </a:t>
            </a:r>
            <a:r>
              <a:rPr sz="1864" spc="-33" dirty="0">
                <a:latin typeface="Calibri"/>
                <a:cs typeface="Calibri"/>
              </a:rPr>
              <a:t>as </a:t>
            </a:r>
            <a:r>
              <a:rPr sz="1864" dirty="0">
                <a:latin typeface="Calibri"/>
                <a:cs typeface="Calibri"/>
              </a:rPr>
              <a:t>hearing.</a:t>
            </a:r>
            <a:r>
              <a:rPr sz="1864" spc="-60" dirty="0">
                <a:latin typeface="Calibri"/>
                <a:cs typeface="Calibri"/>
              </a:rPr>
              <a:t> </a:t>
            </a:r>
            <a:r>
              <a:rPr sz="1864" dirty="0">
                <a:latin typeface="Calibri"/>
                <a:cs typeface="Calibri"/>
              </a:rPr>
              <a:t>Hearing</a:t>
            </a:r>
            <a:r>
              <a:rPr sz="1864" spc="-67" dirty="0">
                <a:latin typeface="Calibri"/>
                <a:cs typeface="Calibri"/>
              </a:rPr>
              <a:t> </a:t>
            </a:r>
            <a:r>
              <a:rPr sz="1864" dirty="0">
                <a:latin typeface="Calibri"/>
                <a:cs typeface="Calibri"/>
              </a:rPr>
              <a:t>is</a:t>
            </a:r>
            <a:r>
              <a:rPr sz="1864" spc="-60" dirty="0">
                <a:latin typeface="Calibri"/>
                <a:cs typeface="Calibri"/>
              </a:rPr>
              <a:t> </a:t>
            </a:r>
            <a:r>
              <a:rPr sz="1864" dirty="0">
                <a:latin typeface="Calibri"/>
                <a:cs typeface="Calibri"/>
              </a:rPr>
              <a:t>about</a:t>
            </a:r>
            <a:r>
              <a:rPr sz="1864" spc="-40" dirty="0">
                <a:latin typeface="Calibri"/>
                <a:cs typeface="Calibri"/>
              </a:rPr>
              <a:t> </a:t>
            </a:r>
            <a:r>
              <a:rPr sz="1864" b="1" dirty="0">
                <a:latin typeface="Calibri"/>
                <a:cs typeface="Calibri"/>
              </a:rPr>
              <a:t>being</a:t>
            </a:r>
            <a:r>
              <a:rPr sz="1864" b="1" spc="-67" dirty="0">
                <a:latin typeface="Calibri"/>
                <a:cs typeface="Calibri"/>
              </a:rPr>
              <a:t> </a:t>
            </a:r>
            <a:r>
              <a:rPr sz="1864" b="1" spc="-27" dirty="0">
                <a:latin typeface="Calibri"/>
                <a:cs typeface="Calibri"/>
              </a:rPr>
              <a:t>aware </a:t>
            </a:r>
            <a:r>
              <a:rPr sz="1864" dirty="0">
                <a:latin typeface="Calibri"/>
                <a:cs typeface="Calibri"/>
              </a:rPr>
              <a:t>of </a:t>
            </a:r>
            <a:r>
              <a:rPr sz="1864" spc="-13" dirty="0">
                <a:latin typeface="Calibri"/>
                <a:cs typeface="Calibri"/>
              </a:rPr>
              <a:t>sounds.</a:t>
            </a:r>
            <a:endParaRPr sz="1864">
              <a:latin typeface="Calibri"/>
              <a:cs typeface="Calibri"/>
            </a:endParaRPr>
          </a:p>
          <a:p>
            <a:pPr marL="16913" marR="16913">
              <a:lnSpc>
                <a:spcPts val="2011"/>
              </a:lnSpc>
              <a:spcBef>
                <a:spcPts val="1012"/>
              </a:spcBef>
            </a:pPr>
            <a:r>
              <a:rPr sz="1864" spc="-13" dirty="0">
                <a:latin typeface="Calibri"/>
                <a:cs typeface="Calibri"/>
              </a:rPr>
              <a:t>Listening</a:t>
            </a:r>
            <a:r>
              <a:rPr sz="1864" spc="-47" dirty="0">
                <a:latin typeface="Calibri"/>
                <a:cs typeface="Calibri"/>
              </a:rPr>
              <a:t> </a:t>
            </a:r>
            <a:r>
              <a:rPr sz="1864" spc="-13" dirty="0">
                <a:latin typeface="Calibri"/>
                <a:cs typeface="Calibri"/>
              </a:rPr>
              <a:t>requires</a:t>
            </a:r>
            <a:r>
              <a:rPr sz="1864" spc="-47" dirty="0">
                <a:latin typeface="Calibri"/>
                <a:cs typeface="Calibri"/>
              </a:rPr>
              <a:t> </a:t>
            </a:r>
            <a:r>
              <a:rPr sz="1864" dirty="0">
                <a:latin typeface="Calibri"/>
                <a:cs typeface="Calibri"/>
              </a:rPr>
              <a:t>action</a:t>
            </a:r>
            <a:r>
              <a:rPr sz="1864" spc="-47" dirty="0">
                <a:latin typeface="Calibri"/>
                <a:cs typeface="Calibri"/>
              </a:rPr>
              <a:t> </a:t>
            </a:r>
            <a:r>
              <a:rPr sz="1864" dirty="0">
                <a:latin typeface="Calibri"/>
                <a:cs typeface="Calibri"/>
              </a:rPr>
              <a:t>-</a:t>
            </a:r>
            <a:r>
              <a:rPr sz="1864" spc="-47" dirty="0">
                <a:latin typeface="Calibri"/>
                <a:cs typeface="Calibri"/>
              </a:rPr>
              <a:t> </a:t>
            </a:r>
            <a:r>
              <a:rPr sz="1864" dirty="0">
                <a:latin typeface="Calibri"/>
                <a:cs typeface="Calibri"/>
              </a:rPr>
              <a:t>you</a:t>
            </a:r>
            <a:r>
              <a:rPr sz="1864" spc="-47" dirty="0">
                <a:latin typeface="Calibri"/>
                <a:cs typeface="Calibri"/>
              </a:rPr>
              <a:t> </a:t>
            </a:r>
            <a:r>
              <a:rPr sz="1864" dirty="0">
                <a:latin typeface="Calibri"/>
                <a:cs typeface="Calibri"/>
              </a:rPr>
              <a:t>need</a:t>
            </a:r>
            <a:r>
              <a:rPr sz="1864" spc="-53" dirty="0">
                <a:latin typeface="Calibri"/>
                <a:cs typeface="Calibri"/>
              </a:rPr>
              <a:t> </a:t>
            </a:r>
            <a:r>
              <a:rPr sz="1864" spc="-33" dirty="0">
                <a:latin typeface="Calibri"/>
                <a:cs typeface="Calibri"/>
              </a:rPr>
              <a:t>to </a:t>
            </a:r>
            <a:r>
              <a:rPr sz="1864" spc="-13" dirty="0">
                <a:latin typeface="Calibri"/>
                <a:cs typeface="Calibri"/>
              </a:rPr>
              <a:t>concentrate</a:t>
            </a:r>
            <a:r>
              <a:rPr sz="1864" spc="-53" dirty="0">
                <a:latin typeface="Calibri"/>
                <a:cs typeface="Calibri"/>
              </a:rPr>
              <a:t> </a:t>
            </a:r>
            <a:r>
              <a:rPr sz="1864" dirty="0">
                <a:latin typeface="Calibri"/>
                <a:cs typeface="Calibri"/>
              </a:rPr>
              <a:t>so</a:t>
            </a:r>
            <a:r>
              <a:rPr sz="1864" spc="-40" dirty="0">
                <a:latin typeface="Calibri"/>
                <a:cs typeface="Calibri"/>
              </a:rPr>
              <a:t> </a:t>
            </a:r>
            <a:r>
              <a:rPr sz="1864" spc="-13" dirty="0">
                <a:latin typeface="Calibri"/>
                <a:cs typeface="Calibri"/>
              </a:rPr>
              <a:t>that:</a:t>
            </a:r>
            <a:endParaRPr sz="1864">
              <a:latin typeface="Calibri"/>
              <a:cs typeface="Calibri"/>
            </a:endParaRPr>
          </a:p>
          <a:p>
            <a:pPr marL="473553" marR="87945" indent="-228320">
              <a:lnSpc>
                <a:spcPts val="2011"/>
              </a:lnSpc>
              <a:spcBef>
                <a:spcPts val="511"/>
              </a:spcBef>
              <a:buFont typeface="Arial MT"/>
              <a:buChar char="•"/>
              <a:tabLst>
                <a:tab pos="473553" algn="l"/>
              </a:tabLst>
            </a:pPr>
            <a:r>
              <a:rPr sz="1864" dirty="0">
                <a:latin typeface="Calibri"/>
                <a:cs typeface="Calibri"/>
              </a:rPr>
              <a:t>you</a:t>
            </a:r>
            <a:r>
              <a:rPr sz="1864" spc="-60" dirty="0">
                <a:latin typeface="Calibri"/>
                <a:cs typeface="Calibri"/>
              </a:rPr>
              <a:t> </a:t>
            </a:r>
            <a:r>
              <a:rPr sz="1864" b="1" dirty="0">
                <a:latin typeface="Calibri"/>
                <a:cs typeface="Calibri"/>
              </a:rPr>
              <a:t>process</a:t>
            </a:r>
            <a:r>
              <a:rPr sz="1864" b="1" spc="-47" dirty="0">
                <a:latin typeface="Calibri"/>
                <a:cs typeface="Calibri"/>
              </a:rPr>
              <a:t> </a:t>
            </a:r>
            <a:r>
              <a:rPr sz="1864" b="1" dirty="0">
                <a:latin typeface="Calibri"/>
                <a:cs typeface="Calibri"/>
              </a:rPr>
              <a:t>and</a:t>
            </a:r>
            <a:r>
              <a:rPr sz="1864" b="1" spc="-47" dirty="0">
                <a:latin typeface="Calibri"/>
                <a:cs typeface="Calibri"/>
              </a:rPr>
              <a:t> </a:t>
            </a:r>
            <a:r>
              <a:rPr sz="1864" b="1" dirty="0">
                <a:latin typeface="Calibri"/>
                <a:cs typeface="Calibri"/>
              </a:rPr>
              <a:t>understand</a:t>
            </a:r>
            <a:r>
              <a:rPr sz="1864" b="1" spc="-40" dirty="0">
                <a:latin typeface="Calibri"/>
                <a:cs typeface="Calibri"/>
              </a:rPr>
              <a:t> </a:t>
            </a:r>
            <a:r>
              <a:rPr sz="1864" spc="-33" dirty="0">
                <a:latin typeface="Calibri"/>
                <a:cs typeface="Calibri"/>
              </a:rPr>
              <a:t>the </a:t>
            </a:r>
            <a:r>
              <a:rPr sz="1864" dirty="0">
                <a:latin typeface="Calibri"/>
                <a:cs typeface="Calibri"/>
              </a:rPr>
              <a:t>meaning</a:t>
            </a:r>
            <a:r>
              <a:rPr sz="1864" spc="-33" dirty="0">
                <a:latin typeface="Calibri"/>
                <a:cs typeface="Calibri"/>
              </a:rPr>
              <a:t> </a:t>
            </a:r>
            <a:r>
              <a:rPr sz="1864" dirty="0">
                <a:latin typeface="Calibri"/>
                <a:cs typeface="Calibri"/>
              </a:rPr>
              <a:t>of</a:t>
            </a:r>
            <a:r>
              <a:rPr sz="1864" spc="-27" dirty="0">
                <a:latin typeface="Calibri"/>
                <a:cs typeface="Calibri"/>
              </a:rPr>
              <a:t> </a:t>
            </a:r>
            <a:r>
              <a:rPr sz="1864" dirty="0">
                <a:latin typeface="Calibri"/>
                <a:cs typeface="Calibri"/>
              </a:rPr>
              <a:t>the</a:t>
            </a:r>
            <a:r>
              <a:rPr sz="1864" spc="-33" dirty="0">
                <a:latin typeface="Calibri"/>
                <a:cs typeface="Calibri"/>
              </a:rPr>
              <a:t> </a:t>
            </a:r>
            <a:r>
              <a:rPr sz="1864" spc="-13" dirty="0">
                <a:latin typeface="Calibri"/>
                <a:cs typeface="Calibri"/>
              </a:rPr>
              <a:t>message;</a:t>
            </a:r>
            <a:r>
              <a:rPr sz="1864" spc="-40" dirty="0">
                <a:latin typeface="Calibri"/>
                <a:cs typeface="Calibri"/>
              </a:rPr>
              <a:t> </a:t>
            </a:r>
            <a:r>
              <a:rPr sz="1864" spc="-33" dirty="0">
                <a:latin typeface="Calibri"/>
                <a:cs typeface="Calibri"/>
              </a:rPr>
              <a:t>and</a:t>
            </a:r>
            <a:endParaRPr sz="1864">
              <a:latin typeface="Calibri"/>
              <a:cs typeface="Calibri"/>
            </a:endParaRPr>
          </a:p>
          <a:p>
            <a:pPr marL="472707" indent="-227474">
              <a:spcBef>
                <a:spcPts val="253"/>
              </a:spcBef>
              <a:buFont typeface="Arial MT"/>
              <a:buChar char="•"/>
              <a:tabLst>
                <a:tab pos="472707" algn="l"/>
              </a:tabLst>
            </a:pPr>
            <a:r>
              <a:rPr sz="1864" dirty="0">
                <a:latin typeface="Calibri"/>
                <a:cs typeface="Calibri"/>
              </a:rPr>
              <a:t>can</a:t>
            </a:r>
            <a:r>
              <a:rPr sz="1864" spc="-53" dirty="0">
                <a:latin typeface="Calibri"/>
                <a:cs typeface="Calibri"/>
              </a:rPr>
              <a:t> </a:t>
            </a:r>
            <a:r>
              <a:rPr sz="1864" b="1" dirty="0">
                <a:latin typeface="Calibri"/>
                <a:cs typeface="Calibri"/>
              </a:rPr>
              <a:t>respond</a:t>
            </a:r>
            <a:r>
              <a:rPr sz="1864" b="1" spc="-33" dirty="0">
                <a:latin typeface="Calibri"/>
                <a:cs typeface="Calibri"/>
              </a:rPr>
              <a:t> </a:t>
            </a:r>
            <a:r>
              <a:rPr sz="1864" b="1" spc="-13" dirty="0">
                <a:latin typeface="Calibri"/>
                <a:cs typeface="Calibri"/>
              </a:rPr>
              <a:t>accordingly</a:t>
            </a:r>
            <a:r>
              <a:rPr sz="1864" spc="-13" dirty="0">
                <a:latin typeface="Calibri"/>
                <a:cs typeface="Calibri"/>
              </a:rPr>
              <a:t>.</a:t>
            </a:r>
            <a:endParaRPr sz="1864">
              <a:latin typeface="Calibri"/>
              <a:cs typeface="Calibri"/>
            </a:endParaRPr>
          </a:p>
        </p:txBody>
      </p:sp>
      <p:sp>
        <p:nvSpPr>
          <p:cNvPr id="8" name="object 8"/>
          <p:cNvSpPr txBox="1"/>
          <p:nvPr/>
        </p:nvSpPr>
        <p:spPr>
          <a:xfrm>
            <a:off x="751901" y="3511535"/>
            <a:ext cx="117542" cy="303951"/>
          </a:xfrm>
          <a:prstGeom prst="rect">
            <a:avLst/>
          </a:prstGeom>
        </p:spPr>
        <p:txBody>
          <a:bodyPr vert="horz" wrap="square" lIns="0" tIns="16912" rIns="0" bIns="0" rtlCol="0">
            <a:spAutoFit/>
          </a:bodyPr>
          <a:lstStyle/>
          <a:p>
            <a:pPr marL="16913">
              <a:spcBef>
                <a:spcPts val="133"/>
              </a:spcBef>
            </a:pPr>
            <a:r>
              <a:rPr sz="1864" spc="-67" dirty="0">
                <a:latin typeface="Arial MT"/>
                <a:cs typeface="Arial MT"/>
              </a:rPr>
              <a:t>•</a:t>
            </a:r>
            <a:endParaRPr sz="1864">
              <a:latin typeface="Arial MT"/>
              <a:cs typeface="Arial MT"/>
            </a:endParaRPr>
          </a:p>
        </p:txBody>
      </p:sp>
      <p:sp>
        <p:nvSpPr>
          <p:cNvPr id="9" name="object 9"/>
          <p:cNvSpPr txBox="1"/>
          <p:nvPr/>
        </p:nvSpPr>
        <p:spPr>
          <a:xfrm>
            <a:off x="751901" y="4406594"/>
            <a:ext cx="117542" cy="303951"/>
          </a:xfrm>
          <a:prstGeom prst="rect">
            <a:avLst/>
          </a:prstGeom>
        </p:spPr>
        <p:txBody>
          <a:bodyPr vert="horz" wrap="square" lIns="0" tIns="16912" rIns="0" bIns="0" rtlCol="0">
            <a:spAutoFit/>
          </a:bodyPr>
          <a:lstStyle/>
          <a:p>
            <a:pPr marL="16913">
              <a:spcBef>
                <a:spcPts val="133"/>
              </a:spcBef>
            </a:pPr>
            <a:r>
              <a:rPr sz="1864" spc="-67" dirty="0">
                <a:latin typeface="Arial MT"/>
                <a:cs typeface="Arial MT"/>
              </a:rPr>
              <a:t>•</a:t>
            </a:r>
            <a:endParaRPr sz="1864">
              <a:latin typeface="Arial MT"/>
              <a:cs typeface="Arial MT"/>
            </a:endParaRPr>
          </a:p>
        </p:txBody>
      </p:sp>
      <p:pic>
        <p:nvPicPr>
          <p:cNvPr id="10" name="object 10"/>
          <p:cNvPicPr/>
          <p:nvPr/>
        </p:nvPicPr>
        <p:blipFill>
          <a:blip r:embed="rId2" cstate="print"/>
          <a:stretch>
            <a:fillRect/>
          </a:stretch>
        </p:blipFill>
        <p:spPr>
          <a:xfrm>
            <a:off x="5312690" y="0"/>
            <a:ext cx="6869880" cy="6848345"/>
          </a:xfrm>
          <a:prstGeom prst="rect">
            <a:avLst/>
          </a:prstGeom>
        </p:spPr>
      </p:pic>
      <p:pic>
        <p:nvPicPr>
          <p:cNvPr id="11" name="Picture 10" descr="A black and red logo&#10;&#10;AI-generated content may be incorrect.">
            <a:extLst>
              <a:ext uri="{FF2B5EF4-FFF2-40B4-BE49-F238E27FC236}">
                <a16:creationId xmlns:a16="http://schemas.microsoft.com/office/drawing/2014/main" id="{CE8B6569-4703-8DD7-C566-7E4F972D4416}"/>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17" y="19"/>
            <a:ext cx="12176475" cy="6848799"/>
          </a:xfrm>
          <a:prstGeom prst="rect">
            <a:avLst/>
          </a:prstGeom>
        </p:spPr>
      </p:pic>
      <p:sp>
        <p:nvSpPr>
          <p:cNvPr id="3" name="object 3"/>
          <p:cNvSpPr txBox="1">
            <a:spLocks noGrp="1"/>
          </p:cNvSpPr>
          <p:nvPr>
            <p:ph type="title"/>
          </p:nvPr>
        </p:nvSpPr>
        <p:spPr>
          <a:xfrm>
            <a:off x="949422" y="636804"/>
            <a:ext cx="3580366" cy="693416"/>
          </a:xfrm>
          <a:prstGeom prst="rect">
            <a:avLst/>
          </a:prstGeom>
        </p:spPr>
        <p:txBody>
          <a:bodyPr vert="horz" wrap="square" lIns="0" tIns="16912" rIns="0" bIns="0" rtlCol="0" anchor="ctr">
            <a:spAutoFit/>
          </a:bodyPr>
          <a:lstStyle/>
          <a:p>
            <a:pPr marL="16913">
              <a:lnSpc>
                <a:spcPct val="100000"/>
              </a:lnSpc>
              <a:spcBef>
                <a:spcPts val="133"/>
              </a:spcBef>
            </a:pPr>
            <a:r>
              <a:rPr sz="4395" dirty="0">
                <a:solidFill>
                  <a:srgbClr val="000000"/>
                </a:solidFill>
                <a:latin typeface="Times New Roman"/>
                <a:cs typeface="Times New Roman"/>
              </a:rPr>
              <a:t>Active</a:t>
            </a:r>
            <a:r>
              <a:rPr sz="4395" spc="-33" dirty="0">
                <a:solidFill>
                  <a:srgbClr val="000000"/>
                </a:solidFill>
                <a:latin typeface="Times New Roman"/>
                <a:cs typeface="Times New Roman"/>
              </a:rPr>
              <a:t> </a:t>
            </a:r>
            <a:r>
              <a:rPr sz="4395" spc="-13" dirty="0">
                <a:solidFill>
                  <a:srgbClr val="000000"/>
                </a:solidFill>
                <a:latin typeface="Times New Roman"/>
                <a:cs typeface="Times New Roman"/>
              </a:rPr>
              <a:t>listening</a:t>
            </a:r>
            <a:endParaRPr sz="4395">
              <a:latin typeface="Times New Roman"/>
              <a:cs typeface="Times New Roman"/>
            </a:endParaRPr>
          </a:p>
        </p:txBody>
      </p:sp>
      <p:grpSp>
        <p:nvGrpSpPr>
          <p:cNvPr id="4" name="object 4"/>
          <p:cNvGrpSpPr/>
          <p:nvPr/>
        </p:nvGrpSpPr>
        <p:grpSpPr>
          <a:xfrm>
            <a:off x="4128980" y="1773797"/>
            <a:ext cx="3934682" cy="4494485"/>
            <a:chOff x="3094913" y="1331990"/>
            <a:chExt cx="2954655" cy="3375025"/>
          </a:xfrm>
        </p:grpSpPr>
        <p:pic>
          <p:nvPicPr>
            <p:cNvPr id="5" name="object 5"/>
            <p:cNvPicPr/>
            <p:nvPr/>
          </p:nvPicPr>
          <p:blipFill>
            <a:blip r:embed="rId3" cstate="print"/>
            <a:stretch>
              <a:fillRect/>
            </a:stretch>
          </p:blipFill>
          <p:spPr>
            <a:xfrm>
              <a:off x="3094913" y="1331990"/>
              <a:ext cx="2954159" cy="900010"/>
            </a:xfrm>
            <a:prstGeom prst="rect">
              <a:avLst/>
            </a:prstGeom>
          </p:spPr>
        </p:pic>
        <p:pic>
          <p:nvPicPr>
            <p:cNvPr id="6" name="object 6"/>
            <p:cNvPicPr/>
            <p:nvPr/>
          </p:nvPicPr>
          <p:blipFill>
            <a:blip r:embed="rId4" cstate="print"/>
            <a:stretch>
              <a:fillRect/>
            </a:stretch>
          </p:blipFill>
          <p:spPr>
            <a:xfrm>
              <a:off x="3152165" y="1370281"/>
              <a:ext cx="2839669" cy="785761"/>
            </a:xfrm>
            <a:prstGeom prst="rect">
              <a:avLst/>
            </a:prstGeom>
          </p:spPr>
        </p:pic>
        <p:sp>
          <p:nvSpPr>
            <p:cNvPr id="7" name="object 7"/>
            <p:cNvSpPr/>
            <p:nvPr/>
          </p:nvSpPr>
          <p:spPr>
            <a:xfrm>
              <a:off x="3196978" y="2123276"/>
              <a:ext cx="2750185" cy="33020"/>
            </a:xfrm>
            <a:custGeom>
              <a:avLst/>
              <a:gdLst/>
              <a:ahLst/>
              <a:cxnLst/>
              <a:rect l="l" t="t" r="r" b="b"/>
              <a:pathLst>
                <a:path w="2750185" h="33019">
                  <a:moveTo>
                    <a:pt x="2749998" y="0"/>
                  </a:moveTo>
                  <a:lnTo>
                    <a:pt x="0" y="0"/>
                  </a:lnTo>
                  <a:lnTo>
                    <a:pt x="6488" y="5689"/>
                  </a:lnTo>
                  <a:lnTo>
                    <a:pt x="52332" y="28306"/>
                  </a:lnTo>
                  <a:lnTo>
                    <a:pt x="86212" y="32765"/>
                  </a:lnTo>
                  <a:lnTo>
                    <a:pt x="2662190" y="32765"/>
                  </a:lnTo>
                  <a:lnTo>
                    <a:pt x="2679316" y="31641"/>
                  </a:lnTo>
                  <a:lnTo>
                    <a:pt x="2680483" y="31641"/>
                  </a:lnTo>
                  <a:lnTo>
                    <a:pt x="2697242" y="28306"/>
                  </a:lnTo>
                  <a:lnTo>
                    <a:pt x="2697479" y="28306"/>
                  </a:lnTo>
                  <a:lnTo>
                    <a:pt x="2713659" y="22816"/>
                  </a:lnTo>
                  <a:lnTo>
                    <a:pt x="2729155" y="15227"/>
                  </a:lnTo>
                  <a:lnTo>
                    <a:pt x="2743489" y="5689"/>
                  </a:lnTo>
                  <a:lnTo>
                    <a:pt x="2749998" y="0"/>
                  </a:lnTo>
                  <a:close/>
                </a:path>
              </a:pathLst>
            </a:custGeom>
            <a:solidFill>
              <a:srgbClr val="F47926"/>
            </a:solidFill>
          </p:spPr>
          <p:txBody>
            <a:bodyPr wrap="square" lIns="0" tIns="0" rIns="0" bIns="0" rtlCol="0"/>
            <a:lstStyle/>
            <a:p>
              <a:endParaRPr sz="2397"/>
            </a:p>
          </p:txBody>
        </p:sp>
        <p:pic>
          <p:nvPicPr>
            <p:cNvPr id="8" name="object 8"/>
            <p:cNvPicPr/>
            <p:nvPr/>
          </p:nvPicPr>
          <p:blipFill>
            <a:blip r:embed="rId3" cstate="print"/>
            <a:stretch>
              <a:fillRect/>
            </a:stretch>
          </p:blipFill>
          <p:spPr>
            <a:xfrm>
              <a:off x="3094913" y="2156741"/>
              <a:ext cx="2954159" cy="900023"/>
            </a:xfrm>
            <a:prstGeom prst="rect">
              <a:avLst/>
            </a:prstGeom>
          </p:spPr>
        </p:pic>
        <p:sp>
          <p:nvSpPr>
            <p:cNvPr id="9" name="object 9"/>
            <p:cNvSpPr/>
            <p:nvPr/>
          </p:nvSpPr>
          <p:spPr>
            <a:xfrm>
              <a:off x="3152267" y="2195044"/>
              <a:ext cx="2839720" cy="786130"/>
            </a:xfrm>
            <a:custGeom>
              <a:avLst/>
              <a:gdLst/>
              <a:ahLst/>
              <a:cxnLst/>
              <a:rect l="l" t="t" r="r" b="b"/>
              <a:pathLst>
                <a:path w="2839720" h="786130">
                  <a:moveTo>
                    <a:pt x="131165" y="0"/>
                  </a:moveTo>
                  <a:lnTo>
                    <a:pt x="81102" y="9949"/>
                  </a:lnTo>
                  <a:lnTo>
                    <a:pt x="38593" y="38344"/>
                  </a:lnTo>
                  <a:lnTo>
                    <a:pt x="10201" y="80848"/>
                  </a:lnTo>
                  <a:lnTo>
                    <a:pt x="241" y="130924"/>
                  </a:lnTo>
                  <a:lnTo>
                    <a:pt x="0" y="654837"/>
                  </a:lnTo>
                  <a:lnTo>
                    <a:pt x="1125" y="671964"/>
                  </a:lnTo>
                  <a:lnTo>
                    <a:pt x="17538" y="720305"/>
                  </a:lnTo>
                  <a:lnTo>
                    <a:pt x="51200" y="758685"/>
                  </a:lnTo>
                  <a:lnTo>
                    <a:pt x="97043" y="781302"/>
                  </a:lnTo>
                  <a:lnTo>
                    <a:pt x="130924" y="785761"/>
                  </a:lnTo>
                  <a:lnTo>
                    <a:pt x="2706904" y="785761"/>
                  </a:lnTo>
                  <a:lnTo>
                    <a:pt x="2758355" y="775812"/>
                  </a:lnTo>
                  <a:lnTo>
                    <a:pt x="2801084" y="747417"/>
                  </a:lnTo>
                  <a:lnTo>
                    <a:pt x="2829558" y="704907"/>
                  </a:lnTo>
                  <a:lnTo>
                    <a:pt x="2839560" y="654837"/>
                  </a:lnTo>
                  <a:lnTo>
                    <a:pt x="2839437" y="130924"/>
                  </a:lnTo>
                  <a:lnTo>
                    <a:pt x="2829498" y="81095"/>
                  </a:lnTo>
                  <a:lnTo>
                    <a:pt x="2801102" y="38585"/>
                  </a:lnTo>
                  <a:lnTo>
                    <a:pt x="2758592" y="10190"/>
                  </a:lnTo>
                  <a:lnTo>
                    <a:pt x="2708529" y="241"/>
                  </a:lnTo>
                  <a:lnTo>
                    <a:pt x="131165" y="0"/>
                  </a:lnTo>
                  <a:close/>
                </a:path>
              </a:pathLst>
            </a:custGeom>
            <a:solidFill>
              <a:srgbClr val="D58971"/>
            </a:solidFill>
          </p:spPr>
          <p:txBody>
            <a:bodyPr wrap="square" lIns="0" tIns="0" rIns="0" bIns="0" rtlCol="0"/>
            <a:lstStyle/>
            <a:p>
              <a:endParaRPr sz="2397"/>
            </a:p>
          </p:txBody>
        </p:sp>
        <p:sp>
          <p:nvSpPr>
            <p:cNvPr id="10" name="object 10"/>
            <p:cNvSpPr/>
            <p:nvPr/>
          </p:nvSpPr>
          <p:spPr>
            <a:xfrm>
              <a:off x="3152165" y="2247838"/>
              <a:ext cx="2839720" cy="733425"/>
            </a:xfrm>
            <a:custGeom>
              <a:avLst/>
              <a:gdLst/>
              <a:ahLst/>
              <a:cxnLst/>
              <a:rect l="l" t="t" r="r" b="b"/>
              <a:pathLst>
                <a:path w="2839720" h="733425">
                  <a:moveTo>
                    <a:pt x="2813388" y="0"/>
                  </a:moveTo>
                  <a:lnTo>
                    <a:pt x="26354" y="0"/>
                  </a:lnTo>
                  <a:lnTo>
                    <a:pt x="17894" y="12661"/>
                  </a:lnTo>
                  <a:lnTo>
                    <a:pt x="1469" y="61001"/>
                  </a:lnTo>
                  <a:lnTo>
                    <a:pt x="0" y="602043"/>
                  </a:lnTo>
                  <a:lnTo>
                    <a:pt x="1227" y="619170"/>
                  </a:lnTo>
                  <a:lnTo>
                    <a:pt x="17640" y="667512"/>
                  </a:lnTo>
                  <a:lnTo>
                    <a:pt x="51301" y="705891"/>
                  </a:lnTo>
                  <a:lnTo>
                    <a:pt x="97145" y="728508"/>
                  </a:lnTo>
                  <a:lnTo>
                    <a:pt x="131025" y="732967"/>
                  </a:lnTo>
                  <a:lnTo>
                    <a:pt x="2707006" y="732967"/>
                  </a:lnTo>
                  <a:lnTo>
                    <a:pt x="2724105" y="731843"/>
                  </a:lnTo>
                  <a:lnTo>
                    <a:pt x="2725288" y="731843"/>
                  </a:lnTo>
                  <a:lnTo>
                    <a:pt x="2742032" y="728508"/>
                  </a:lnTo>
                  <a:lnTo>
                    <a:pt x="2742279" y="728508"/>
                  </a:lnTo>
                  <a:lnTo>
                    <a:pt x="2758457" y="723018"/>
                  </a:lnTo>
                  <a:lnTo>
                    <a:pt x="2801185" y="694623"/>
                  </a:lnTo>
                  <a:lnTo>
                    <a:pt x="2829659" y="652114"/>
                  </a:lnTo>
                  <a:lnTo>
                    <a:pt x="2839669" y="602043"/>
                  </a:lnTo>
                  <a:lnTo>
                    <a:pt x="2839539" y="78130"/>
                  </a:lnTo>
                  <a:lnTo>
                    <a:pt x="2838428" y="61244"/>
                  </a:lnTo>
                  <a:lnTo>
                    <a:pt x="2835090" y="44484"/>
                  </a:lnTo>
                  <a:lnTo>
                    <a:pt x="2829600" y="28301"/>
                  </a:lnTo>
                  <a:lnTo>
                    <a:pt x="2822016" y="12903"/>
                  </a:lnTo>
                  <a:lnTo>
                    <a:pt x="2813388" y="0"/>
                  </a:lnTo>
                  <a:close/>
                </a:path>
              </a:pathLst>
            </a:custGeom>
            <a:solidFill>
              <a:srgbClr val="D5886F"/>
            </a:solidFill>
          </p:spPr>
          <p:txBody>
            <a:bodyPr wrap="square" lIns="0" tIns="0" rIns="0" bIns="0" rtlCol="0"/>
            <a:lstStyle/>
            <a:p>
              <a:endParaRPr sz="2397"/>
            </a:p>
          </p:txBody>
        </p:sp>
        <p:sp>
          <p:nvSpPr>
            <p:cNvPr id="11" name="object 11"/>
            <p:cNvSpPr/>
            <p:nvPr/>
          </p:nvSpPr>
          <p:spPr>
            <a:xfrm>
              <a:off x="3152165" y="2300403"/>
              <a:ext cx="2839720" cy="680720"/>
            </a:xfrm>
            <a:custGeom>
              <a:avLst/>
              <a:gdLst/>
              <a:ahLst/>
              <a:cxnLst/>
              <a:rect l="l" t="t" r="r" b="b"/>
              <a:pathLst>
                <a:path w="2839720" h="680719">
                  <a:moveTo>
                    <a:pt x="2836700" y="0"/>
                  </a:moveTo>
                  <a:lnTo>
                    <a:pt x="3149" y="0"/>
                  </a:lnTo>
                  <a:lnTo>
                    <a:pt x="1469" y="8436"/>
                  </a:lnTo>
                  <a:lnTo>
                    <a:pt x="342" y="25565"/>
                  </a:lnTo>
                  <a:lnTo>
                    <a:pt x="0" y="549478"/>
                  </a:lnTo>
                  <a:lnTo>
                    <a:pt x="1227" y="566604"/>
                  </a:lnTo>
                  <a:lnTo>
                    <a:pt x="17640" y="614946"/>
                  </a:lnTo>
                  <a:lnTo>
                    <a:pt x="51301" y="653326"/>
                  </a:lnTo>
                  <a:lnTo>
                    <a:pt x="97145" y="675943"/>
                  </a:lnTo>
                  <a:lnTo>
                    <a:pt x="131025" y="680402"/>
                  </a:lnTo>
                  <a:lnTo>
                    <a:pt x="2707006" y="680402"/>
                  </a:lnTo>
                  <a:lnTo>
                    <a:pt x="2724105" y="679278"/>
                  </a:lnTo>
                  <a:lnTo>
                    <a:pt x="2725288" y="679278"/>
                  </a:lnTo>
                  <a:lnTo>
                    <a:pt x="2742032" y="675943"/>
                  </a:lnTo>
                  <a:lnTo>
                    <a:pt x="2742279" y="675943"/>
                  </a:lnTo>
                  <a:lnTo>
                    <a:pt x="2758457" y="670453"/>
                  </a:lnTo>
                  <a:lnTo>
                    <a:pt x="2801185" y="642058"/>
                  </a:lnTo>
                  <a:lnTo>
                    <a:pt x="2829659" y="599548"/>
                  </a:lnTo>
                  <a:lnTo>
                    <a:pt x="2839669" y="549478"/>
                  </a:lnTo>
                  <a:lnTo>
                    <a:pt x="2839539" y="25565"/>
                  </a:lnTo>
                  <a:lnTo>
                    <a:pt x="2838428" y="8679"/>
                  </a:lnTo>
                  <a:lnTo>
                    <a:pt x="2836700" y="0"/>
                  </a:lnTo>
                  <a:close/>
                </a:path>
              </a:pathLst>
            </a:custGeom>
            <a:solidFill>
              <a:srgbClr val="D5866D"/>
            </a:solidFill>
          </p:spPr>
          <p:txBody>
            <a:bodyPr wrap="square" lIns="0" tIns="0" rIns="0" bIns="0" rtlCol="0"/>
            <a:lstStyle/>
            <a:p>
              <a:endParaRPr sz="2397"/>
            </a:p>
          </p:txBody>
        </p:sp>
        <p:sp>
          <p:nvSpPr>
            <p:cNvPr id="12" name="object 12"/>
            <p:cNvSpPr/>
            <p:nvPr/>
          </p:nvSpPr>
          <p:spPr>
            <a:xfrm>
              <a:off x="3152165" y="2352600"/>
              <a:ext cx="2839720" cy="628650"/>
            </a:xfrm>
            <a:custGeom>
              <a:avLst/>
              <a:gdLst/>
              <a:ahLst/>
              <a:cxnLst/>
              <a:rect l="l" t="t" r="r" b="b"/>
              <a:pathLst>
                <a:path w="2839720" h="628650">
                  <a:moveTo>
                    <a:pt x="2839545" y="0"/>
                  </a:moveTo>
                  <a:lnTo>
                    <a:pt x="330" y="0"/>
                  </a:lnTo>
                  <a:lnTo>
                    <a:pt x="0" y="497281"/>
                  </a:lnTo>
                  <a:lnTo>
                    <a:pt x="10056" y="547351"/>
                  </a:lnTo>
                  <a:lnTo>
                    <a:pt x="38452" y="589860"/>
                  </a:lnTo>
                  <a:lnTo>
                    <a:pt x="80962" y="618256"/>
                  </a:lnTo>
                  <a:lnTo>
                    <a:pt x="131025" y="628205"/>
                  </a:lnTo>
                  <a:lnTo>
                    <a:pt x="2707006" y="628205"/>
                  </a:lnTo>
                  <a:lnTo>
                    <a:pt x="2724105" y="627081"/>
                  </a:lnTo>
                  <a:lnTo>
                    <a:pt x="2725288" y="627081"/>
                  </a:lnTo>
                  <a:lnTo>
                    <a:pt x="2742032" y="623746"/>
                  </a:lnTo>
                  <a:lnTo>
                    <a:pt x="2742279" y="623746"/>
                  </a:lnTo>
                  <a:lnTo>
                    <a:pt x="2758457" y="618256"/>
                  </a:lnTo>
                  <a:lnTo>
                    <a:pt x="2801185" y="589860"/>
                  </a:lnTo>
                  <a:lnTo>
                    <a:pt x="2829659" y="547351"/>
                  </a:lnTo>
                  <a:lnTo>
                    <a:pt x="2839669" y="497281"/>
                  </a:lnTo>
                  <a:lnTo>
                    <a:pt x="2839545" y="0"/>
                  </a:lnTo>
                  <a:close/>
                </a:path>
              </a:pathLst>
            </a:custGeom>
            <a:solidFill>
              <a:srgbClr val="D5856B"/>
            </a:solidFill>
          </p:spPr>
          <p:txBody>
            <a:bodyPr wrap="square" lIns="0" tIns="0" rIns="0" bIns="0" rtlCol="0"/>
            <a:lstStyle/>
            <a:p>
              <a:endParaRPr sz="2397"/>
            </a:p>
          </p:txBody>
        </p:sp>
        <p:sp>
          <p:nvSpPr>
            <p:cNvPr id="13" name="object 13"/>
            <p:cNvSpPr/>
            <p:nvPr/>
          </p:nvSpPr>
          <p:spPr>
            <a:xfrm>
              <a:off x="3152165" y="2405166"/>
              <a:ext cx="2839720" cy="575945"/>
            </a:xfrm>
            <a:custGeom>
              <a:avLst/>
              <a:gdLst/>
              <a:ahLst/>
              <a:cxnLst/>
              <a:rect l="l" t="t" r="r" b="b"/>
              <a:pathLst>
                <a:path w="2839720" h="575944">
                  <a:moveTo>
                    <a:pt x="2839557" y="0"/>
                  </a:moveTo>
                  <a:lnTo>
                    <a:pt x="306" y="0"/>
                  </a:lnTo>
                  <a:lnTo>
                    <a:pt x="0" y="444715"/>
                  </a:lnTo>
                  <a:lnTo>
                    <a:pt x="10056" y="494786"/>
                  </a:lnTo>
                  <a:lnTo>
                    <a:pt x="38452" y="537295"/>
                  </a:lnTo>
                  <a:lnTo>
                    <a:pt x="80962" y="565690"/>
                  </a:lnTo>
                  <a:lnTo>
                    <a:pt x="131025" y="575640"/>
                  </a:lnTo>
                  <a:lnTo>
                    <a:pt x="2707006" y="575640"/>
                  </a:lnTo>
                  <a:lnTo>
                    <a:pt x="2724105" y="574516"/>
                  </a:lnTo>
                  <a:lnTo>
                    <a:pt x="2725288" y="574516"/>
                  </a:lnTo>
                  <a:lnTo>
                    <a:pt x="2742032" y="571180"/>
                  </a:lnTo>
                  <a:lnTo>
                    <a:pt x="2742279" y="571180"/>
                  </a:lnTo>
                  <a:lnTo>
                    <a:pt x="2758457" y="565690"/>
                  </a:lnTo>
                  <a:lnTo>
                    <a:pt x="2801185" y="537295"/>
                  </a:lnTo>
                  <a:lnTo>
                    <a:pt x="2829659" y="494786"/>
                  </a:lnTo>
                  <a:lnTo>
                    <a:pt x="2839669" y="444715"/>
                  </a:lnTo>
                  <a:lnTo>
                    <a:pt x="2839557" y="0"/>
                  </a:lnTo>
                  <a:close/>
                </a:path>
              </a:pathLst>
            </a:custGeom>
            <a:solidFill>
              <a:srgbClr val="D58469"/>
            </a:solidFill>
          </p:spPr>
          <p:txBody>
            <a:bodyPr wrap="square" lIns="0" tIns="0" rIns="0" bIns="0" rtlCol="0"/>
            <a:lstStyle/>
            <a:p>
              <a:endParaRPr sz="2397"/>
            </a:p>
          </p:txBody>
        </p:sp>
        <p:sp>
          <p:nvSpPr>
            <p:cNvPr id="14" name="object 14"/>
            <p:cNvSpPr/>
            <p:nvPr/>
          </p:nvSpPr>
          <p:spPr>
            <a:xfrm>
              <a:off x="3152165" y="2457363"/>
              <a:ext cx="2839720" cy="523875"/>
            </a:xfrm>
            <a:custGeom>
              <a:avLst/>
              <a:gdLst/>
              <a:ahLst/>
              <a:cxnLst/>
              <a:rect l="l" t="t" r="r" b="b"/>
              <a:pathLst>
                <a:path w="2839720" h="523875">
                  <a:moveTo>
                    <a:pt x="2839569" y="0"/>
                  </a:moveTo>
                  <a:lnTo>
                    <a:pt x="282" y="0"/>
                  </a:lnTo>
                  <a:lnTo>
                    <a:pt x="0" y="392518"/>
                  </a:lnTo>
                  <a:lnTo>
                    <a:pt x="10056" y="442589"/>
                  </a:lnTo>
                  <a:lnTo>
                    <a:pt x="38452" y="485098"/>
                  </a:lnTo>
                  <a:lnTo>
                    <a:pt x="80962" y="513493"/>
                  </a:lnTo>
                  <a:lnTo>
                    <a:pt x="131025" y="523443"/>
                  </a:lnTo>
                  <a:lnTo>
                    <a:pt x="2707006" y="523443"/>
                  </a:lnTo>
                  <a:lnTo>
                    <a:pt x="2724105" y="522319"/>
                  </a:lnTo>
                  <a:lnTo>
                    <a:pt x="2725288" y="522319"/>
                  </a:lnTo>
                  <a:lnTo>
                    <a:pt x="2742032" y="518983"/>
                  </a:lnTo>
                  <a:lnTo>
                    <a:pt x="2742279" y="518983"/>
                  </a:lnTo>
                  <a:lnTo>
                    <a:pt x="2758457" y="513493"/>
                  </a:lnTo>
                  <a:lnTo>
                    <a:pt x="2801185" y="485098"/>
                  </a:lnTo>
                  <a:lnTo>
                    <a:pt x="2829659" y="442589"/>
                  </a:lnTo>
                  <a:lnTo>
                    <a:pt x="2839669" y="392518"/>
                  </a:lnTo>
                  <a:lnTo>
                    <a:pt x="2839569" y="0"/>
                  </a:lnTo>
                  <a:close/>
                </a:path>
              </a:pathLst>
            </a:custGeom>
            <a:solidFill>
              <a:srgbClr val="D58367"/>
            </a:solidFill>
          </p:spPr>
          <p:txBody>
            <a:bodyPr wrap="square" lIns="0" tIns="0" rIns="0" bIns="0" rtlCol="0"/>
            <a:lstStyle/>
            <a:p>
              <a:endParaRPr sz="2397"/>
            </a:p>
          </p:txBody>
        </p:sp>
        <p:sp>
          <p:nvSpPr>
            <p:cNvPr id="15" name="object 15"/>
            <p:cNvSpPr/>
            <p:nvPr/>
          </p:nvSpPr>
          <p:spPr>
            <a:xfrm>
              <a:off x="3152165" y="2509560"/>
              <a:ext cx="2839720" cy="471805"/>
            </a:xfrm>
            <a:custGeom>
              <a:avLst/>
              <a:gdLst/>
              <a:ahLst/>
              <a:cxnLst/>
              <a:rect l="l" t="t" r="r" b="b"/>
              <a:pathLst>
                <a:path w="2839720" h="471805">
                  <a:moveTo>
                    <a:pt x="2839582" y="0"/>
                  </a:moveTo>
                  <a:lnTo>
                    <a:pt x="258" y="0"/>
                  </a:lnTo>
                  <a:lnTo>
                    <a:pt x="0" y="340321"/>
                  </a:lnTo>
                  <a:lnTo>
                    <a:pt x="10056" y="390392"/>
                  </a:lnTo>
                  <a:lnTo>
                    <a:pt x="38452" y="432901"/>
                  </a:lnTo>
                  <a:lnTo>
                    <a:pt x="80962" y="461296"/>
                  </a:lnTo>
                  <a:lnTo>
                    <a:pt x="131025" y="471246"/>
                  </a:lnTo>
                  <a:lnTo>
                    <a:pt x="2707006" y="471246"/>
                  </a:lnTo>
                  <a:lnTo>
                    <a:pt x="2724105" y="470122"/>
                  </a:lnTo>
                  <a:lnTo>
                    <a:pt x="2725288" y="470122"/>
                  </a:lnTo>
                  <a:lnTo>
                    <a:pt x="2742032" y="466786"/>
                  </a:lnTo>
                  <a:lnTo>
                    <a:pt x="2742279" y="466786"/>
                  </a:lnTo>
                  <a:lnTo>
                    <a:pt x="2758457" y="461296"/>
                  </a:lnTo>
                  <a:lnTo>
                    <a:pt x="2801185" y="432901"/>
                  </a:lnTo>
                  <a:lnTo>
                    <a:pt x="2829659" y="390392"/>
                  </a:lnTo>
                  <a:lnTo>
                    <a:pt x="2839669" y="340321"/>
                  </a:lnTo>
                  <a:lnTo>
                    <a:pt x="2839582" y="0"/>
                  </a:lnTo>
                  <a:close/>
                </a:path>
              </a:pathLst>
            </a:custGeom>
            <a:solidFill>
              <a:srgbClr val="D58166"/>
            </a:solidFill>
          </p:spPr>
          <p:txBody>
            <a:bodyPr wrap="square" lIns="0" tIns="0" rIns="0" bIns="0" rtlCol="0"/>
            <a:lstStyle/>
            <a:p>
              <a:endParaRPr sz="2397"/>
            </a:p>
          </p:txBody>
        </p:sp>
        <p:sp>
          <p:nvSpPr>
            <p:cNvPr id="16" name="object 16"/>
            <p:cNvSpPr/>
            <p:nvPr/>
          </p:nvSpPr>
          <p:spPr>
            <a:xfrm>
              <a:off x="3152165" y="2562125"/>
              <a:ext cx="2839720" cy="419100"/>
            </a:xfrm>
            <a:custGeom>
              <a:avLst/>
              <a:gdLst/>
              <a:ahLst/>
              <a:cxnLst/>
              <a:rect l="l" t="t" r="r" b="b"/>
              <a:pathLst>
                <a:path w="2839720" h="419100">
                  <a:moveTo>
                    <a:pt x="2839594" y="0"/>
                  </a:moveTo>
                  <a:lnTo>
                    <a:pt x="234" y="0"/>
                  </a:lnTo>
                  <a:lnTo>
                    <a:pt x="0" y="287756"/>
                  </a:lnTo>
                  <a:lnTo>
                    <a:pt x="10056" y="337827"/>
                  </a:lnTo>
                  <a:lnTo>
                    <a:pt x="38452" y="380336"/>
                  </a:lnTo>
                  <a:lnTo>
                    <a:pt x="80962" y="408731"/>
                  </a:lnTo>
                  <a:lnTo>
                    <a:pt x="131025" y="418680"/>
                  </a:lnTo>
                  <a:lnTo>
                    <a:pt x="2707006" y="418680"/>
                  </a:lnTo>
                  <a:lnTo>
                    <a:pt x="2724105" y="417556"/>
                  </a:lnTo>
                  <a:lnTo>
                    <a:pt x="2725288" y="417556"/>
                  </a:lnTo>
                  <a:lnTo>
                    <a:pt x="2742032" y="414221"/>
                  </a:lnTo>
                  <a:lnTo>
                    <a:pt x="2742279" y="414221"/>
                  </a:lnTo>
                  <a:lnTo>
                    <a:pt x="2758457" y="408731"/>
                  </a:lnTo>
                  <a:lnTo>
                    <a:pt x="2801185" y="380336"/>
                  </a:lnTo>
                  <a:lnTo>
                    <a:pt x="2829659" y="337827"/>
                  </a:lnTo>
                  <a:lnTo>
                    <a:pt x="2839669" y="287756"/>
                  </a:lnTo>
                  <a:lnTo>
                    <a:pt x="2839594" y="0"/>
                  </a:lnTo>
                  <a:close/>
                </a:path>
              </a:pathLst>
            </a:custGeom>
            <a:solidFill>
              <a:srgbClr val="D58063"/>
            </a:solidFill>
          </p:spPr>
          <p:txBody>
            <a:bodyPr wrap="square" lIns="0" tIns="0" rIns="0" bIns="0" rtlCol="0"/>
            <a:lstStyle/>
            <a:p>
              <a:endParaRPr sz="2397"/>
            </a:p>
          </p:txBody>
        </p:sp>
        <p:sp>
          <p:nvSpPr>
            <p:cNvPr id="17" name="object 17"/>
            <p:cNvSpPr/>
            <p:nvPr/>
          </p:nvSpPr>
          <p:spPr>
            <a:xfrm>
              <a:off x="3152165" y="2614322"/>
              <a:ext cx="2839720" cy="367030"/>
            </a:xfrm>
            <a:custGeom>
              <a:avLst/>
              <a:gdLst/>
              <a:ahLst/>
              <a:cxnLst/>
              <a:rect l="l" t="t" r="r" b="b"/>
              <a:pathLst>
                <a:path w="2839720" h="367030">
                  <a:moveTo>
                    <a:pt x="2839606" y="0"/>
                  </a:moveTo>
                  <a:lnTo>
                    <a:pt x="210" y="0"/>
                  </a:lnTo>
                  <a:lnTo>
                    <a:pt x="0" y="235559"/>
                  </a:lnTo>
                  <a:lnTo>
                    <a:pt x="10056" y="285630"/>
                  </a:lnTo>
                  <a:lnTo>
                    <a:pt x="38452" y="328139"/>
                  </a:lnTo>
                  <a:lnTo>
                    <a:pt x="80962" y="356534"/>
                  </a:lnTo>
                  <a:lnTo>
                    <a:pt x="131025" y="366483"/>
                  </a:lnTo>
                  <a:lnTo>
                    <a:pt x="2707006" y="366483"/>
                  </a:lnTo>
                  <a:lnTo>
                    <a:pt x="2724105" y="365359"/>
                  </a:lnTo>
                  <a:lnTo>
                    <a:pt x="2725288" y="365359"/>
                  </a:lnTo>
                  <a:lnTo>
                    <a:pt x="2742032" y="362024"/>
                  </a:lnTo>
                  <a:lnTo>
                    <a:pt x="2742279" y="362024"/>
                  </a:lnTo>
                  <a:lnTo>
                    <a:pt x="2758457" y="356534"/>
                  </a:lnTo>
                  <a:lnTo>
                    <a:pt x="2801185" y="328139"/>
                  </a:lnTo>
                  <a:lnTo>
                    <a:pt x="2829659" y="285630"/>
                  </a:lnTo>
                  <a:lnTo>
                    <a:pt x="2839669" y="235559"/>
                  </a:lnTo>
                  <a:lnTo>
                    <a:pt x="2839606" y="0"/>
                  </a:lnTo>
                  <a:close/>
                </a:path>
              </a:pathLst>
            </a:custGeom>
            <a:solidFill>
              <a:srgbClr val="D57F60"/>
            </a:solidFill>
          </p:spPr>
          <p:txBody>
            <a:bodyPr wrap="square" lIns="0" tIns="0" rIns="0" bIns="0" rtlCol="0"/>
            <a:lstStyle/>
            <a:p>
              <a:endParaRPr sz="2397"/>
            </a:p>
          </p:txBody>
        </p:sp>
        <p:sp>
          <p:nvSpPr>
            <p:cNvPr id="18" name="object 18"/>
            <p:cNvSpPr/>
            <p:nvPr/>
          </p:nvSpPr>
          <p:spPr>
            <a:xfrm>
              <a:off x="3152165" y="2666887"/>
              <a:ext cx="2839720" cy="314325"/>
            </a:xfrm>
            <a:custGeom>
              <a:avLst/>
              <a:gdLst/>
              <a:ahLst/>
              <a:cxnLst/>
              <a:rect l="l" t="t" r="r" b="b"/>
              <a:pathLst>
                <a:path w="2839720" h="314325">
                  <a:moveTo>
                    <a:pt x="2839618" y="0"/>
                  </a:moveTo>
                  <a:lnTo>
                    <a:pt x="185" y="0"/>
                  </a:lnTo>
                  <a:lnTo>
                    <a:pt x="0" y="182994"/>
                  </a:lnTo>
                  <a:lnTo>
                    <a:pt x="10056" y="233064"/>
                  </a:lnTo>
                  <a:lnTo>
                    <a:pt x="38452" y="275574"/>
                  </a:lnTo>
                  <a:lnTo>
                    <a:pt x="80962" y="303969"/>
                  </a:lnTo>
                  <a:lnTo>
                    <a:pt x="131025" y="313918"/>
                  </a:lnTo>
                  <a:lnTo>
                    <a:pt x="2707006" y="313918"/>
                  </a:lnTo>
                  <a:lnTo>
                    <a:pt x="2724105" y="312794"/>
                  </a:lnTo>
                  <a:lnTo>
                    <a:pt x="2725288" y="312794"/>
                  </a:lnTo>
                  <a:lnTo>
                    <a:pt x="2742032" y="309459"/>
                  </a:lnTo>
                  <a:lnTo>
                    <a:pt x="2742279" y="309459"/>
                  </a:lnTo>
                  <a:lnTo>
                    <a:pt x="2758457" y="303969"/>
                  </a:lnTo>
                  <a:lnTo>
                    <a:pt x="2801185" y="275574"/>
                  </a:lnTo>
                  <a:lnTo>
                    <a:pt x="2829659" y="233064"/>
                  </a:lnTo>
                  <a:lnTo>
                    <a:pt x="2839669" y="182994"/>
                  </a:lnTo>
                  <a:lnTo>
                    <a:pt x="2839618" y="0"/>
                  </a:lnTo>
                  <a:close/>
                </a:path>
              </a:pathLst>
            </a:custGeom>
            <a:solidFill>
              <a:srgbClr val="D57D5E"/>
            </a:solidFill>
          </p:spPr>
          <p:txBody>
            <a:bodyPr wrap="square" lIns="0" tIns="0" rIns="0" bIns="0" rtlCol="0"/>
            <a:lstStyle/>
            <a:p>
              <a:endParaRPr sz="2397"/>
            </a:p>
          </p:txBody>
        </p:sp>
        <p:sp>
          <p:nvSpPr>
            <p:cNvPr id="19" name="object 19"/>
            <p:cNvSpPr/>
            <p:nvPr/>
          </p:nvSpPr>
          <p:spPr>
            <a:xfrm>
              <a:off x="3152165" y="2719084"/>
              <a:ext cx="2839720" cy="262255"/>
            </a:xfrm>
            <a:custGeom>
              <a:avLst/>
              <a:gdLst/>
              <a:ahLst/>
              <a:cxnLst/>
              <a:rect l="l" t="t" r="r" b="b"/>
              <a:pathLst>
                <a:path w="2839720" h="262255">
                  <a:moveTo>
                    <a:pt x="2839631" y="0"/>
                  </a:moveTo>
                  <a:lnTo>
                    <a:pt x="161" y="0"/>
                  </a:lnTo>
                  <a:lnTo>
                    <a:pt x="0" y="130797"/>
                  </a:lnTo>
                  <a:lnTo>
                    <a:pt x="10056" y="180867"/>
                  </a:lnTo>
                  <a:lnTo>
                    <a:pt x="38452" y="223377"/>
                  </a:lnTo>
                  <a:lnTo>
                    <a:pt x="80962" y="251772"/>
                  </a:lnTo>
                  <a:lnTo>
                    <a:pt x="131025" y="261721"/>
                  </a:lnTo>
                  <a:lnTo>
                    <a:pt x="2707006" y="261721"/>
                  </a:lnTo>
                  <a:lnTo>
                    <a:pt x="2724105" y="260597"/>
                  </a:lnTo>
                  <a:lnTo>
                    <a:pt x="2725288" y="260597"/>
                  </a:lnTo>
                  <a:lnTo>
                    <a:pt x="2742032" y="257262"/>
                  </a:lnTo>
                  <a:lnTo>
                    <a:pt x="2742279" y="257262"/>
                  </a:lnTo>
                  <a:lnTo>
                    <a:pt x="2758457" y="251772"/>
                  </a:lnTo>
                  <a:lnTo>
                    <a:pt x="2801185" y="223377"/>
                  </a:lnTo>
                  <a:lnTo>
                    <a:pt x="2829659" y="180867"/>
                  </a:lnTo>
                  <a:lnTo>
                    <a:pt x="2839669" y="130797"/>
                  </a:lnTo>
                  <a:lnTo>
                    <a:pt x="2839631" y="0"/>
                  </a:lnTo>
                  <a:close/>
                </a:path>
              </a:pathLst>
            </a:custGeom>
            <a:solidFill>
              <a:srgbClr val="D57C5C"/>
            </a:solidFill>
          </p:spPr>
          <p:txBody>
            <a:bodyPr wrap="square" lIns="0" tIns="0" rIns="0" bIns="0" rtlCol="0"/>
            <a:lstStyle/>
            <a:p>
              <a:endParaRPr sz="2397"/>
            </a:p>
          </p:txBody>
        </p:sp>
        <p:sp>
          <p:nvSpPr>
            <p:cNvPr id="20" name="object 20"/>
            <p:cNvSpPr/>
            <p:nvPr/>
          </p:nvSpPr>
          <p:spPr>
            <a:xfrm>
              <a:off x="3152165" y="2771281"/>
              <a:ext cx="2839720" cy="209550"/>
            </a:xfrm>
            <a:custGeom>
              <a:avLst/>
              <a:gdLst/>
              <a:ahLst/>
              <a:cxnLst/>
              <a:rect l="l" t="t" r="r" b="b"/>
              <a:pathLst>
                <a:path w="2839720" h="209550">
                  <a:moveTo>
                    <a:pt x="2839643" y="0"/>
                  </a:moveTo>
                  <a:lnTo>
                    <a:pt x="137" y="0"/>
                  </a:lnTo>
                  <a:lnTo>
                    <a:pt x="0" y="78600"/>
                  </a:lnTo>
                  <a:lnTo>
                    <a:pt x="10056" y="128670"/>
                  </a:lnTo>
                  <a:lnTo>
                    <a:pt x="38452" y="171180"/>
                  </a:lnTo>
                  <a:lnTo>
                    <a:pt x="80962" y="199575"/>
                  </a:lnTo>
                  <a:lnTo>
                    <a:pt x="131025" y="209524"/>
                  </a:lnTo>
                  <a:lnTo>
                    <a:pt x="2707006" y="209524"/>
                  </a:lnTo>
                  <a:lnTo>
                    <a:pt x="2724105" y="208400"/>
                  </a:lnTo>
                  <a:lnTo>
                    <a:pt x="2725288" y="208400"/>
                  </a:lnTo>
                  <a:lnTo>
                    <a:pt x="2742032" y="205065"/>
                  </a:lnTo>
                  <a:lnTo>
                    <a:pt x="2742279" y="205065"/>
                  </a:lnTo>
                  <a:lnTo>
                    <a:pt x="2758457" y="199575"/>
                  </a:lnTo>
                  <a:lnTo>
                    <a:pt x="2801185" y="171180"/>
                  </a:lnTo>
                  <a:lnTo>
                    <a:pt x="2829659" y="128670"/>
                  </a:lnTo>
                  <a:lnTo>
                    <a:pt x="2839669" y="78600"/>
                  </a:lnTo>
                  <a:lnTo>
                    <a:pt x="2839643" y="0"/>
                  </a:lnTo>
                  <a:close/>
                </a:path>
              </a:pathLst>
            </a:custGeom>
            <a:solidFill>
              <a:srgbClr val="D57B5A"/>
            </a:solidFill>
          </p:spPr>
          <p:txBody>
            <a:bodyPr wrap="square" lIns="0" tIns="0" rIns="0" bIns="0" rtlCol="0"/>
            <a:lstStyle/>
            <a:p>
              <a:endParaRPr sz="2397"/>
            </a:p>
          </p:txBody>
        </p:sp>
        <p:sp>
          <p:nvSpPr>
            <p:cNvPr id="21" name="object 21"/>
            <p:cNvSpPr/>
            <p:nvPr/>
          </p:nvSpPr>
          <p:spPr>
            <a:xfrm>
              <a:off x="3152165" y="2823847"/>
              <a:ext cx="2839720" cy="157480"/>
            </a:xfrm>
            <a:custGeom>
              <a:avLst/>
              <a:gdLst/>
              <a:ahLst/>
              <a:cxnLst/>
              <a:rect l="l" t="t" r="r" b="b"/>
              <a:pathLst>
                <a:path w="2839720" h="157480">
                  <a:moveTo>
                    <a:pt x="2839655" y="0"/>
                  </a:moveTo>
                  <a:lnTo>
                    <a:pt x="113" y="0"/>
                  </a:lnTo>
                  <a:lnTo>
                    <a:pt x="0" y="26034"/>
                  </a:lnTo>
                  <a:lnTo>
                    <a:pt x="10056" y="76105"/>
                  </a:lnTo>
                  <a:lnTo>
                    <a:pt x="38452" y="118614"/>
                  </a:lnTo>
                  <a:lnTo>
                    <a:pt x="80962" y="147009"/>
                  </a:lnTo>
                  <a:lnTo>
                    <a:pt x="131025" y="156959"/>
                  </a:lnTo>
                  <a:lnTo>
                    <a:pt x="2707006" y="156959"/>
                  </a:lnTo>
                  <a:lnTo>
                    <a:pt x="2724105" y="155835"/>
                  </a:lnTo>
                  <a:lnTo>
                    <a:pt x="2725288" y="155835"/>
                  </a:lnTo>
                  <a:lnTo>
                    <a:pt x="2742032" y="152499"/>
                  </a:lnTo>
                  <a:lnTo>
                    <a:pt x="2742279" y="152499"/>
                  </a:lnTo>
                  <a:lnTo>
                    <a:pt x="2758457" y="147009"/>
                  </a:lnTo>
                  <a:lnTo>
                    <a:pt x="2801185" y="118614"/>
                  </a:lnTo>
                  <a:lnTo>
                    <a:pt x="2829659" y="76105"/>
                  </a:lnTo>
                  <a:lnTo>
                    <a:pt x="2839669" y="26034"/>
                  </a:lnTo>
                  <a:lnTo>
                    <a:pt x="2839655" y="0"/>
                  </a:lnTo>
                  <a:close/>
                </a:path>
              </a:pathLst>
            </a:custGeom>
            <a:solidFill>
              <a:srgbClr val="D57A58"/>
            </a:solidFill>
          </p:spPr>
          <p:txBody>
            <a:bodyPr wrap="square" lIns="0" tIns="0" rIns="0" bIns="0" rtlCol="0"/>
            <a:lstStyle/>
            <a:p>
              <a:endParaRPr sz="2397"/>
            </a:p>
          </p:txBody>
        </p:sp>
        <p:sp>
          <p:nvSpPr>
            <p:cNvPr id="22" name="object 22"/>
            <p:cNvSpPr/>
            <p:nvPr/>
          </p:nvSpPr>
          <p:spPr>
            <a:xfrm>
              <a:off x="3155192" y="2876044"/>
              <a:ext cx="2834005" cy="104775"/>
            </a:xfrm>
            <a:custGeom>
              <a:avLst/>
              <a:gdLst/>
              <a:ahLst/>
              <a:cxnLst/>
              <a:rect l="l" t="t" r="r" b="b"/>
              <a:pathLst>
                <a:path w="2834004" h="104775">
                  <a:moveTo>
                    <a:pt x="2833686" y="0"/>
                  </a:moveTo>
                  <a:lnTo>
                    <a:pt x="0" y="0"/>
                  </a:lnTo>
                  <a:lnTo>
                    <a:pt x="1538" y="7724"/>
                  </a:lnTo>
                  <a:lnTo>
                    <a:pt x="24152" y="53572"/>
                  </a:lnTo>
                  <a:lnTo>
                    <a:pt x="62543" y="87223"/>
                  </a:lnTo>
                  <a:lnTo>
                    <a:pt x="110877" y="103638"/>
                  </a:lnTo>
                  <a:lnTo>
                    <a:pt x="127998" y="104762"/>
                  </a:lnTo>
                  <a:lnTo>
                    <a:pt x="2703979" y="104762"/>
                  </a:lnTo>
                  <a:lnTo>
                    <a:pt x="2721078" y="103638"/>
                  </a:lnTo>
                  <a:lnTo>
                    <a:pt x="2722261" y="103638"/>
                  </a:lnTo>
                  <a:lnTo>
                    <a:pt x="2739005" y="100303"/>
                  </a:lnTo>
                  <a:lnTo>
                    <a:pt x="2739252" y="100303"/>
                  </a:lnTo>
                  <a:lnTo>
                    <a:pt x="2755430" y="94812"/>
                  </a:lnTo>
                  <a:lnTo>
                    <a:pt x="2798158" y="66417"/>
                  </a:lnTo>
                  <a:lnTo>
                    <a:pt x="2826632" y="23908"/>
                  </a:lnTo>
                  <a:lnTo>
                    <a:pt x="2832141" y="7724"/>
                  </a:lnTo>
                  <a:lnTo>
                    <a:pt x="2833686" y="0"/>
                  </a:lnTo>
                  <a:close/>
                </a:path>
              </a:pathLst>
            </a:custGeom>
            <a:solidFill>
              <a:srgbClr val="D57856"/>
            </a:solidFill>
          </p:spPr>
          <p:txBody>
            <a:bodyPr wrap="square" lIns="0" tIns="0" rIns="0" bIns="0" rtlCol="0"/>
            <a:lstStyle/>
            <a:p>
              <a:endParaRPr sz="2397"/>
            </a:p>
          </p:txBody>
        </p:sp>
        <p:sp>
          <p:nvSpPr>
            <p:cNvPr id="23" name="object 23"/>
            <p:cNvSpPr/>
            <p:nvPr/>
          </p:nvSpPr>
          <p:spPr>
            <a:xfrm>
              <a:off x="3178662" y="2928596"/>
              <a:ext cx="2787015" cy="52705"/>
            </a:xfrm>
            <a:custGeom>
              <a:avLst/>
              <a:gdLst/>
              <a:ahLst/>
              <a:cxnLst/>
              <a:rect l="l" t="t" r="r" b="b"/>
              <a:pathLst>
                <a:path w="2787015" h="52705">
                  <a:moveTo>
                    <a:pt x="2786669" y="0"/>
                  </a:moveTo>
                  <a:lnTo>
                    <a:pt x="0" y="0"/>
                  </a:lnTo>
                  <a:lnTo>
                    <a:pt x="682" y="1020"/>
                  </a:lnTo>
                  <a:lnTo>
                    <a:pt x="39072" y="34670"/>
                  </a:lnTo>
                  <a:lnTo>
                    <a:pt x="87407" y="51085"/>
                  </a:lnTo>
                  <a:lnTo>
                    <a:pt x="104528" y="52209"/>
                  </a:lnTo>
                  <a:lnTo>
                    <a:pt x="2680508" y="52209"/>
                  </a:lnTo>
                  <a:lnTo>
                    <a:pt x="2697608" y="51085"/>
                  </a:lnTo>
                  <a:lnTo>
                    <a:pt x="2698791" y="51085"/>
                  </a:lnTo>
                  <a:lnTo>
                    <a:pt x="2715535" y="47750"/>
                  </a:lnTo>
                  <a:lnTo>
                    <a:pt x="2715781" y="47750"/>
                  </a:lnTo>
                  <a:lnTo>
                    <a:pt x="2731960" y="42260"/>
                  </a:lnTo>
                  <a:lnTo>
                    <a:pt x="2747471" y="34670"/>
                  </a:lnTo>
                  <a:lnTo>
                    <a:pt x="2761803" y="25133"/>
                  </a:lnTo>
                  <a:lnTo>
                    <a:pt x="2774688" y="13865"/>
                  </a:lnTo>
                  <a:lnTo>
                    <a:pt x="2785986" y="1020"/>
                  </a:lnTo>
                  <a:lnTo>
                    <a:pt x="2786669" y="0"/>
                  </a:lnTo>
                  <a:close/>
                </a:path>
              </a:pathLst>
            </a:custGeom>
            <a:solidFill>
              <a:srgbClr val="D57754"/>
            </a:solidFill>
          </p:spPr>
          <p:txBody>
            <a:bodyPr wrap="square" lIns="0" tIns="0" rIns="0" bIns="0" rtlCol="0"/>
            <a:lstStyle/>
            <a:p>
              <a:endParaRPr sz="2397"/>
            </a:p>
          </p:txBody>
        </p:sp>
        <p:pic>
          <p:nvPicPr>
            <p:cNvPr id="24" name="object 24"/>
            <p:cNvPicPr/>
            <p:nvPr/>
          </p:nvPicPr>
          <p:blipFill>
            <a:blip r:embed="rId3" cstate="print"/>
            <a:stretch>
              <a:fillRect/>
            </a:stretch>
          </p:blipFill>
          <p:spPr>
            <a:xfrm>
              <a:off x="3094913" y="2981873"/>
              <a:ext cx="2954159" cy="900010"/>
            </a:xfrm>
            <a:prstGeom prst="rect">
              <a:avLst/>
            </a:prstGeom>
          </p:spPr>
        </p:pic>
        <p:sp>
          <p:nvSpPr>
            <p:cNvPr id="25" name="object 25"/>
            <p:cNvSpPr/>
            <p:nvPr/>
          </p:nvSpPr>
          <p:spPr>
            <a:xfrm>
              <a:off x="3152267" y="3020163"/>
              <a:ext cx="2839720" cy="786130"/>
            </a:xfrm>
            <a:custGeom>
              <a:avLst/>
              <a:gdLst/>
              <a:ahLst/>
              <a:cxnLst/>
              <a:rect l="l" t="t" r="r" b="b"/>
              <a:pathLst>
                <a:path w="2839720" h="786129">
                  <a:moveTo>
                    <a:pt x="131165" y="0"/>
                  </a:moveTo>
                  <a:lnTo>
                    <a:pt x="81102" y="9949"/>
                  </a:lnTo>
                  <a:lnTo>
                    <a:pt x="38593" y="38344"/>
                  </a:lnTo>
                  <a:lnTo>
                    <a:pt x="10201" y="80853"/>
                  </a:lnTo>
                  <a:lnTo>
                    <a:pt x="241" y="130924"/>
                  </a:lnTo>
                  <a:lnTo>
                    <a:pt x="0" y="654837"/>
                  </a:lnTo>
                  <a:lnTo>
                    <a:pt x="1125" y="671964"/>
                  </a:lnTo>
                  <a:lnTo>
                    <a:pt x="17538" y="720305"/>
                  </a:lnTo>
                  <a:lnTo>
                    <a:pt x="51200" y="758685"/>
                  </a:lnTo>
                  <a:lnTo>
                    <a:pt x="97043" y="781302"/>
                  </a:lnTo>
                  <a:lnTo>
                    <a:pt x="130924" y="785761"/>
                  </a:lnTo>
                  <a:lnTo>
                    <a:pt x="2706904" y="785761"/>
                  </a:lnTo>
                  <a:lnTo>
                    <a:pt x="2758355" y="775812"/>
                  </a:lnTo>
                  <a:lnTo>
                    <a:pt x="2801089" y="747417"/>
                  </a:lnTo>
                  <a:lnTo>
                    <a:pt x="2829559" y="704907"/>
                  </a:lnTo>
                  <a:lnTo>
                    <a:pt x="2839560" y="654837"/>
                  </a:lnTo>
                  <a:lnTo>
                    <a:pt x="2839437" y="130924"/>
                  </a:lnTo>
                  <a:lnTo>
                    <a:pt x="2829498" y="81100"/>
                  </a:lnTo>
                  <a:lnTo>
                    <a:pt x="2801102" y="38587"/>
                  </a:lnTo>
                  <a:lnTo>
                    <a:pt x="2758592" y="10190"/>
                  </a:lnTo>
                  <a:lnTo>
                    <a:pt x="2708529" y="241"/>
                  </a:lnTo>
                  <a:lnTo>
                    <a:pt x="131165" y="0"/>
                  </a:lnTo>
                  <a:close/>
                </a:path>
              </a:pathLst>
            </a:custGeom>
            <a:solidFill>
              <a:srgbClr val="BF9690"/>
            </a:solidFill>
          </p:spPr>
          <p:txBody>
            <a:bodyPr wrap="square" lIns="0" tIns="0" rIns="0" bIns="0" rtlCol="0"/>
            <a:lstStyle/>
            <a:p>
              <a:endParaRPr sz="2397"/>
            </a:p>
          </p:txBody>
        </p:sp>
        <p:sp>
          <p:nvSpPr>
            <p:cNvPr id="26" name="object 26"/>
            <p:cNvSpPr/>
            <p:nvPr/>
          </p:nvSpPr>
          <p:spPr>
            <a:xfrm>
              <a:off x="3152165" y="3107882"/>
              <a:ext cx="2839720" cy="698500"/>
            </a:xfrm>
            <a:custGeom>
              <a:avLst/>
              <a:gdLst/>
              <a:ahLst/>
              <a:cxnLst/>
              <a:rect l="l" t="t" r="r" b="b"/>
              <a:pathLst>
                <a:path w="2839720" h="698500">
                  <a:moveTo>
                    <a:pt x="2831846" y="0"/>
                  </a:moveTo>
                  <a:lnTo>
                    <a:pt x="7972" y="0"/>
                  </a:lnTo>
                  <a:lnTo>
                    <a:pt x="4808" y="9318"/>
                  </a:lnTo>
                  <a:lnTo>
                    <a:pt x="1469" y="26078"/>
                  </a:lnTo>
                  <a:lnTo>
                    <a:pt x="342" y="43205"/>
                  </a:lnTo>
                  <a:lnTo>
                    <a:pt x="0" y="567118"/>
                  </a:lnTo>
                  <a:lnTo>
                    <a:pt x="1227" y="584245"/>
                  </a:lnTo>
                  <a:lnTo>
                    <a:pt x="17640" y="632587"/>
                  </a:lnTo>
                  <a:lnTo>
                    <a:pt x="51301" y="670966"/>
                  </a:lnTo>
                  <a:lnTo>
                    <a:pt x="97145" y="693583"/>
                  </a:lnTo>
                  <a:lnTo>
                    <a:pt x="131025" y="698042"/>
                  </a:lnTo>
                  <a:lnTo>
                    <a:pt x="2707006" y="698042"/>
                  </a:lnTo>
                  <a:lnTo>
                    <a:pt x="2724105" y="696918"/>
                  </a:lnTo>
                  <a:lnTo>
                    <a:pt x="2725288" y="696918"/>
                  </a:lnTo>
                  <a:lnTo>
                    <a:pt x="2742032" y="693583"/>
                  </a:lnTo>
                  <a:lnTo>
                    <a:pt x="2742279" y="693583"/>
                  </a:lnTo>
                  <a:lnTo>
                    <a:pt x="2758457" y="688093"/>
                  </a:lnTo>
                  <a:lnTo>
                    <a:pt x="2801191" y="659698"/>
                  </a:lnTo>
                  <a:lnTo>
                    <a:pt x="2829660" y="617189"/>
                  </a:lnTo>
                  <a:lnTo>
                    <a:pt x="2839669" y="567118"/>
                  </a:lnTo>
                  <a:lnTo>
                    <a:pt x="2839539" y="43205"/>
                  </a:lnTo>
                  <a:lnTo>
                    <a:pt x="2838428" y="26320"/>
                  </a:lnTo>
                  <a:lnTo>
                    <a:pt x="2835090" y="9561"/>
                  </a:lnTo>
                  <a:lnTo>
                    <a:pt x="2831846" y="0"/>
                  </a:lnTo>
                  <a:close/>
                </a:path>
              </a:pathLst>
            </a:custGeom>
            <a:solidFill>
              <a:srgbClr val="BE948E"/>
            </a:solidFill>
          </p:spPr>
          <p:txBody>
            <a:bodyPr wrap="square" lIns="0" tIns="0" rIns="0" bIns="0" rtlCol="0"/>
            <a:lstStyle/>
            <a:p>
              <a:endParaRPr sz="2397"/>
            </a:p>
          </p:txBody>
        </p:sp>
        <p:sp>
          <p:nvSpPr>
            <p:cNvPr id="27" name="object 27"/>
            <p:cNvSpPr/>
            <p:nvPr/>
          </p:nvSpPr>
          <p:spPr>
            <a:xfrm>
              <a:off x="3152165" y="3195360"/>
              <a:ext cx="2839720" cy="610870"/>
            </a:xfrm>
            <a:custGeom>
              <a:avLst/>
              <a:gdLst/>
              <a:ahLst/>
              <a:cxnLst/>
              <a:rect l="l" t="t" r="r" b="b"/>
              <a:pathLst>
                <a:path w="2839720" h="610870">
                  <a:moveTo>
                    <a:pt x="2839549" y="0"/>
                  </a:moveTo>
                  <a:lnTo>
                    <a:pt x="322" y="0"/>
                  </a:lnTo>
                  <a:lnTo>
                    <a:pt x="0" y="479640"/>
                  </a:lnTo>
                  <a:lnTo>
                    <a:pt x="10056" y="529711"/>
                  </a:lnTo>
                  <a:lnTo>
                    <a:pt x="38452" y="572220"/>
                  </a:lnTo>
                  <a:lnTo>
                    <a:pt x="80962" y="600615"/>
                  </a:lnTo>
                  <a:lnTo>
                    <a:pt x="131025" y="610565"/>
                  </a:lnTo>
                  <a:lnTo>
                    <a:pt x="2707006" y="610565"/>
                  </a:lnTo>
                  <a:lnTo>
                    <a:pt x="2724105" y="609441"/>
                  </a:lnTo>
                  <a:lnTo>
                    <a:pt x="2725288" y="609441"/>
                  </a:lnTo>
                  <a:lnTo>
                    <a:pt x="2742032" y="606105"/>
                  </a:lnTo>
                  <a:lnTo>
                    <a:pt x="2742279" y="606105"/>
                  </a:lnTo>
                  <a:lnTo>
                    <a:pt x="2758457" y="600615"/>
                  </a:lnTo>
                  <a:lnTo>
                    <a:pt x="2801191" y="572220"/>
                  </a:lnTo>
                  <a:lnTo>
                    <a:pt x="2829660" y="529711"/>
                  </a:lnTo>
                  <a:lnTo>
                    <a:pt x="2839669" y="479640"/>
                  </a:lnTo>
                  <a:lnTo>
                    <a:pt x="2839549" y="0"/>
                  </a:lnTo>
                  <a:close/>
                </a:path>
              </a:pathLst>
            </a:custGeom>
            <a:solidFill>
              <a:srgbClr val="BE928C"/>
            </a:solidFill>
          </p:spPr>
          <p:txBody>
            <a:bodyPr wrap="square" lIns="0" tIns="0" rIns="0" bIns="0" rtlCol="0"/>
            <a:lstStyle/>
            <a:p>
              <a:endParaRPr sz="2397"/>
            </a:p>
          </p:txBody>
        </p:sp>
        <p:sp>
          <p:nvSpPr>
            <p:cNvPr id="28" name="object 28"/>
            <p:cNvSpPr/>
            <p:nvPr/>
          </p:nvSpPr>
          <p:spPr>
            <a:xfrm>
              <a:off x="3152165" y="3282482"/>
              <a:ext cx="2839720" cy="523875"/>
            </a:xfrm>
            <a:custGeom>
              <a:avLst/>
              <a:gdLst/>
              <a:ahLst/>
              <a:cxnLst/>
              <a:rect l="l" t="t" r="r" b="b"/>
              <a:pathLst>
                <a:path w="2839720" h="523875">
                  <a:moveTo>
                    <a:pt x="2839569" y="0"/>
                  </a:moveTo>
                  <a:lnTo>
                    <a:pt x="282" y="0"/>
                  </a:lnTo>
                  <a:lnTo>
                    <a:pt x="0" y="392518"/>
                  </a:lnTo>
                  <a:lnTo>
                    <a:pt x="10056" y="442589"/>
                  </a:lnTo>
                  <a:lnTo>
                    <a:pt x="38452" y="485098"/>
                  </a:lnTo>
                  <a:lnTo>
                    <a:pt x="80962" y="513493"/>
                  </a:lnTo>
                  <a:lnTo>
                    <a:pt x="131025" y="523443"/>
                  </a:lnTo>
                  <a:lnTo>
                    <a:pt x="2707006" y="523443"/>
                  </a:lnTo>
                  <a:lnTo>
                    <a:pt x="2724105" y="522319"/>
                  </a:lnTo>
                  <a:lnTo>
                    <a:pt x="2725288" y="522319"/>
                  </a:lnTo>
                  <a:lnTo>
                    <a:pt x="2742032" y="518983"/>
                  </a:lnTo>
                  <a:lnTo>
                    <a:pt x="2742279" y="518983"/>
                  </a:lnTo>
                  <a:lnTo>
                    <a:pt x="2758457" y="513493"/>
                  </a:lnTo>
                  <a:lnTo>
                    <a:pt x="2801191" y="485098"/>
                  </a:lnTo>
                  <a:lnTo>
                    <a:pt x="2829660" y="442589"/>
                  </a:lnTo>
                  <a:lnTo>
                    <a:pt x="2839669" y="392518"/>
                  </a:lnTo>
                  <a:lnTo>
                    <a:pt x="2839569" y="0"/>
                  </a:lnTo>
                  <a:close/>
                </a:path>
              </a:pathLst>
            </a:custGeom>
            <a:solidFill>
              <a:srgbClr val="BD9089"/>
            </a:solidFill>
          </p:spPr>
          <p:txBody>
            <a:bodyPr wrap="square" lIns="0" tIns="0" rIns="0" bIns="0" rtlCol="0"/>
            <a:lstStyle/>
            <a:p>
              <a:endParaRPr sz="2397"/>
            </a:p>
          </p:txBody>
        </p:sp>
        <p:sp>
          <p:nvSpPr>
            <p:cNvPr id="29" name="object 29"/>
            <p:cNvSpPr/>
            <p:nvPr/>
          </p:nvSpPr>
          <p:spPr>
            <a:xfrm>
              <a:off x="3152165" y="3369604"/>
              <a:ext cx="2839720" cy="436880"/>
            </a:xfrm>
            <a:custGeom>
              <a:avLst/>
              <a:gdLst/>
              <a:ahLst/>
              <a:cxnLst/>
              <a:rect l="l" t="t" r="r" b="b"/>
              <a:pathLst>
                <a:path w="2839720" h="436879">
                  <a:moveTo>
                    <a:pt x="2839590" y="0"/>
                  </a:moveTo>
                  <a:lnTo>
                    <a:pt x="242" y="0"/>
                  </a:lnTo>
                  <a:lnTo>
                    <a:pt x="0" y="305396"/>
                  </a:lnTo>
                  <a:lnTo>
                    <a:pt x="10056" y="355467"/>
                  </a:lnTo>
                  <a:lnTo>
                    <a:pt x="38452" y="397976"/>
                  </a:lnTo>
                  <a:lnTo>
                    <a:pt x="80962" y="426371"/>
                  </a:lnTo>
                  <a:lnTo>
                    <a:pt x="131025" y="436321"/>
                  </a:lnTo>
                  <a:lnTo>
                    <a:pt x="2707006" y="436321"/>
                  </a:lnTo>
                  <a:lnTo>
                    <a:pt x="2724105" y="435197"/>
                  </a:lnTo>
                  <a:lnTo>
                    <a:pt x="2725288" y="435197"/>
                  </a:lnTo>
                  <a:lnTo>
                    <a:pt x="2742032" y="431861"/>
                  </a:lnTo>
                  <a:lnTo>
                    <a:pt x="2742279" y="431861"/>
                  </a:lnTo>
                  <a:lnTo>
                    <a:pt x="2758457" y="426371"/>
                  </a:lnTo>
                  <a:lnTo>
                    <a:pt x="2801191" y="397976"/>
                  </a:lnTo>
                  <a:lnTo>
                    <a:pt x="2829660" y="355467"/>
                  </a:lnTo>
                  <a:lnTo>
                    <a:pt x="2839669" y="305396"/>
                  </a:lnTo>
                  <a:lnTo>
                    <a:pt x="2839590" y="0"/>
                  </a:lnTo>
                  <a:close/>
                </a:path>
              </a:pathLst>
            </a:custGeom>
            <a:solidFill>
              <a:srgbClr val="BD8E87"/>
            </a:solidFill>
          </p:spPr>
          <p:txBody>
            <a:bodyPr wrap="square" lIns="0" tIns="0" rIns="0" bIns="0" rtlCol="0"/>
            <a:lstStyle/>
            <a:p>
              <a:endParaRPr sz="2397"/>
            </a:p>
          </p:txBody>
        </p:sp>
        <p:sp>
          <p:nvSpPr>
            <p:cNvPr id="30" name="object 30"/>
            <p:cNvSpPr/>
            <p:nvPr/>
          </p:nvSpPr>
          <p:spPr>
            <a:xfrm>
              <a:off x="3152165" y="3457081"/>
              <a:ext cx="2839720" cy="349250"/>
            </a:xfrm>
            <a:custGeom>
              <a:avLst/>
              <a:gdLst/>
              <a:ahLst/>
              <a:cxnLst/>
              <a:rect l="l" t="t" r="r" b="b"/>
              <a:pathLst>
                <a:path w="2839720" h="349250">
                  <a:moveTo>
                    <a:pt x="2839610" y="0"/>
                  </a:moveTo>
                  <a:lnTo>
                    <a:pt x="201" y="0"/>
                  </a:lnTo>
                  <a:lnTo>
                    <a:pt x="0" y="217919"/>
                  </a:lnTo>
                  <a:lnTo>
                    <a:pt x="10056" y="267989"/>
                  </a:lnTo>
                  <a:lnTo>
                    <a:pt x="38452" y="310499"/>
                  </a:lnTo>
                  <a:lnTo>
                    <a:pt x="80962" y="338894"/>
                  </a:lnTo>
                  <a:lnTo>
                    <a:pt x="131025" y="348843"/>
                  </a:lnTo>
                  <a:lnTo>
                    <a:pt x="2707006" y="348843"/>
                  </a:lnTo>
                  <a:lnTo>
                    <a:pt x="2724105" y="347719"/>
                  </a:lnTo>
                  <a:lnTo>
                    <a:pt x="2725288" y="347719"/>
                  </a:lnTo>
                  <a:lnTo>
                    <a:pt x="2742032" y="344384"/>
                  </a:lnTo>
                  <a:lnTo>
                    <a:pt x="2742279" y="344384"/>
                  </a:lnTo>
                  <a:lnTo>
                    <a:pt x="2758457" y="338894"/>
                  </a:lnTo>
                  <a:lnTo>
                    <a:pt x="2801191" y="310499"/>
                  </a:lnTo>
                  <a:lnTo>
                    <a:pt x="2829660" y="267989"/>
                  </a:lnTo>
                  <a:lnTo>
                    <a:pt x="2839669" y="217919"/>
                  </a:lnTo>
                  <a:lnTo>
                    <a:pt x="2839610" y="0"/>
                  </a:lnTo>
                  <a:close/>
                </a:path>
              </a:pathLst>
            </a:custGeom>
            <a:solidFill>
              <a:srgbClr val="BC8C85"/>
            </a:solidFill>
          </p:spPr>
          <p:txBody>
            <a:bodyPr wrap="square" lIns="0" tIns="0" rIns="0" bIns="0" rtlCol="0"/>
            <a:lstStyle/>
            <a:p>
              <a:endParaRPr sz="2397"/>
            </a:p>
          </p:txBody>
        </p:sp>
        <p:sp>
          <p:nvSpPr>
            <p:cNvPr id="31" name="object 31"/>
            <p:cNvSpPr/>
            <p:nvPr/>
          </p:nvSpPr>
          <p:spPr>
            <a:xfrm>
              <a:off x="3152165" y="3544203"/>
              <a:ext cx="2839720" cy="262255"/>
            </a:xfrm>
            <a:custGeom>
              <a:avLst/>
              <a:gdLst/>
              <a:ahLst/>
              <a:cxnLst/>
              <a:rect l="l" t="t" r="r" b="b"/>
              <a:pathLst>
                <a:path w="2839720" h="262254">
                  <a:moveTo>
                    <a:pt x="2839631" y="0"/>
                  </a:moveTo>
                  <a:lnTo>
                    <a:pt x="161" y="0"/>
                  </a:lnTo>
                  <a:lnTo>
                    <a:pt x="0" y="130797"/>
                  </a:lnTo>
                  <a:lnTo>
                    <a:pt x="10056" y="180867"/>
                  </a:lnTo>
                  <a:lnTo>
                    <a:pt x="38452" y="223377"/>
                  </a:lnTo>
                  <a:lnTo>
                    <a:pt x="80962" y="251772"/>
                  </a:lnTo>
                  <a:lnTo>
                    <a:pt x="131025" y="261721"/>
                  </a:lnTo>
                  <a:lnTo>
                    <a:pt x="2707006" y="261721"/>
                  </a:lnTo>
                  <a:lnTo>
                    <a:pt x="2724105" y="260597"/>
                  </a:lnTo>
                  <a:lnTo>
                    <a:pt x="2725288" y="260597"/>
                  </a:lnTo>
                  <a:lnTo>
                    <a:pt x="2742032" y="257262"/>
                  </a:lnTo>
                  <a:lnTo>
                    <a:pt x="2742279" y="257262"/>
                  </a:lnTo>
                  <a:lnTo>
                    <a:pt x="2758457" y="251772"/>
                  </a:lnTo>
                  <a:lnTo>
                    <a:pt x="2801191" y="223377"/>
                  </a:lnTo>
                  <a:lnTo>
                    <a:pt x="2829660" y="180867"/>
                  </a:lnTo>
                  <a:lnTo>
                    <a:pt x="2839669" y="130797"/>
                  </a:lnTo>
                  <a:lnTo>
                    <a:pt x="2839631" y="0"/>
                  </a:lnTo>
                  <a:close/>
                </a:path>
              </a:pathLst>
            </a:custGeom>
            <a:solidFill>
              <a:srgbClr val="BB8A83"/>
            </a:solidFill>
          </p:spPr>
          <p:txBody>
            <a:bodyPr wrap="square" lIns="0" tIns="0" rIns="0" bIns="0" rtlCol="0"/>
            <a:lstStyle/>
            <a:p>
              <a:endParaRPr sz="2397"/>
            </a:p>
          </p:txBody>
        </p:sp>
        <p:sp>
          <p:nvSpPr>
            <p:cNvPr id="32" name="object 32"/>
            <p:cNvSpPr/>
            <p:nvPr/>
          </p:nvSpPr>
          <p:spPr>
            <a:xfrm>
              <a:off x="3152165" y="3631325"/>
              <a:ext cx="2839720" cy="174625"/>
            </a:xfrm>
            <a:custGeom>
              <a:avLst/>
              <a:gdLst/>
              <a:ahLst/>
              <a:cxnLst/>
              <a:rect l="l" t="t" r="r" b="b"/>
              <a:pathLst>
                <a:path w="2839720" h="174625">
                  <a:moveTo>
                    <a:pt x="2839651" y="0"/>
                  </a:moveTo>
                  <a:lnTo>
                    <a:pt x="121" y="0"/>
                  </a:lnTo>
                  <a:lnTo>
                    <a:pt x="0" y="43675"/>
                  </a:lnTo>
                  <a:lnTo>
                    <a:pt x="10056" y="93745"/>
                  </a:lnTo>
                  <a:lnTo>
                    <a:pt x="38452" y="136255"/>
                  </a:lnTo>
                  <a:lnTo>
                    <a:pt x="80962" y="164650"/>
                  </a:lnTo>
                  <a:lnTo>
                    <a:pt x="131025" y="174599"/>
                  </a:lnTo>
                  <a:lnTo>
                    <a:pt x="2707006" y="174599"/>
                  </a:lnTo>
                  <a:lnTo>
                    <a:pt x="2724105" y="173475"/>
                  </a:lnTo>
                  <a:lnTo>
                    <a:pt x="2725288" y="173475"/>
                  </a:lnTo>
                  <a:lnTo>
                    <a:pt x="2742032" y="170140"/>
                  </a:lnTo>
                  <a:lnTo>
                    <a:pt x="2742279" y="170140"/>
                  </a:lnTo>
                  <a:lnTo>
                    <a:pt x="2758457" y="164650"/>
                  </a:lnTo>
                  <a:lnTo>
                    <a:pt x="2801191" y="136255"/>
                  </a:lnTo>
                  <a:lnTo>
                    <a:pt x="2829660" y="93745"/>
                  </a:lnTo>
                  <a:lnTo>
                    <a:pt x="2839669" y="43675"/>
                  </a:lnTo>
                  <a:lnTo>
                    <a:pt x="2839651" y="0"/>
                  </a:lnTo>
                  <a:close/>
                </a:path>
              </a:pathLst>
            </a:custGeom>
            <a:solidFill>
              <a:srgbClr val="BB8880"/>
            </a:solidFill>
          </p:spPr>
          <p:txBody>
            <a:bodyPr wrap="square" lIns="0" tIns="0" rIns="0" bIns="0" rtlCol="0"/>
            <a:lstStyle/>
            <a:p>
              <a:endParaRPr sz="2397"/>
            </a:p>
          </p:txBody>
        </p:sp>
        <p:sp>
          <p:nvSpPr>
            <p:cNvPr id="33" name="object 33"/>
            <p:cNvSpPr/>
            <p:nvPr/>
          </p:nvSpPr>
          <p:spPr>
            <a:xfrm>
              <a:off x="3160095" y="3718803"/>
              <a:ext cx="2824480" cy="87630"/>
            </a:xfrm>
            <a:custGeom>
              <a:avLst/>
              <a:gdLst/>
              <a:ahLst/>
              <a:cxnLst/>
              <a:rect l="l" t="t" r="r" b="b"/>
              <a:pathLst>
                <a:path w="2824479" h="87629">
                  <a:moveTo>
                    <a:pt x="2823865" y="0"/>
                  </a:moveTo>
                  <a:lnTo>
                    <a:pt x="0" y="0"/>
                  </a:lnTo>
                  <a:lnTo>
                    <a:pt x="2126" y="6268"/>
                  </a:lnTo>
                  <a:lnTo>
                    <a:pt x="30522" y="48777"/>
                  </a:lnTo>
                  <a:lnTo>
                    <a:pt x="73032" y="77172"/>
                  </a:lnTo>
                  <a:lnTo>
                    <a:pt x="123096" y="87122"/>
                  </a:lnTo>
                  <a:lnTo>
                    <a:pt x="2699076" y="87122"/>
                  </a:lnTo>
                  <a:lnTo>
                    <a:pt x="2716175" y="85997"/>
                  </a:lnTo>
                  <a:lnTo>
                    <a:pt x="2717358" y="85997"/>
                  </a:lnTo>
                  <a:lnTo>
                    <a:pt x="2734102" y="82662"/>
                  </a:lnTo>
                  <a:lnTo>
                    <a:pt x="2734349" y="82662"/>
                  </a:lnTo>
                  <a:lnTo>
                    <a:pt x="2750527" y="77172"/>
                  </a:lnTo>
                  <a:lnTo>
                    <a:pt x="2793261" y="48777"/>
                  </a:lnTo>
                  <a:lnTo>
                    <a:pt x="2821730" y="6268"/>
                  </a:lnTo>
                  <a:lnTo>
                    <a:pt x="2823865" y="0"/>
                  </a:lnTo>
                  <a:close/>
                </a:path>
              </a:pathLst>
            </a:custGeom>
            <a:solidFill>
              <a:srgbClr val="BA867E"/>
            </a:solidFill>
          </p:spPr>
          <p:txBody>
            <a:bodyPr wrap="square" lIns="0" tIns="0" rIns="0" bIns="0" rtlCol="0"/>
            <a:lstStyle/>
            <a:p>
              <a:endParaRPr sz="2397"/>
            </a:p>
          </p:txBody>
        </p:sp>
        <p:pic>
          <p:nvPicPr>
            <p:cNvPr id="34" name="object 34"/>
            <p:cNvPicPr/>
            <p:nvPr/>
          </p:nvPicPr>
          <p:blipFill>
            <a:blip r:embed="rId3" cstate="print"/>
            <a:stretch>
              <a:fillRect/>
            </a:stretch>
          </p:blipFill>
          <p:spPr>
            <a:xfrm>
              <a:off x="3094913" y="3806623"/>
              <a:ext cx="2954159" cy="900023"/>
            </a:xfrm>
            <a:prstGeom prst="rect">
              <a:avLst/>
            </a:prstGeom>
          </p:spPr>
        </p:pic>
        <p:sp>
          <p:nvSpPr>
            <p:cNvPr id="35" name="object 35"/>
            <p:cNvSpPr/>
            <p:nvPr/>
          </p:nvSpPr>
          <p:spPr>
            <a:xfrm>
              <a:off x="3152267" y="3844927"/>
              <a:ext cx="2839720" cy="786130"/>
            </a:xfrm>
            <a:custGeom>
              <a:avLst/>
              <a:gdLst/>
              <a:ahLst/>
              <a:cxnLst/>
              <a:rect l="l" t="t" r="r" b="b"/>
              <a:pathLst>
                <a:path w="2839720" h="786129">
                  <a:moveTo>
                    <a:pt x="131165" y="0"/>
                  </a:moveTo>
                  <a:lnTo>
                    <a:pt x="81102" y="9949"/>
                  </a:lnTo>
                  <a:lnTo>
                    <a:pt x="38593" y="38344"/>
                  </a:lnTo>
                  <a:lnTo>
                    <a:pt x="10201" y="80848"/>
                  </a:lnTo>
                  <a:lnTo>
                    <a:pt x="241" y="130924"/>
                  </a:lnTo>
                  <a:lnTo>
                    <a:pt x="0" y="654837"/>
                  </a:lnTo>
                  <a:lnTo>
                    <a:pt x="1125" y="671963"/>
                  </a:lnTo>
                  <a:lnTo>
                    <a:pt x="17538" y="720293"/>
                  </a:lnTo>
                  <a:lnTo>
                    <a:pt x="51200" y="758685"/>
                  </a:lnTo>
                  <a:lnTo>
                    <a:pt x="97043" y="781297"/>
                  </a:lnTo>
                  <a:lnTo>
                    <a:pt x="130924" y="785761"/>
                  </a:lnTo>
                  <a:lnTo>
                    <a:pt x="2706904" y="785761"/>
                  </a:lnTo>
                  <a:lnTo>
                    <a:pt x="2758356" y="775806"/>
                  </a:lnTo>
                  <a:lnTo>
                    <a:pt x="2801083" y="747415"/>
                  </a:lnTo>
                  <a:lnTo>
                    <a:pt x="2829560" y="704902"/>
                  </a:lnTo>
                  <a:lnTo>
                    <a:pt x="2839560" y="654837"/>
                  </a:lnTo>
                  <a:lnTo>
                    <a:pt x="2839437" y="130924"/>
                  </a:lnTo>
                  <a:lnTo>
                    <a:pt x="2829498" y="81089"/>
                  </a:lnTo>
                  <a:lnTo>
                    <a:pt x="2801102" y="38585"/>
                  </a:lnTo>
                  <a:lnTo>
                    <a:pt x="2758592" y="10190"/>
                  </a:lnTo>
                  <a:lnTo>
                    <a:pt x="2708529" y="241"/>
                  </a:lnTo>
                  <a:lnTo>
                    <a:pt x="131165" y="0"/>
                  </a:lnTo>
                  <a:close/>
                </a:path>
              </a:pathLst>
            </a:custGeom>
            <a:solidFill>
              <a:srgbClr val="ADADAD"/>
            </a:solidFill>
          </p:spPr>
          <p:txBody>
            <a:bodyPr wrap="square" lIns="0" tIns="0" rIns="0" bIns="0" rtlCol="0"/>
            <a:lstStyle/>
            <a:p>
              <a:endParaRPr sz="2397"/>
            </a:p>
          </p:txBody>
        </p:sp>
        <p:sp>
          <p:nvSpPr>
            <p:cNvPr id="36" name="object 36"/>
            <p:cNvSpPr/>
            <p:nvPr/>
          </p:nvSpPr>
          <p:spPr>
            <a:xfrm>
              <a:off x="3152165" y="4002483"/>
              <a:ext cx="2839720" cy="628650"/>
            </a:xfrm>
            <a:custGeom>
              <a:avLst/>
              <a:gdLst/>
              <a:ahLst/>
              <a:cxnLst/>
              <a:rect l="l" t="t" r="r" b="b"/>
              <a:pathLst>
                <a:path w="2839720" h="628650">
                  <a:moveTo>
                    <a:pt x="2839545" y="0"/>
                  </a:moveTo>
                  <a:lnTo>
                    <a:pt x="330" y="0"/>
                  </a:lnTo>
                  <a:lnTo>
                    <a:pt x="0" y="497281"/>
                  </a:lnTo>
                  <a:lnTo>
                    <a:pt x="10056" y="547346"/>
                  </a:lnTo>
                  <a:lnTo>
                    <a:pt x="38452" y="589859"/>
                  </a:lnTo>
                  <a:lnTo>
                    <a:pt x="80962" y="618250"/>
                  </a:lnTo>
                  <a:lnTo>
                    <a:pt x="131025" y="628192"/>
                  </a:lnTo>
                  <a:lnTo>
                    <a:pt x="2707006" y="628192"/>
                  </a:lnTo>
                  <a:lnTo>
                    <a:pt x="2724130" y="627079"/>
                  </a:lnTo>
                  <a:lnTo>
                    <a:pt x="2725296" y="627079"/>
                  </a:lnTo>
                  <a:lnTo>
                    <a:pt x="2742048" y="623741"/>
                  </a:lnTo>
                  <a:lnTo>
                    <a:pt x="2742288" y="623741"/>
                  </a:lnTo>
                  <a:lnTo>
                    <a:pt x="2758457" y="618250"/>
                  </a:lnTo>
                  <a:lnTo>
                    <a:pt x="2801185" y="589859"/>
                  </a:lnTo>
                  <a:lnTo>
                    <a:pt x="2829662" y="547346"/>
                  </a:lnTo>
                  <a:lnTo>
                    <a:pt x="2839669" y="497281"/>
                  </a:lnTo>
                  <a:lnTo>
                    <a:pt x="2839545" y="0"/>
                  </a:lnTo>
                  <a:close/>
                </a:path>
              </a:pathLst>
            </a:custGeom>
            <a:solidFill>
              <a:srgbClr val="ABABAB"/>
            </a:solidFill>
          </p:spPr>
          <p:txBody>
            <a:bodyPr wrap="square" lIns="0" tIns="0" rIns="0" bIns="0" rtlCol="0"/>
            <a:lstStyle/>
            <a:p>
              <a:endParaRPr sz="2397"/>
            </a:p>
          </p:txBody>
        </p:sp>
        <p:sp>
          <p:nvSpPr>
            <p:cNvPr id="37" name="object 37"/>
            <p:cNvSpPr/>
            <p:nvPr/>
          </p:nvSpPr>
          <p:spPr>
            <a:xfrm>
              <a:off x="3152165" y="4159442"/>
              <a:ext cx="2839720" cy="471805"/>
            </a:xfrm>
            <a:custGeom>
              <a:avLst/>
              <a:gdLst/>
              <a:ahLst/>
              <a:cxnLst/>
              <a:rect l="l" t="t" r="r" b="b"/>
              <a:pathLst>
                <a:path w="2839720" h="471804">
                  <a:moveTo>
                    <a:pt x="2839582" y="0"/>
                  </a:moveTo>
                  <a:lnTo>
                    <a:pt x="258" y="0"/>
                  </a:lnTo>
                  <a:lnTo>
                    <a:pt x="0" y="340321"/>
                  </a:lnTo>
                  <a:lnTo>
                    <a:pt x="10056" y="390387"/>
                  </a:lnTo>
                  <a:lnTo>
                    <a:pt x="38452" y="432900"/>
                  </a:lnTo>
                  <a:lnTo>
                    <a:pt x="80962" y="461291"/>
                  </a:lnTo>
                  <a:lnTo>
                    <a:pt x="131025" y="471233"/>
                  </a:lnTo>
                  <a:lnTo>
                    <a:pt x="2707006" y="471233"/>
                  </a:lnTo>
                  <a:lnTo>
                    <a:pt x="2724130" y="470120"/>
                  </a:lnTo>
                  <a:lnTo>
                    <a:pt x="2725296" y="470120"/>
                  </a:lnTo>
                  <a:lnTo>
                    <a:pt x="2742048" y="466782"/>
                  </a:lnTo>
                  <a:lnTo>
                    <a:pt x="2742288" y="466782"/>
                  </a:lnTo>
                  <a:lnTo>
                    <a:pt x="2758457" y="461291"/>
                  </a:lnTo>
                  <a:lnTo>
                    <a:pt x="2801185" y="432900"/>
                  </a:lnTo>
                  <a:lnTo>
                    <a:pt x="2829662" y="390387"/>
                  </a:lnTo>
                  <a:lnTo>
                    <a:pt x="2839669" y="340321"/>
                  </a:lnTo>
                  <a:lnTo>
                    <a:pt x="2839582" y="0"/>
                  </a:lnTo>
                  <a:close/>
                </a:path>
              </a:pathLst>
            </a:custGeom>
            <a:solidFill>
              <a:srgbClr val="A8A8A8"/>
            </a:solidFill>
          </p:spPr>
          <p:txBody>
            <a:bodyPr wrap="square" lIns="0" tIns="0" rIns="0" bIns="0" rtlCol="0"/>
            <a:lstStyle/>
            <a:p>
              <a:endParaRPr sz="2397"/>
            </a:p>
          </p:txBody>
        </p:sp>
        <p:sp>
          <p:nvSpPr>
            <p:cNvPr id="38" name="object 38"/>
            <p:cNvSpPr/>
            <p:nvPr/>
          </p:nvSpPr>
          <p:spPr>
            <a:xfrm>
              <a:off x="3152165" y="4316757"/>
              <a:ext cx="2839720" cy="314325"/>
            </a:xfrm>
            <a:custGeom>
              <a:avLst/>
              <a:gdLst/>
              <a:ahLst/>
              <a:cxnLst/>
              <a:rect l="l" t="t" r="r" b="b"/>
              <a:pathLst>
                <a:path w="2839720" h="314325">
                  <a:moveTo>
                    <a:pt x="2839618" y="0"/>
                  </a:moveTo>
                  <a:lnTo>
                    <a:pt x="185" y="0"/>
                  </a:lnTo>
                  <a:lnTo>
                    <a:pt x="0" y="183006"/>
                  </a:lnTo>
                  <a:lnTo>
                    <a:pt x="10056" y="233072"/>
                  </a:lnTo>
                  <a:lnTo>
                    <a:pt x="38452" y="275585"/>
                  </a:lnTo>
                  <a:lnTo>
                    <a:pt x="80962" y="303976"/>
                  </a:lnTo>
                  <a:lnTo>
                    <a:pt x="131025" y="313918"/>
                  </a:lnTo>
                  <a:lnTo>
                    <a:pt x="2707006" y="313918"/>
                  </a:lnTo>
                  <a:lnTo>
                    <a:pt x="2724130" y="312805"/>
                  </a:lnTo>
                  <a:lnTo>
                    <a:pt x="2725296" y="312805"/>
                  </a:lnTo>
                  <a:lnTo>
                    <a:pt x="2742048" y="309467"/>
                  </a:lnTo>
                  <a:lnTo>
                    <a:pt x="2742288" y="309467"/>
                  </a:lnTo>
                  <a:lnTo>
                    <a:pt x="2758457" y="303976"/>
                  </a:lnTo>
                  <a:lnTo>
                    <a:pt x="2801185" y="275585"/>
                  </a:lnTo>
                  <a:lnTo>
                    <a:pt x="2829662" y="233072"/>
                  </a:lnTo>
                  <a:lnTo>
                    <a:pt x="2839669" y="183006"/>
                  </a:lnTo>
                  <a:lnTo>
                    <a:pt x="2839618" y="0"/>
                  </a:lnTo>
                  <a:close/>
                </a:path>
              </a:pathLst>
            </a:custGeom>
            <a:solidFill>
              <a:srgbClr val="A6A6A6"/>
            </a:solidFill>
          </p:spPr>
          <p:txBody>
            <a:bodyPr wrap="square" lIns="0" tIns="0" rIns="0" bIns="0" rtlCol="0"/>
            <a:lstStyle/>
            <a:p>
              <a:endParaRPr sz="2397"/>
            </a:p>
          </p:txBody>
        </p:sp>
        <p:sp>
          <p:nvSpPr>
            <p:cNvPr id="39" name="object 39"/>
            <p:cNvSpPr/>
            <p:nvPr/>
          </p:nvSpPr>
          <p:spPr>
            <a:xfrm>
              <a:off x="3152165" y="4473716"/>
              <a:ext cx="2839720" cy="157480"/>
            </a:xfrm>
            <a:custGeom>
              <a:avLst/>
              <a:gdLst/>
              <a:ahLst/>
              <a:cxnLst/>
              <a:rect l="l" t="t" r="r" b="b"/>
              <a:pathLst>
                <a:path w="2839720" h="157479">
                  <a:moveTo>
                    <a:pt x="2839655" y="0"/>
                  </a:moveTo>
                  <a:lnTo>
                    <a:pt x="113" y="0"/>
                  </a:lnTo>
                  <a:lnTo>
                    <a:pt x="0" y="26047"/>
                  </a:lnTo>
                  <a:lnTo>
                    <a:pt x="10056" y="76112"/>
                  </a:lnTo>
                  <a:lnTo>
                    <a:pt x="38452" y="118625"/>
                  </a:lnTo>
                  <a:lnTo>
                    <a:pt x="80962" y="147017"/>
                  </a:lnTo>
                  <a:lnTo>
                    <a:pt x="131025" y="156959"/>
                  </a:lnTo>
                  <a:lnTo>
                    <a:pt x="2707006" y="156959"/>
                  </a:lnTo>
                  <a:lnTo>
                    <a:pt x="2724130" y="155846"/>
                  </a:lnTo>
                  <a:lnTo>
                    <a:pt x="2725296" y="155846"/>
                  </a:lnTo>
                  <a:lnTo>
                    <a:pt x="2742048" y="152507"/>
                  </a:lnTo>
                  <a:lnTo>
                    <a:pt x="2742288" y="152507"/>
                  </a:lnTo>
                  <a:lnTo>
                    <a:pt x="2758457" y="147017"/>
                  </a:lnTo>
                  <a:lnTo>
                    <a:pt x="2801185" y="118625"/>
                  </a:lnTo>
                  <a:lnTo>
                    <a:pt x="2829662" y="76112"/>
                  </a:lnTo>
                  <a:lnTo>
                    <a:pt x="2839669" y="26047"/>
                  </a:lnTo>
                  <a:lnTo>
                    <a:pt x="2839655" y="0"/>
                  </a:lnTo>
                  <a:close/>
                </a:path>
              </a:pathLst>
            </a:custGeom>
            <a:solidFill>
              <a:srgbClr val="A3A3A3"/>
            </a:solidFill>
          </p:spPr>
          <p:txBody>
            <a:bodyPr wrap="square" lIns="0" tIns="0" rIns="0" bIns="0" rtlCol="0"/>
            <a:lstStyle/>
            <a:p>
              <a:endParaRPr sz="2397"/>
            </a:p>
          </p:txBody>
        </p:sp>
      </p:grpSp>
      <p:sp>
        <p:nvSpPr>
          <p:cNvPr id="40" name="object 40"/>
          <p:cNvSpPr txBox="1"/>
          <p:nvPr/>
        </p:nvSpPr>
        <p:spPr>
          <a:xfrm>
            <a:off x="4563680" y="1987486"/>
            <a:ext cx="3061154" cy="3810231"/>
          </a:xfrm>
          <a:prstGeom prst="rect">
            <a:avLst/>
          </a:prstGeom>
        </p:spPr>
        <p:txBody>
          <a:bodyPr vert="horz" wrap="square" lIns="0" tIns="16912" rIns="0" bIns="0" rtlCol="0">
            <a:spAutoFit/>
          </a:bodyPr>
          <a:lstStyle/>
          <a:p>
            <a:pPr algn="ctr">
              <a:spcBef>
                <a:spcPts val="133"/>
              </a:spcBef>
            </a:pPr>
            <a:r>
              <a:rPr sz="3995" spc="-13" dirty="0">
                <a:solidFill>
                  <a:srgbClr val="FFFFFF"/>
                </a:solidFill>
                <a:latin typeface="Calibri"/>
                <a:cs typeface="Calibri"/>
              </a:rPr>
              <a:t>Hearing</a:t>
            </a:r>
            <a:endParaRPr sz="3995">
              <a:latin typeface="Calibri"/>
              <a:cs typeface="Calibri"/>
            </a:endParaRPr>
          </a:p>
          <a:p>
            <a:pPr marL="16067" marR="6765" indent="846" algn="ctr">
              <a:lnSpc>
                <a:spcPct val="180400"/>
              </a:lnSpc>
            </a:pPr>
            <a:r>
              <a:rPr sz="3995" spc="-13" dirty="0">
                <a:solidFill>
                  <a:srgbClr val="FFFFFF"/>
                </a:solidFill>
                <a:latin typeface="Calibri"/>
                <a:cs typeface="Calibri"/>
              </a:rPr>
              <a:t>Attending </a:t>
            </a:r>
            <a:r>
              <a:rPr sz="3995" spc="-27" dirty="0">
                <a:solidFill>
                  <a:srgbClr val="FFFFFF"/>
                </a:solidFill>
                <a:latin typeface="Calibri"/>
                <a:cs typeface="Calibri"/>
              </a:rPr>
              <a:t>Understanding </a:t>
            </a:r>
            <a:r>
              <a:rPr sz="3995" spc="-13" dirty="0">
                <a:solidFill>
                  <a:srgbClr val="FFFFFF"/>
                </a:solidFill>
                <a:latin typeface="Calibri"/>
                <a:cs typeface="Calibri"/>
              </a:rPr>
              <a:t>Remembering</a:t>
            </a:r>
            <a:endParaRPr sz="3995">
              <a:latin typeface="Calibri"/>
              <a:cs typeface="Calibri"/>
            </a:endParaRPr>
          </a:p>
        </p:txBody>
      </p:sp>
      <p:pic>
        <p:nvPicPr>
          <p:cNvPr id="41" name="Picture 40" descr="A black and red logo&#10;&#10;AI-generated content may be incorrect.">
            <a:extLst>
              <a:ext uri="{FF2B5EF4-FFF2-40B4-BE49-F238E27FC236}">
                <a16:creationId xmlns:a16="http://schemas.microsoft.com/office/drawing/2014/main" id="{1EC51CAD-A271-5D6C-960F-5DA467B7B51E}"/>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48096" y="619298"/>
            <a:ext cx="5490627" cy="1219025"/>
          </a:xfrm>
          <a:prstGeom prst="rect">
            <a:avLst/>
          </a:prstGeom>
        </p:spPr>
        <p:txBody>
          <a:bodyPr vert="horz" wrap="square" lIns="0" tIns="89636" rIns="0" bIns="0" rtlCol="0" anchor="ctr">
            <a:spAutoFit/>
          </a:bodyPr>
          <a:lstStyle/>
          <a:p>
            <a:pPr marL="16913" marR="6765">
              <a:lnSpc>
                <a:spcPts val="4448"/>
              </a:lnSpc>
              <a:spcBef>
                <a:spcPts val="706"/>
              </a:spcBef>
            </a:pPr>
            <a:r>
              <a:rPr dirty="0">
                <a:solidFill>
                  <a:srgbClr val="000000"/>
                </a:solidFill>
                <a:latin typeface="Times New Roman"/>
                <a:cs typeface="Times New Roman"/>
              </a:rPr>
              <a:t>Account,</a:t>
            </a:r>
            <a:r>
              <a:rPr spc="-73" dirty="0">
                <a:solidFill>
                  <a:srgbClr val="000000"/>
                </a:solidFill>
                <a:latin typeface="Times New Roman"/>
                <a:cs typeface="Times New Roman"/>
              </a:rPr>
              <a:t> </a:t>
            </a:r>
            <a:r>
              <a:rPr dirty="0">
                <a:solidFill>
                  <a:srgbClr val="000000"/>
                </a:solidFill>
                <a:latin typeface="Times New Roman"/>
                <a:cs typeface="Times New Roman"/>
              </a:rPr>
              <a:t>clarification</a:t>
            </a:r>
            <a:r>
              <a:rPr spc="-80" dirty="0">
                <a:solidFill>
                  <a:srgbClr val="000000"/>
                </a:solidFill>
                <a:latin typeface="Times New Roman"/>
                <a:cs typeface="Times New Roman"/>
              </a:rPr>
              <a:t> </a:t>
            </a:r>
            <a:r>
              <a:rPr spc="-33" dirty="0">
                <a:solidFill>
                  <a:srgbClr val="000000"/>
                </a:solidFill>
                <a:latin typeface="Times New Roman"/>
                <a:cs typeface="Times New Roman"/>
              </a:rPr>
              <a:t>and </a:t>
            </a:r>
            <a:r>
              <a:rPr spc="-13" dirty="0">
                <a:solidFill>
                  <a:srgbClr val="000000"/>
                </a:solidFill>
                <a:latin typeface="Times New Roman"/>
                <a:cs typeface="Times New Roman"/>
              </a:rPr>
              <a:t>challenge</a:t>
            </a:r>
          </a:p>
        </p:txBody>
      </p:sp>
      <p:sp>
        <p:nvSpPr>
          <p:cNvPr id="3" name="object 3"/>
          <p:cNvSpPr/>
          <p:nvPr/>
        </p:nvSpPr>
        <p:spPr>
          <a:xfrm>
            <a:off x="4590656" y="3"/>
            <a:ext cx="7593692" cy="471012"/>
          </a:xfrm>
          <a:custGeom>
            <a:avLst/>
            <a:gdLst/>
            <a:ahLst/>
            <a:cxnLst/>
            <a:rect l="l" t="t" r="r" b="b"/>
            <a:pathLst>
              <a:path w="5702300" h="353695">
                <a:moveTo>
                  <a:pt x="5701677" y="0"/>
                </a:moveTo>
                <a:lnTo>
                  <a:pt x="0" y="0"/>
                </a:lnTo>
                <a:lnTo>
                  <a:pt x="38163" y="18719"/>
                </a:lnTo>
                <a:lnTo>
                  <a:pt x="84962" y="41033"/>
                </a:lnTo>
                <a:lnTo>
                  <a:pt x="114790" y="43930"/>
                </a:lnTo>
                <a:lnTo>
                  <a:pt x="144586" y="42841"/>
                </a:lnTo>
                <a:lnTo>
                  <a:pt x="172291" y="40131"/>
                </a:lnTo>
                <a:lnTo>
                  <a:pt x="195846" y="38163"/>
                </a:lnTo>
                <a:lnTo>
                  <a:pt x="207348" y="36998"/>
                </a:lnTo>
                <a:lnTo>
                  <a:pt x="223337" y="34786"/>
                </a:lnTo>
                <a:lnTo>
                  <a:pt x="239528" y="33453"/>
                </a:lnTo>
                <a:lnTo>
                  <a:pt x="251637" y="34925"/>
                </a:lnTo>
                <a:lnTo>
                  <a:pt x="261417" y="40790"/>
                </a:lnTo>
                <a:lnTo>
                  <a:pt x="269373" y="42976"/>
                </a:lnTo>
                <a:lnTo>
                  <a:pt x="277462" y="44286"/>
                </a:lnTo>
                <a:lnTo>
                  <a:pt x="287642" y="47523"/>
                </a:lnTo>
                <a:lnTo>
                  <a:pt x="296351" y="54049"/>
                </a:lnTo>
                <a:lnTo>
                  <a:pt x="310053" y="60882"/>
                </a:lnTo>
                <a:lnTo>
                  <a:pt x="325509" y="64273"/>
                </a:lnTo>
                <a:lnTo>
                  <a:pt x="339483" y="60477"/>
                </a:lnTo>
                <a:lnTo>
                  <a:pt x="364146" y="68561"/>
                </a:lnTo>
                <a:lnTo>
                  <a:pt x="386146" y="71955"/>
                </a:lnTo>
                <a:lnTo>
                  <a:pt x="408485" y="71771"/>
                </a:lnTo>
                <a:lnTo>
                  <a:pt x="434162" y="69126"/>
                </a:lnTo>
                <a:lnTo>
                  <a:pt x="442467" y="74168"/>
                </a:lnTo>
                <a:lnTo>
                  <a:pt x="455534" y="74387"/>
                </a:lnTo>
                <a:lnTo>
                  <a:pt x="466103" y="76562"/>
                </a:lnTo>
                <a:lnTo>
                  <a:pt x="466915" y="87477"/>
                </a:lnTo>
                <a:lnTo>
                  <a:pt x="477137" y="87652"/>
                </a:lnTo>
                <a:lnTo>
                  <a:pt x="487932" y="89682"/>
                </a:lnTo>
                <a:lnTo>
                  <a:pt x="497038" y="93401"/>
                </a:lnTo>
                <a:lnTo>
                  <a:pt x="502196" y="98640"/>
                </a:lnTo>
                <a:lnTo>
                  <a:pt x="515761" y="101884"/>
                </a:lnTo>
                <a:lnTo>
                  <a:pt x="529424" y="101652"/>
                </a:lnTo>
                <a:lnTo>
                  <a:pt x="543154" y="100003"/>
                </a:lnTo>
                <a:lnTo>
                  <a:pt x="556920" y="98996"/>
                </a:lnTo>
                <a:lnTo>
                  <a:pt x="582292" y="91610"/>
                </a:lnTo>
                <a:lnTo>
                  <a:pt x="598684" y="89320"/>
                </a:lnTo>
                <a:lnTo>
                  <a:pt x="625322" y="89636"/>
                </a:lnTo>
                <a:lnTo>
                  <a:pt x="646075" y="99157"/>
                </a:lnTo>
                <a:lnTo>
                  <a:pt x="661770" y="99901"/>
                </a:lnTo>
                <a:lnTo>
                  <a:pt x="678681" y="97944"/>
                </a:lnTo>
                <a:lnTo>
                  <a:pt x="703084" y="99364"/>
                </a:lnTo>
                <a:lnTo>
                  <a:pt x="741151" y="96768"/>
                </a:lnTo>
                <a:lnTo>
                  <a:pt x="819722" y="87256"/>
                </a:lnTo>
                <a:lnTo>
                  <a:pt x="848880" y="85674"/>
                </a:lnTo>
                <a:lnTo>
                  <a:pt x="860664" y="86899"/>
                </a:lnTo>
                <a:lnTo>
                  <a:pt x="872686" y="91936"/>
                </a:lnTo>
                <a:lnTo>
                  <a:pt x="883156" y="98795"/>
                </a:lnTo>
                <a:lnTo>
                  <a:pt x="890282" y="105486"/>
                </a:lnTo>
                <a:lnTo>
                  <a:pt x="912036" y="108872"/>
                </a:lnTo>
                <a:lnTo>
                  <a:pt x="937669" y="109934"/>
                </a:lnTo>
                <a:lnTo>
                  <a:pt x="967688" y="108772"/>
                </a:lnTo>
                <a:lnTo>
                  <a:pt x="1002601" y="105486"/>
                </a:lnTo>
                <a:lnTo>
                  <a:pt x="1021790" y="109600"/>
                </a:lnTo>
                <a:lnTo>
                  <a:pt x="1041077" y="111421"/>
                </a:lnTo>
                <a:lnTo>
                  <a:pt x="1060567" y="112974"/>
                </a:lnTo>
                <a:lnTo>
                  <a:pt x="1080363" y="116281"/>
                </a:lnTo>
                <a:lnTo>
                  <a:pt x="1085650" y="116438"/>
                </a:lnTo>
                <a:lnTo>
                  <a:pt x="1096743" y="119159"/>
                </a:lnTo>
                <a:lnTo>
                  <a:pt x="1108917" y="118101"/>
                </a:lnTo>
                <a:lnTo>
                  <a:pt x="1117447" y="106921"/>
                </a:lnTo>
                <a:lnTo>
                  <a:pt x="1148527" y="111652"/>
                </a:lnTo>
                <a:lnTo>
                  <a:pt x="1189531" y="119656"/>
                </a:lnTo>
                <a:lnTo>
                  <a:pt x="1230942" y="128131"/>
                </a:lnTo>
                <a:lnTo>
                  <a:pt x="1263243" y="134277"/>
                </a:lnTo>
                <a:lnTo>
                  <a:pt x="1275192" y="132486"/>
                </a:lnTo>
                <a:lnTo>
                  <a:pt x="1291055" y="132616"/>
                </a:lnTo>
                <a:lnTo>
                  <a:pt x="1305972" y="134837"/>
                </a:lnTo>
                <a:lnTo>
                  <a:pt x="1315084" y="139319"/>
                </a:lnTo>
                <a:lnTo>
                  <a:pt x="1322285" y="141122"/>
                </a:lnTo>
                <a:lnTo>
                  <a:pt x="1330566" y="138595"/>
                </a:lnTo>
                <a:lnTo>
                  <a:pt x="1333804" y="146519"/>
                </a:lnTo>
                <a:lnTo>
                  <a:pt x="1340650" y="150010"/>
                </a:lnTo>
                <a:lnTo>
                  <a:pt x="1358656" y="148491"/>
                </a:lnTo>
                <a:lnTo>
                  <a:pt x="1360436" y="152996"/>
                </a:lnTo>
                <a:lnTo>
                  <a:pt x="1373160" y="150458"/>
                </a:lnTo>
                <a:lnTo>
                  <a:pt x="1384700" y="155070"/>
                </a:lnTo>
                <a:lnTo>
                  <a:pt x="1395630" y="162515"/>
                </a:lnTo>
                <a:lnTo>
                  <a:pt x="1406525" y="168478"/>
                </a:lnTo>
                <a:lnTo>
                  <a:pt x="1418000" y="166113"/>
                </a:lnTo>
                <a:lnTo>
                  <a:pt x="1431634" y="170597"/>
                </a:lnTo>
                <a:lnTo>
                  <a:pt x="1448642" y="177441"/>
                </a:lnTo>
                <a:lnTo>
                  <a:pt x="1470240" y="182156"/>
                </a:lnTo>
                <a:lnTo>
                  <a:pt x="1485006" y="181269"/>
                </a:lnTo>
                <a:lnTo>
                  <a:pt x="1499265" y="178558"/>
                </a:lnTo>
                <a:lnTo>
                  <a:pt x="1512512" y="175576"/>
                </a:lnTo>
                <a:lnTo>
                  <a:pt x="1524241" y="173875"/>
                </a:lnTo>
                <a:lnTo>
                  <a:pt x="1534224" y="174670"/>
                </a:lnTo>
                <a:lnTo>
                  <a:pt x="1542554" y="176984"/>
                </a:lnTo>
                <a:lnTo>
                  <a:pt x="1550008" y="178283"/>
                </a:lnTo>
                <a:lnTo>
                  <a:pt x="1557362" y="176034"/>
                </a:lnTo>
                <a:lnTo>
                  <a:pt x="1590118" y="164993"/>
                </a:lnTo>
                <a:lnTo>
                  <a:pt x="1620677" y="159791"/>
                </a:lnTo>
                <a:lnTo>
                  <a:pt x="1649547" y="157760"/>
                </a:lnTo>
                <a:lnTo>
                  <a:pt x="1677238" y="156235"/>
                </a:lnTo>
                <a:lnTo>
                  <a:pt x="1697124" y="159455"/>
                </a:lnTo>
                <a:lnTo>
                  <a:pt x="1704555" y="165509"/>
                </a:lnTo>
                <a:lnTo>
                  <a:pt x="1714349" y="168186"/>
                </a:lnTo>
                <a:lnTo>
                  <a:pt x="1741322" y="161277"/>
                </a:lnTo>
                <a:lnTo>
                  <a:pt x="1744955" y="166745"/>
                </a:lnTo>
                <a:lnTo>
                  <a:pt x="1749601" y="169378"/>
                </a:lnTo>
                <a:lnTo>
                  <a:pt x="1755597" y="169580"/>
                </a:lnTo>
                <a:lnTo>
                  <a:pt x="1763280" y="167754"/>
                </a:lnTo>
                <a:lnTo>
                  <a:pt x="1774282" y="171206"/>
                </a:lnTo>
                <a:lnTo>
                  <a:pt x="1780828" y="177525"/>
                </a:lnTo>
                <a:lnTo>
                  <a:pt x="1787780" y="181479"/>
                </a:lnTo>
                <a:lnTo>
                  <a:pt x="1799996" y="177838"/>
                </a:lnTo>
                <a:lnTo>
                  <a:pt x="1813247" y="183414"/>
                </a:lnTo>
                <a:lnTo>
                  <a:pt x="1828215" y="190304"/>
                </a:lnTo>
                <a:lnTo>
                  <a:pt x="1843383" y="196720"/>
                </a:lnTo>
                <a:lnTo>
                  <a:pt x="1857235" y="200875"/>
                </a:lnTo>
                <a:lnTo>
                  <a:pt x="1866918" y="199953"/>
                </a:lnTo>
                <a:lnTo>
                  <a:pt x="1877445" y="198086"/>
                </a:lnTo>
                <a:lnTo>
                  <a:pt x="1888580" y="196627"/>
                </a:lnTo>
                <a:lnTo>
                  <a:pt x="1900085" y="196926"/>
                </a:lnTo>
                <a:lnTo>
                  <a:pt x="1917210" y="200280"/>
                </a:lnTo>
                <a:lnTo>
                  <a:pt x="1937205" y="205695"/>
                </a:lnTo>
                <a:lnTo>
                  <a:pt x="1958351" y="211853"/>
                </a:lnTo>
                <a:lnTo>
                  <a:pt x="1978926" y="217436"/>
                </a:lnTo>
                <a:lnTo>
                  <a:pt x="1998539" y="219389"/>
                </a:lnTo>
                <a:lnTo>
                  <a:pt x="2017577" y="224145"/>
                </a:lnTo>
                <a:lnTo>
                  <a:pt x="2037089" y="230048"/>
                </a:lnTo>
                <a:lnTo>
                  <a:pt x="2058123" y="235445"/>
                </a:lnTo>
                <a:lnTo>
                  <a:pt x="2080260" y="235575"/>
                </a:lnTo>
                <a:lnTo>
                  <a:pt x="2098349" y="241649"/>
                </a:lnTo>
                <a:lnTo>
                  <a:pt x="2116036" y="250018"/>
                </a:lnTo>
                <a:lnTo>
                  <a:pt x="2136965" y="257035"/>
                </a:lnTo>
                <a:lnTo>
                  <a:pt x="2149764" y="263794"/>
                </a:lnTo>
                <a:lnTo>
                  <a:pt x="2157301" y="270586"/>
                </a:lnTo>
                <a:lnTo>
                  <a:pt x="2163490" y="277444"/>
                </a:lnTo>
                <a:lnTo>
                  <a:pt x="2172246" y="284403"/>
                </a:lnTo>
                <a:lnTo>
                  <a:pt x="2176564" y="285483"/>
                </a:lnTo>
                <a:lnTo>
                  <a:pt x="2189162" y="284759"/>
                </a:lnTo>
                <a:lnTo>
                  <a:pt x="2193836" y="283679"/>
                </a:lnTo>
                <a:lnTo>
                  <a:pt x="2197087" y="283324"/>
                </a:lnTo>
                <a:lnTo>
                  <a:pt x="2199246" y="283324"/>
                </a:lnTo>
                <a:lnTo>
                  <a:pt x="2200681" y="283679"/>
                </a:lnTo>
                <a:lnTo>
                  <a:pt x="2207158" y="283324"/>
                </a:lnTo>
                <a:lnTo>
                  <a:pt x="2252522" y="298081"/>
                </a:lnTo>
                <a:lnTo>
                  <a:pt x="2267015" y="300895"/>
                </a:lnTo>
                <a:lnTo>
                  <a:pt x="2305443" y="306362"/>
                </a:lnTo>
                <a:lnTo>
                  <a:pt x="2305799" y="307441"/>
                </a:lnTo>
                <a:lnTo>
                  <a:pt x="2336038" y="302399"/>
                </a:lnTo>
                <a:lnTo>
                  <a:pt x="2340000" y="303479"/>
                </a:lnTo>
                <a:lnTo>
                  <a:pt x="2359799" y="298081"/>
                </a:lnTo>
                <a:lnTo>
                  <a:pt x="2370239" y="296278"/>
                </a:lnTo>
                <a:lnTo>
                  <a:pt x="2373121" y="293395"/>
                </a:lnTo>
                <a:lnTo>
                  <a:pt x="2376360" y="291604"/>
                </a:lnTo>
                <a:lnTo>
                  <a:pt x="2380678" y="290525"/>
                </a:lnTo>
                <a:lnTo>
                  <a:pt x="2388247" y="292315"/>
                </a:lnTo>
                <a:lnTo>
                  <a:pt x="2389682" y="293039"/>
                </a:lnTo>
                <a:lnTo>
                  <a:pt x="2402281" y="288366"/>
                </a:lnTo>
                <a:lnTo>
                  <a:pt x="2410411" y="288003"/>
                </a:lnTo>
                <a:lnTo>
                  <a:pt x="2424649" y="288720"/>
                </a:lnTo>
                <a:lnTo>
                  <a:pt x="2438682" y="289168"/>
                </a:lnTo>
                <a:lnTo>
                  <a:pt x="2446197" y="287997"/>
                </a:lnTo>
                <a:lnTo>
                  <a:pt x="2480912" y="287417"/>
                </a:lnTo>
                <a:lnTo>
                  <a:pt x="2529681" y="282736"/>
                </a:lnTo>
                <a:lnTo>
                  <a:pt x="2558516" y="282956"/>
                </a:lnTo>
                <a:lnTo>
                  <a:pt x="2596867" y="277773"/>
                </a:lnTo>
                <a:lnTo>
                  <a:pt x="2636059" y="270630"/>
                </a:lnTo>
                <a:lnTo>
                  <a:pt x="2677342" y="263621"/>
                </a:lnTo>
                <a:lnTo>
                  <a:pt x="2721965" y="258838"/>
                </a:lnTo>
                <a:lnTo>
                  <a:pt x="2775046" y="253429"/>
                </a:lnTo>
                <a:lnTo>
                  <a:pt x="2827756" y="251191"/>
                </a:lnTo>
                <a:lnTo>
                  <a:pt x="2874999" y="251246"/>
                </a:lnTo>
                <a:lnTo>
                  <a:pt x="2911678" y="252717"/>
                </a:lnTo>
                <a:lnTo>
                  <a:pt x="2942012" y="253267"/>
                </a:lnTo>
                <a:lnTo>
                  <a:pt x="2982560" y="254901"/>
                </a:lnTo>
                <a:lnTo>
                  <a:pt x="2996285" y="255244"/>
                </a:lnTo>
                <a:lnTo>
                  <a:pt x="3001683" y="256679"/>
                </a:lnTo>
                <a:lnTo>
                  <a:pt x="3012122" y="261365"/>
                </a:lnTo>
                <a:lnTo>
                  <a:pt x="3014637" y="262801"/>
                </a:lnTo>
                <a:lnTo>
                  <a:pt x="3025800" y="263880"/>
                </a:lnTo>
                <a:lnTo>
                  <a:pt x="3081227" y="272874"/>
                </a:lnTo>
                <a:lnTo>
                  <a:pt x="3125223" y="273778"/>
                </a:lnTo>
                <a:lnTo>
                  <a:pt x="3163418" y="277692"/>
                </a:lnTo>
                <a:lnTo>
                  <a:pt x="3184207" y="278638"/>
                </a:lnTo>
                <a:lnTo>
                  <a:pt x="3198220" y="281006"/>
                </a:lnTo>
                <a:lnTo>
                  <a:pt x="3235433" y="278589"/>
                </a:lnTo>
                <a:lnTo>
                  <a:pt x="3245396" y="281165"/>
                </a:lnTo>
                <a:lnTo>
                  <a:pt x="3263761" y="281503"/>
                </a:lnTo>
                <a:lnTo>
                  <a:pt x="3283204" y="283632"/>
                </a:lnTo>
                <a:lnTo>
                  <a:pt x="3299674" y="285965"/>
                </a:lnTo>
                <a:lnTo>
                  <a:pt x="3338730" y="289617"/>
                </a:lnTo>
                <a:lnTo>
                  <a:pt x="3358849" y="289348"/>
                </a:lnTo>
                <a:lnTo>
                  <a:pt x="3375795" y="288134"/>
                </a:lnTo>
                <a:lnTo>
                  <a:pt x="3395878" y="287997"/>
                </a:lnTo>
                <a:lnTo>
                  <a:pt x="3413513" y="287573"/>
                </a:lnTo>
                <a:lnTo>
                  <a:pt x="3461766" y="286918"/>
                </a:lnTo>
                <a:lnTo>
                  <a:pt x="3471953" y="287288"/>
                </a:lnTo>
                <a:lnTo>
                  <a:pt x="3479309" y="288267"/>
                </a:lnTo>
                <a:lnTo>
                  <a:pt x="3485452" y="288032"/>
                </a:lnTo>
                <a:lnTo>
                  <a:pt x="3550231" y="270359"/>
                </a:lnTo>
                <a:lnTo>
                  <a:pt x="3610076" y="260273"/>
                </a:lnTo>
                <a:lnTo>
                  <a:pt x="3637733" y="259256"/>
                </a:lnTo>
                <a:lnTo>
                  <a:pt x="3656882" y="260732"/>
                </a:lnTo>
                <a:lnTo>
                  <a:pt x="3673059" y="262611"/>
                </a:lnTo>
                <a:lnTo>
                  <a:pt x="3691801" y="262801"/>
                </a:lnTo>
                <a:lnTo>
                  <a:pt x="3738124" y="269128"/>
                </a:lnTo>
                <a:lnTo>
                  <a:pt x="3756832" y="277259"/>
                </a:lnTo>
                <a:lnTo>
                  <a:pt x="3788251" y="276215"/>
                </a:lnTo>
                <a:lnTo>
                  <a:pt x="3790797" y="281165"/>
                </a:lnTo>
                <a:lnTo>
                  <a:pt x="3800262" y="284527"/>
                </a:lnTo>
                <a:lnTo>
                  <a:pt x="3808442" y="282421"/>
                </a:lnTo>
                <a:lnTo>
                  <a:pt x="3816620" y="280045"/>
                </a:lnTo>
                <a:lnTo>
                  <a:pt x="3826078" y="282600"/>
                </a:lnTo>
                <a:lnTo>
                  <a:pt x="3836808" y="282777"/>
                </a:lnTo>
                <a:lnTo>
                  <a:pt x="3846285" y="281298"/>
                </a:lnTo>
                <a:lnTo>
                  <a:pt x="3856098" y="279210"/>
                </a:lnTo>
                <a:lnTo>
                  <a:pt x="3867835" y="277558"/>
                </a:lnTo>
                <a:lnTo>
                  <a:pt x="3881765" y="278652"/>
                </a:lnTo>
                <a:lnTo>
                  <a:pt x="3897179" y="280622"/>
                </a:lnTo>
                <a:lnTo>
                  <a:pt x="3929761" y="285838"/>
                </a:lnTo>
                <a:lnTo>
                  <a:pt x="3938833" y="282083"/>
                </a:lnTo>
                <a:lnTo>
                  <a:pt x="3947264" y="281701"/>
                </a:lnTo>
                <a:lnTo>
                  <a:pt x="3955224" y="284020"/>
                </a:lnTo>
                <a:lnTo>
                  <a:pt x="3962882" y="288366"/>
                </a:lnTo>
                <a:lnTo>
                  <a:pt x="3984900" y="288479"/>
                </a:lnTo>
                <a:lnTo>
                  <a:pt x="4006715" y="291463"/>
                </a:lnTo>
                <a:lnTo>
                  <a:pt x="4029203" y="295597"/>
                </a:lnTo>
                <a:lnTo>
                  <a:pt x="4053243" y="299161"/>
                </a:lnTo>
                <a:lnTo>
                  <a:pt x="4077695" y="297210"/>
                </a:lnTo>
                <a:lnTo>
                  <a:pt x="4098739" y="301637"/>
                </a:lnTo>
                <a:lnTo>
                  <a:pt x="4119713" y="308426"/>
                </a:lnTo>
                <a:lnTo>
                  <a:pt x="4143959" y="313563"/>
                </a:lnTo>
                <a:lnTo>
                  <a:pt x="4175977" y="321656"/>
                </a:lnTo>
                <a:lnTo>
                  <a:pt x="4212721" y="331874"/>
                </a:lnTo>
                <a:lnTo>
                  <a:pt x="4271759" y="348843"/>
                </a:lnTo>
                <a:lnTo>
                  <a:pt x="4276077" y="345960"/>
                </a:lnTo>
                <a:lnTo>
                  <a:pt x="4285081" y="349199"/>
                </a:lnTo>
                <a:lnTo>
                  <a:pt x="4284002" y="353161"/>
                </a:lnTo>
                <a:lnTo>
                  <a:pt x="4289044" y="351713"/>
                </a:lnTo>
                <a:lnTo>
                  <a:pt x="4300562" y="344525"/>
                </a:lnTo>
                <a:lnTo>
                  <a:pt x="4301642" y="350634"/>
                </a:lnTo>
                <a:lnTo>
                  <a:pt x="4319641" y="350634"/>
                </a:lnTo>
                <a:lnTo>
                  <a:pt x="4337370" y="349015"/>
                </a:lnTo>
                <a:lnTo>
                  <a:pt x="4354695" y="345776"/>
                </a:lnTo>
                <a:lnTo>
                  <a:pt x="4371479" y="340918"/>
                </a:lnTo>
                <a:lnTo>
                  <a:pt x="4395098" y="344648"/>
                </a:lnTo>
                <a:lnTo>
                  <a:pt x="4404645" y="341864"/>
                </a:lnTo>
                <a:lnTo>
                  <a:pt x="4411831" y="337529"/>
                </a:lnTo>
                <a:lnTo>
                  <a:pt x="4428363" y="336600"/>
                </a:lnTo>
                <a:lnTo>
                  <a:pt x="4447365" y="342284"/>
                </a:lnTo>
                <a:lnTo>
                  <a:pt x="4464543" y="342131"/>
                </a:lnTo>
                <a:lnTo>
                  <a:pt x="4480099" y="339483"/>
                </a:lnTo>
                <a:lnTo>
                  <a:pt x="4494237" y="337680"/>
                </a:lnTo>
                <a:lnTo>
                  <a:pt x="4517101" y="338129"/>
                </a:lnTo>
                <a:lnTo>
                  <a:pt x="4526538" y="337474"/>
                </a:lnTo>
                <a:lnTo>
                  <a:pt x="4535639" y="334797"/>
                </a:lnTo>
                <a:lnTo>
                  <a:pt x="4554371" y="343802"/>
                </a:lnTo>
                <a:lnTo>
                  <a:pt x="4578840" y="340153"/>
                </a:lnTo>
                <a:lnTo>
                  <a:pt x="4603578" y="332118"/>
                </a:lnTo>
                <a:lnTo>
                  <a:pt x="4623117" y="327964"/>
                </a:lnTo>
                <a:lnTo>
                  <a:pt x="4648647" y="330536"/>
                </a:lnTo>
                <a:lnTo>
                  <a:pt x="4673433" y="331019"/>
                </a:lnTo>
                <a:lnTo>
                  <a:pt x="4695921" y="329882"/>
                </a:lnTo>
                <a:lnTo>
                  <a:pt x="4714557" y="327596"/>
                </a:lnTo>
                <a:lnTo>
                  <a:pt x="4726619" y="328744"/>
                </a:lnTo>
                <a:lnTo>
                  <a:pt x="4731661" y="328947"/>
                </a:lnTo>
                <a:lnTo>
                  <a:pt x="4747679" y="326517"/>
                </a:lnTo>
                <a:lnTo>
                  <a:pt x="4764253" y="320940"/>
                </a:lnTo>
                <a:lnTo>
                  <a:pt x="4778463" y="316711"/>
                </a:lnTo>
                <a:lnTo>
                  <a:pt x="4792131" y="312345"/>
                </a:lnTo>
                <a:lnTo>
                  <a:pt x="4807076" y="306362"/>
                </a:lnTo>
                <a:lnTo>
                  <a:pt x="4815726" y="299536"/>
                </a:lnTo>
                <a:lnTo>
                  <a:pt x="4828998" y="299564"/>
                </a:lnTo>
                <a:lnTo>
                  <a:pt x="4845712" y="300739"/>
                </a:lnTo>
                <a:lnTo>
                  <a:pt x="4875741" y="295492"/>
                </a:lnTo>
                <a:lnTo>
                  <a:pt x="4896373" y="295939"/>
                </a:lnTo>
                <a:lnTo>
                  <a:pt x="4920475" y="293039"/>
                </a:lnTo>
                <a:lnTo>
                  <a:pt x="4937760" y="282600"/>
                </a:lnTo>
                <a:lnTo>
                  <a:pt x="4944237" y="280085"/>
                </a:lnTo>
                <a:lnTo>
                  <a:pt x="4951806" y="278282"/>
                </a:lnTo>
                <a:lnTo>
                  <a:pt x="4960797" y="279006"/>
                </a:lnTo>
                <a:lnTo>
                  <a:pt x="4987430" y="272513"/>
                </a:lnTo>
                <a:lnTo>
                  <a:pt x="5043929" y="255208"/>
                </a:lnTo>
                <a:lnTo>
                  <a:pt x="5087678" y="243839"/>
                </a:lnTo>
                <a:lnTo>
                  <a:pt x="5099940" y="236294"/>
                </a:lnTo>
                <a:lnTo>
                  <a:pt x="5150002" y="224765"/>
                </a:lnTo>
                <a:lnTo>
                  <a:pt x="5253126" y="216357"/>
                </a:lnTo>
                <a:lnTo>
                  <a:pt x="5271009" y="215758"/>
                </a:lnTo>
                <a:lnTo>
                  <a:pt x="5282552" y="216406"/>
                </a:lnTo>
                <a:lnTo>
                  <a:pt x="5289370" y="216308"/>
                </a:lnTo>
                <a:lnTo>
                  <a:pt x="5293080" y="213474"/>
                </a:lnTo>
                <a:lnTo>
                  <a:pt x="5304389" y="210868"/>
                </a:lnTo>
                <a:lnTo>
                  <a:pt x="5332264" y="202137"/>
                </a:lnTo>
                <a:lnTo>
                  <a:pt x="5346001" y="198716"/>
                </a:lnTo>
                <a:lnTo>
                  <a:pt x="5362530" y="196059"/>
                </a:lnTo>
                <a:lnTo>
                  <a:pt x="5399102" y="196539"/>
                </a:lnTo>
                <a:lnTo>
                  <a:pt x="5415838" y="193675"/>
                </a:lnTo>
                <a:lnTo>
                  <a:pt x="5432496" y="192470"/>
                </a:lnTo>
                <a:lnTo>
                  <a:pt x="5449727" y="192916"/>
                </a:lnTo>
                <a:lnTo>
                  <a:pt x="5464593" y="192214"/>
                </a:lnTo>
                <a:lnTo>
                  <a:pt x="5474157" y="187566"/>
                </a:lnTo>
                <a:lnTo>
                  <a:pt x="5483124" y="192591"/>
                </a:lnTo>
                <a:lnTo>
                  <a:pt x="5497290" y="191881"/>
                </a:lnTo>
                <a:lnTo>
                  <a:pt x="5529605" y="185394"/>
                </a:lnTo>
                <a:lnTo>
                  <a:pt x="5544729" y="187231"/>
                </a:lnTo>
                <a:lnTo>
                  <a:pt x="5559617" y="187918"/>
                </a:lnTo>
                <a:lnTo>
                  <a:pt x="5575516" y="188334"/>
                </a:lnTo>
                <a:lnTo>
                  <a:pt x="5593676" y="189357"/>
                </a:lnTo>
                <a:lnTo>
                  <a:pt x="5608164" y="189264"/>
                </a:lnTo>
                <a:lnTo>
                  <a:pt x="5620994" y="187515"/>
                </a:lnTo>
                <a:lnTo>
                  <a:pt x="5639396" y="183235"/>
                </a:lnTo>
                <a:lnTo>
                  <a:pt x="5649430" y="181280"/>
                </a:lnTo>
                <a:lnTo>
                  <a:pt x="5701677" y="173520"/>
                </a:lnTo>
                <a:lnTo>
                  <a:pt x="5701677" y="0"/>
                </a:lnTo>
                <a:close/>
              </a:path>
            </a:pathLst>
          </a:custGeom>
          <a:solidFill>
            <a:srgbClr val="817569">
              <a:alpha val="14999"/>
            </a:srgbClr>
          </a:solidFill>
        </p:spPr>
        <p:txBody>
          <a:bodyPr wrap="square" lIns="0" tIns="0" rIns="0" bIns="0" rtlCol="0"/>
          <a:lstStyle/>
          <a:p>
            <a:endParaRPr sz="2397"/>
          </a:p>
        </p:txBody>
      </p:sp>
      <p:sp>
        <p:nvSpPr>
          <p:cNvPr id="4" name="object 4"/>
          <p:cNvSpPr txBox="1"/>
          <p:nvPr/>
        </p:nvSpPr>
        <p:spPr>
          <a:xfrm>
            <a:off x="1248096" y="2104384"/>
            <a:ext cx="6120617" cy="2498193"/>
          </a:xfrm>
          <a:prstGeom prst="rect">
            <a:avLst/>
          </a:prstGeom>
        </p:spPr>
        <p:txBody>
          <a:bodyPr vert="horz" wrap="square" lIns="0" tIns="112468" rIns="0" bIns="0" rtlCol="0">
            <a:spAutoFit/>
          </a:bodyPr>
          <a:lstStyle/>
          <a:p>
            <a:pPr marL="16913">
              <a:spcBef>
                <a:spcPts val="886"/>
              </a:spcBef>
            </a:pPr>
            <a:r>
              <a:rPr sz="1998" dirty="0">
                <a:latin typeface="Calibri"/>
                <a:cs typeface="Calibri"/>
              </a:rPr>
              <a:t>The</a:t>
            </a:r>
            <a:r>
              <a:rPr sz="1998" spc="-53" dirty="0">
                <a:latin typeface="Calibri"/>
                <a:cs typeface="Calibri"/>
              </a:rPr>
              <a:t> </a:t>
            </a:r>
            <a:r>
              <a:rPr sz="1998" spc="-13" dirty="0">
                <a:latin typeface="Calibri"/>
                <a:cs typeface="Calibri"/>
              </a:rPr>
              <a:t>interviewer</a:t>
            </a:r>
            <a:r>
              <a:rPr sz="1998" spc="-33" dirty="0">
                <a:latin typeface="Calibri"/>
                <a:cs typeface="Calibri"/>
              </a:rPr>
              <a:t> </a:t>
            </a:r>
            <a:r>
              <a:rPr sz="1998" dirty="0">
                <a:latin typeface="Calibri"/>
                <a:cs typeface="Calibri"/>
              </a:rPr>
              <a:t>must</a:t>
            </a:r>
            <a:r>
              <a:rPr sz="1998" spc="-40" dirty="0">
                <a:latin typeface="Calibri"/>
                <a:cs typeface="Calibri"/>
              </a:rPr>
              <a:t> </a:t>
            </a:r>
            <a:r>
              <a:rPr sz="1998" dirty="0">
                <a:latin typeface="Calibri"/>
                <a:cs typeface="Calibri"/>
              </a:rPr>
              <a:t>decide</a:t>
            </a:r>
            <a:r>
              <a:rPr sz="1998" spc="-47" dirty="0">
                <a:latin typeface="Calibri"/>
                <a:cs typeface="Calibri"/>
              </a:rPr>
              <a:t> </a:t>
            </a:r>
            <a:r>
              <a:rPr sz="1998" dirty="0">
                <a:latin typeface="Calibri"/>
                <a:cs typeface="Calibri"/>
              </a:rPr>
              <a:t>if</a:t>
            </a:r>
            <a:r>
              <a:rPr sz="1998" spc="-40" dirty="0">
                <a:latin typeface="Calibri"/>
                <a:cs typeface="Calibri"/>
              </a:rPr>
              <a:t> </a:t>
            </a:r>
            <a:r>
              <a:rPr sz="1998" dirty="0">
                <a:latin typeface="Calibri"/>
                <a:cs typeface="Calibri"/>
              </a:rPr>
              <a:t>there</a:t>
            </a:r>
            <a:r>
              <a:rPr sz="1998" spc="-47" dirty="0">
                <a:latin typeface="Calibri"/>
                <a:cs typeface="Calibri"/>
              </a:rPr>
              <a:t> </a:t>
            </a:r>
            <a:r>
              <a:rPr sz="1998" spc="-27" dirty="0">
                <a:latin typeface="Calibri"/>
                <a:cs typeface="Calibri"/>
              </a:rPr>
              <a:t>are:</a:t>
            </a:r>
            <a:endParaRPr sz="1998">
              <a:latin typeface="Calibri"/>
              <a:cs typeface="Calibri"/>
            </a:endParaRPr>
          </a:p>
          <a:p>
            <a:pPr marL="243541" indent="-226629">
              <a:spcBef>
                <a:spcPts val="752"/>
              </a:spcBef>
              <a:buFont typeface="Arial MT"/>
              <a:buChar char="•"/>
              <a:tabLst>
                <a:tab pos="243541" algn="l"/>
              </a:tabLst>
            </a:pPr>
            <a:r>
              <a:rPr sz="1998" dirty="0">
                <a:latin typeface="Calibri"/>
                <a:cs typeface="Calibri"/>
              </a:rPr>
              <a:t>areas</a:t>
            </a:r>
            <a:r>
              <a:rPr sz="1998" spc="-60" dirty="0">
                <a:latin typeface="Calibri"/>
                <a:cs typeface="Calibri"/>
              </a:rPr>
              <a:t> </a:t>
            </a:r>
            <a:r>
              <a:rPr sz="1998" dirty="0">
                <a:latin typeface="Calibri"/>
                <a:cs typeface="Calibri"/>
              </a:rPr>
              <a:t>for</a:t>
            </a:r>
            <a:r>
              <a:rPr sz="1998" spc="-53" dirty="0">
                <a:latin typeface="Calibri"/>
                <a:cs typeface="Calibri"/>
              </a:rPr>
              <a:t> </a:t>
            </a:r>
            <a:r>
              <a:rPr sz="1998" dirty="0">
                <a:latin typeface="Calibri"/>
                <a:cs typeface="Calibri"/>
              </a:rPr>
              <a:t>further</a:t>
            </a:r>
            <a:r>
              <a:rPr sz="1998" spc="-53" dirty="0">
                <a:latin typeface="Calibri"/>
                <a:cs typeface="Calibri"/>
              </a:rPr>
              <a:t> </a:t>
            </a:r>
            <a:r>
              <a:rPr sz="1998" spc="-13" dirty="0">
                <a:latin typeface="Calibri"/>
                <a:cs typeface="Calibri"/>
              </a:rPr>
              <a:t>exploration/investigation;</a:t>
            </a:r>
            <a:endParaRPr sz="1998">
              <a:latin typeface="Calibri"/>
              <a:cs typeface="Calibri"/>
            </a:endParaRPr>
          </a:p>
          <a:p>
            <a:pPr marL="242696" marR="280749" indent="-226629">
              <a:lnSpc>
                <a:spcPts val="2157"/>
              </a:lnSpc>
              <a:spcBef>
                <a:spcPts val="1032"/>
              </a:spcBef>
              <a:buFont typeface="Arial MT"/>
              <a:buChar char="•"/>
              <a:tabLst>
                <a:tab pos="244387" algn="l"/>
              </a:tabLst>
            </a:pPr>
            <a:r>
              <a:rPr sz="1998" dirty="0">
                <a:latin typeface="Calibri"/>
                <a:cs typeface="Calibri"/>
              </a:rPr>
              <a:t>any</a:t>
            </a:r>
            <a:r>
              <a:rPr sz="1998" spc="-40" dirty="0">
                <a:latin typeface="Calibri"/>
                <a:cs typeface="Calibri"/>
              </a:rPr>
              <a:t> </a:t>
            </a:r>
            <a:r>
              <a:rPr sz="1998" spc="-13" dirty="0">
                <a:latin typeface="Calibri"/>
                <a:cs typeface="Calibri"/>
              </a:rPr>
              <a:t>inconsistencies</a:t>
            </a:r>
            <a:r>
              <a:rPr sz="1998" spc="-40" dirty="0">
                <a:latin typeface="Calibri"/>
                <a:cs typeface="Calibri"/>
              </a:rPr>
              <a:t> </a:t>
            </a:r>
            <a:r>
              <a:rPr sz="1998" dirty="0">
                <a:latin typeface="Calibri"/>
                <a:cs typeface="Calibri"/>
              </a:rPr>
              <a:t>in</a:t>
            </a:r>
            <a:r>
              <a:rPr sz="1998" spc="-47" dirty="0">
                <a:latin typeface="Calibri"/>
                <a:cs typeface="Calibri"/>
              </a:rPr>
              <a:t> </a:t>
            </a:r>
            <a:r>
              <a:rPr sz="1998" dirty="0">
                <a:latin typeface="Calibri"/>
                <a:cs typeface="Calibri"/>
              </a:rPr>
              <a:t>evidence</a:t>
            </a:r>
            <a:r>
              <a:rPr sz="1998" spc="-47" dirty="0">
                <a:latin typeface="Calibri"/>
                <a:cs typeface="Calibri"/>
              </a:rPr>
              <a:t> </a:t>
            </a:r>
            <a:r>
              <a:rPr sz="1998" spc="-13" dirty="0">
                <a:latin typeface="Calibri"/>
                <a:cs typeface="Calibri"/>
              </a:rPr>
              <a:t>gathered</a:t>
            </a:r>
            <a:r>
              <a:rPr sz="1998" spc="-40" dirty="0">
                <a:latin typeface="Calibri"/>
                <a:cs typeface="Calibri"/>
              </a:rPr>
              <a:t> </a:t>
            </a:r>
            <a:r>
              <a:rPr sz="1998" dirty="0">
                <a:latin typeface="Calibri"/>
                <a:cs typeface="Calibri"/>
              </a:rPr>
              <a:t>(this</a:t>
            </a:r>
            <a:r>
              <a:rPr sz="1998" spc="-47" dirty="0">
                <a:latin typeface="Calibri"/>
                <a:cs typeface="Calibri"/>
              </a:rPr>
              <a:t> </a:t>
            </a:r>
            <a:r>
              <a:rPr sz="1998" dirty="0">
                <a:latin typeface="Calibri"/>
                <a:cs typeface="Calibri"/>
              </a:rPr>
              <a:t>must</a:t>
            </a:r>
            <a:r>
              <a:rPr sz="1998" spc="-40" dirty="0">
                <a:latin typeface="Calibri"/>
                <a:cs typeface="Calibri"/>
              </a:rPr>
              <a:t> </a:t>
            </a:r>
            <a:r>
              <a:rPr sz="1998" spc="-33" dirty="0">
                <a:latin typeface="Calibri"/>
                <a:cs typeface="Calibri"/>
              </a:rPr>
              <a:t>be 	</a:t>
            </a:r>
            <a:r>
              <a:rPr sz="1998" dirty="0">
                <a:latin typeface="Calibri"/>
                <a:cs typeface="Calibri"/>
              </a:rPr>
              <a:t>clarified</a:t>
            </a:r>
            <a:r>
              <a:rPr sz="1998" spc="-40" dirty="0">
                <a:latin typeface="Calibri"/>
                <a:cs typeface="Calibri"/>
              </a:rPr>
              <a:t> </a:t>
            </a:r>
            <a:r>
              <a:rPr sz="1998" dirty="0">
                <a:latin typeface="Calibri"/>
                <a:cs typeface="Calibri"/>
              </a:rPr>
              <a:t>with</a:t>
            </a:r>
            <a:r>
              <a:rPr sz="1998" spc="-33" dirty="0">
                <a:latin typeface="Calibri"/>
                <a:cs typeface="Calibri"/>
              </a:rPr>
              <a:t> </a:t>
            </a:r>
            <a:r>
              <a:rPr sz="1998" dirty="0">
                <a:latin typeface="Calibri"/>
                <a:cs typeface="Calibri"/>
              </a:rPr>
              <a:t>the</a:t>
            </a:r>
            <a:r>
              <a:rPr sz="1998" spc="-40" dirty="0">
                <a:latin typeface="Calibri"/>
                <a:cs typeface="Calibri"/>
              </a:rPr>
              <a:t> </a:t>
            </a:r>
            <a:r>
              <a:rPr sz="1998" spc="-13" dirty="0">
                <a:latin typeface="Calibri"/>
                <a:cs typeface="Calibri"/>
              </a:rPr>
              <a:t>interviewee);</a:t>
            </a:r>
            <a:r>
              <a:rPr sz="1998" spc="-47" dirty="0">
                <a:latin typeface="Calibri"/>
                <a:cs typeface="Calibri"/>
              </a:rPr>
              <a:t> </a:t>
            </a:r>
            <a:r>
              <a:rPr sz="1998" spc="-33" dirty="0">
                <a:latin typeface="Calibri"/>
                <a:cs typeface="Calibri"/>
              </a:rPr>
              <a:t>and</a:t>
            </a:r>
            <a:endParaRPr sz="1998">
              <a:latin typeface="Calibri"/>
              <a:cs typeface="Calibri"/>
            </a:endParaRPr>
          </a:p>
          <a:p>
            <a:pPr marL="242696" marR="6765" indent="-226629">
              <a:lnSpc>
                <a:spcPts val="2157"/>
              </a:lnSpc>
              <a:spcBef>
                <a:spcPts val="985"/>
              </a:spcBef>
              <a:buFont typeface="Arial MT"/>
              <a:buChar char="•"/>
              <a:tabLst>
                <a:tab pos="244387" algn="l"/>
              </a:tabLst>
            </a:pPr>
            <a:r>
              <a:rPr sz="1998" dirty="0">
                <a:latin typeface="Calibri"/>
                <a:cs typeface="Calibri"/>
              </a:rPr>
              <a:t>Challenge</a:t>
            </a:r>
            <a:r>
              <a:rPr sz="1998" spc="-47" dirty="0">
                <a:latin typeface="Calibri"/>
                <a:cs typeface="Calibri"/>
              </a:rPr>
              <a:t> </a:t>
            </a:r>
            <a:r>
              <a:rPr sz="1998" dirty="0">
                <a:latin typeface="Calibri"/>
                <a:cs typeface="Calibri"/>
              </a:rPr>
              <a:t>any</a:t>
            </a:r>
            <a:r>
              <a:rPr sz="1998" spc="-27" dirty="0">
                <a:latin typeface="Calibri"/>
                <a:cs typeface="Calibri"/>
              </a:rPr>
              <a:t> </a:t>
            </a:r>
            <a:r>
              <a:rPr sz="1998" spc="-13" dirty="0">
                <a:latin typeface="Calibri"/>
                <a:cs typeface="Calibri"/>
              </a:rPr>
              <a:t>contradictions</a:t>
            </a:r>
            <a:r>
              <a:rPr sz="1998" spc="-33" dirty="0">
                <a:latin typeface="Calibri"/>
                <a:cs typeface="Calibri"/>
              </a:rPr>
              <a:t> </a:t>
            </a:r>
            <a:r>
              <a:rPr sz="1998" dirty="0">
                <a:latin typeface="Calibri"/>
                <a:cs typeface="Calibri"/>
              </a:rPr>
              <a:t>from</a:t>
            </a:r>
            <a:r>
              <a:rPr sz="1998" spc="-33" dirty="0">
                <a:latin typeface="Calibri"/>
                <a:cs typeface="Calibri"/>
              </a:rPr>
              <a:t> </a:t>
            </a:r>
            <a:r>
              <a:rPr sz="1998" dirty="0">
                <a:latin typeface="Calibri"/>
                <a:cs typeface="Calibri"/>
              </a:rPr>
              <a:t>the</a:t>
            </a:r>
            <a:r>
              <a:rPr sz="1998" spc="-47" dirty="0">
                <a:latin typeface="Calibri"/>
                <a:cs typeface="Calibri"/>
              </a:rPr>
              <a:t> </a:t>
            </a:r>
            <a:r>
              <a:rPr sz="1998" spc="-13" dirty="0">
                <a:latin typeface="Calibri"/>
                <a:cs typeface="Calibri"/>
              </a:rPr>
              <a:t>interviewee</a:t>
            </a:r>
            <a:r>
              <a:rPr sz="1998" spc="-40" dirty="0">
                <a:latin typeface="Calibri"/>
                <a:cs typeface="Calibri"/>
              </a:rPr>
              <a:t> </a:t>
            </a:r>
            <a:r>
              <a:rPr sz="1998" spc="-13" dirty="0">
                <a:latin typeface="Calibri"/>
                <a:cs typeface="Calibri"/>
              </a:rPr>
              <a:t>based 	</a:t>
            </a:r>
            <a:r>
              <a:rPr sz="1998" dirty="0">
                <a:latin typeface="Calibri"/>
                <a:cs typeface="Calibri"/>
              </a:rPr>
              <a:t>on</a:t>
            </a:r>
            <a:r>
              <a:rPr sz="1998" spc="-40" dirty="0">
                <a:latin typeface="Calibri"/>
                <a:cs typeface="Calibri"/>
              </a:rPr>
              <a:t> </a:t>
            </a:r>
            <a:r>
              <a:rPr sz="1998" spc="-13" dirty="0">
                <a:latin typeface="Calibri"/>
                <a:cs typeface="Calibri"/>
              </a:rPr>
              <a:t>information</a:t>
            </a:r>
            <a:r>
              <a:rPr sz="1998" spc="-40" dirty="0">
                <a:latin typeface="Calibri"/>
                <a:cs typeface="Calibri"/>
              </a:rPr>
              <a:t> </a:t>
            </a:r>
            <a:r>
              <a:rPr sz="1998" dirty="0">
                <a:latin typeface="Calibri"/>
                <a:cs typeface="Calibri"/>
              </a:rPr>
              <a:t>already</a:t>
            </a:r>
            <a:r>
              <a:rPr sz="1998" spc="-40" dirty="0">
                <a:latin typeface="Calibri"/>
                <a:cs typeface="Calibri"/>
              </a:rPr>
              <a:t> </a:t>
            </a:r>
            <a:r>
              <a:rPr sz="1998" dirty="0">
                <a:latin typeface="Calibri"/>
                <a:cs typeface="Calibri"/>
              </a:rPr>
              <a:t>supplied</a:t>
            </a:r>
            <a:r>
              <a:rPr sz="1998" spc="-40" dirty="0">
                <a:latin typeface="Calibri"/>
                <a:cs typeface="Calibri"/>
              </a:rPr>
              <a:t> </a:t>
            </a:r>
            <a:r>
              <a:rPr sz="1998" dirty="0">
                <a:latin typeface="Calibri"/>
                <a:cs typeface="Calibri"/>
              </a:rPr>
              <a:t>and/or</a:t>
            </a:r>
            <a:r>
              <a:rPr sz="1998" spc="-27" dirty="0">
                <a:latin typeface="Calibri"/>
                <a:cs typeface="Calibri"/>
              </a:rPr>
              <a:t> </a:t>
            </a:r>
            <a:r>
              <a:rPr sz="1998" dirty="0">
                <a:latin typeface="Calibri"/>
                <a:cs typeface="Calibri"/>
              </a:rPr>
              <a:t>other</a:t>
            </a:r>
            <a:r>
              <a:rPr sz="1998" spc="-33" dirty="0">
                <a:latin typeface="Calibri"/>
                <a:cs typeface="Calibri"/>
              </a:rPr>
              <a:t> </a:t>
            </a:r>
            <a:r>
              <a:rPr sz="1998" spc="-13" dirty="0">
                <a:latin typeface="Calibri"/>
                <a:cs typeface="Calibri"/>
              </a:rPr>
              <a:t>evidence 	gathered.</a:t>
            </a:r>
            <a:endParaRPr sz="1998">
              <a:latin typeface="Calibri"/>
              <a:cs typeface="Calibri"/>
            </a:endParaRPr>
          </a:p>
        </p:txBody>
      </p:sp>
      <p:pic>
        <p:nvPicPr>
          <p:cNvPr id="5" name="object 5"/>
          <p:cNvPicPr/>
          <p:nvPr/>
        </p:nvPicPr>
        <p:blipFill>
          <a:blip r:embed="rId2" cstate="print"/>
          <a:stretch>
            <a:fillRect/>
          </a:stretch>
        </p:blipFill>
        <p:spPr>
          <a:xfrm>
            <a:off x="8694137" y="1496417"/>
            <a:ext cx="2390354" cy="1723351"/>
          </a:xfrm>
          <a:prstGeom prst="rect">
            <a:avLst/>
          </a:prstGeom>
        </p:spPr>
      </p:pic>
      <p:pic>
        <p:nvPicPr>
          <p:cNvPr id="6" name="object 6"/>
          <p:cNvPicPr/>
          <p:nvPr/>
        </p:nvPicPr>
        <p:blipFill>
          <a:blip r:embed="rId3" cstate="print"/>
          <a:stretch>
            <a:fillRect/>
          </a:stretch>
        </p:blipFill>
        <p:spPr>
          <a:xfrm>
            <a:off x="8482500" y="3711593"/>
            <a:ext cx="2864462" cy="1775722"/>
          </a:xfrm>
          <a:prstGeom prst="rect">
            <a:avLst/>
          </a:prstGeom>
        </p:spPr>
      </p:pic>
      <p:sp>
        <p:nvSpPr>
          <p:cNvPr id="7" name="object 7"/>
          <p:cNvSpPr/>
          <p:nvPr/>
        </p:nvSpPr>
        <p:spPr>
          <a:xfrm>
            <a:off x="7517" y="5773186"/>
            <a:ext cx="10667530" cy="1075632"/>
          </a:xfrm>
          <a:custGeom>
            <a:avLst/>
            <a:gdLst/>
            <a:ahLst/>
            <a:cxnLst/>
            <a:rect l="l" t="t" r="r" b="b"/>
            <a:pathLst>
              <a:path w="8010525" h="807720">
                <a:moveTo>
                  <a:pt x="0" y="208279"/>
                </a:moveTo>
                <a:lnTo>
                  <a:pt x="0" y="807719"/>
                </a:lnTo>
                <a:lnTo>
                  <a:pt x="8010359" y="807719"/>
                </a:lnTo>
                <a:lnTo>
                  <a:pt x="8006041" y="803909"/>
                </a:lnTo>
                <a:lnTo>
                  <a:pt x="7997884" y="792479"/>
                </a:lnTo>
                <a:lnTo>
                  <a:pt x="7987499" y="782319"/>
                </a:lnTo>
                <a:lnTo>
                  <a:pt x="7970905" y="777239"/>
                </a:lnTo>
                <a:lnTo>
                  <a:pt x="7944116" y="777239"/>
                </a:lnTo>
                <a:lnTo>
                  <a:pt x="7912521" y="749299"/>
                </a:lnTo>
                <a:lnTo>
                  <a:pt x="7879003" y="731519"/>
                </a:lnTo>
                <a:lnTo>
                  <a:pt x="7844743" y="716279"/>
                </a:lnTo>
                <a:lnTo>
                  <a:pt x="7810919" y="699769"/>
                </a:lnTo>
                <a:lnTo>
                  <a:pt x="7686357" y="659129"/>
                </a:lnTo>
                <a:lnTo>
                  <a:pt x="7673127" y="651509"/>
                </a:lnTo>
                <a:lnTo>
                  <a:pt x="7661516" y="637539"/>
                </a:lnTo>
                <a:lnTo>
                  <a:pt x="7650475" y="627379"/>
                </a:lnTo>
                <a:lnTo>
                  <a:pt x="7633436" y="627379"/>
                </a:lnTo>
                <a:lnTo>
                  <a:pt x="7617974" y="619759"/>
                </a:lnTo>
                <a:lnTo>
                  <a:pt x="7593704" y="609599"/>
                </a:lnTo>
                <a:lnTo>
                  <a:pt x="7570310" y="596899"/>
                </a:lnTo>
                <a:lnTo>
                  <a:pt x="7557477" y="584199"/>
                </a:lnTo>
                <a:lnTo>
                  <a:pt x="7531923" y="580389"/>
                </a:lnTo>
                <a:lnTo>
                  <a:pt x="7504784" y="570229"/>
                </a:lnTo>
                <a:lnTo>
                  <a:pt x="7478251" y="561339"/>
                </a:lnTo>
                <a:lnTo>
                  <a:pt x="7454519" y="558799"/>
                </a:lnTo>
                <a:lnTo>
                  <a:pt x="7430150" y="553719"/>
                </a:lnTo>
                <a:lnTo>
                  <a:pt x="7392352" y="548639"/>
                </a:lnTo>
                <a:lnTo>
                  <a:pt x="7338315" y="518159"/>
                </a:lnTo>
                <a:lnTo>
                  <a:pt x="7319518" y="509269"/>
                </a:lnTo>
                <a:lnTo>
                  <a:pt x="7218723" y="478789"/>
                </a:lnTo>
                <a:lnTo>
                  <a:pt x="7169454" y="468629"/>
                </a:lnTo>
                <a:lnTo>
                  <a:pt x="7153470" y="467359"/>
                </a:lnTo>
                <a:lnTo>
                  <a:pt x="7137349" y="462279"/>
                </a:lnTo>
                <a:lnTo>
                  <a:pt x="7117918" y="453389"/>
                </a:lnTo>
                <a:lnTo>
                  <a:pt x="7094553" y="452119"/>
                </a:lnTo>
                <a:lnTo>
                  <a:pt x="7075439" y="448309"/>
                </a:lnTo>
                <a:lnTo>
                  <a:pt x="7056864" y="441959"/>
                </a:lnTo>
                <a:lnTo>
                  <a:pt x="7039464" y="436879"/>
                </a:lnTo>
                <a:lnTo>
                  <a:pt x="6866792" y="436879"/>
                </a:lnTo>
                <a:lnTo>
                  <a:pt x="6853682" y="434339"/>
                </a:lnTo>
                <a:lnTo>
                  <a:pt x="6834650" y="431799"/>
                </a:lnTo>
                <a:lnTo>
                  <a:pt x="6829361" y="430529"/>
                </a:lnTo>
                <a:lnTo>
                  <a:pt x="6673684" y="430529"/>
                </a:lnTo>
                <a:lnTo>
                  <a:pt x="6657852" y="424179"/>
                </a:lnTo>
                <a:lnTo>
                  <a:pt x="6626446" y="424179"/>
                </a:lnTo>
                <a:lnTo>
                  <a:pt x="6604558" y="422909"/>
                </a:lnTo>
                <a:lnTo>
                  <a:pt x="6546911" y="410209"/>
                </a:lnTo>
                <a:lnTo>
                  <a:pt x="6517331" y="401319"/>
                </a:lnTo>
                <a:lnTo>
                  <a:pt x="6487922" y="388619"/>
                </a:lnTo>
                <a:lnTo>
                  <a:pt x="6485578" y="387349"/>
                </a:lnTo>
                <a:lnTo>
                  <a:pt x="6447243" y="387349"/>
                </a:lnTo>
                <a:lnTo>
                  <a:pt x="6431619" y="379729"/>
                </a:lnTo>
                <a:lnTo>
                  <a:pt x="6419202" y="377189"/>
                </a:lnTo>
                <a:lnTo>
                  <a:pt x="6414108" y="375919"/>
                </a:lnTo>
                <a:lnTo>
                  <a:pt x="6235915" y="375919"/>
                </a:lnTo>
                <a:lnTo>
                  <a:pt x="6230878" y="373379"/>
                </a:lnTo>
                <a:lnTo>
                  <a:pt x="6208678" y="373379"/>
                </a:lnTo>
                <a:lnTo>
                  <a:pt x="6192315" y="372109"/>
                </a:lnTo>
                <a:lnTo>
                  <a:pt x="6175882" y="369569"/>
                </a:lnTo>
                <a:lnTo>
                  <a:pt x="6164275" y="365759"/>
                </a:lnTo>
                <a:lnTo>
                  <a:pt x="6142130" y="359409"/>
                </a:lnTo>
                <a:lnTo>
                  <a:pt x="6000483" y="359409"/>
                </a:lnTo>
                <a:lnTo>
                  <a:pt x="5995722" y="353059"/>
                </a:lnTo>
                <a:lnTo>
                  <a:pt x="5966205" y="353059"/>
                </a:lnTo>
                <a:lnTo>
                  <a:pt x="5965558" y="346709"/>
                </a:lnTo>
                <a:lnTo>
                  <a:pt x="5921997" y="346709"/>
                </a:lnTo>
                <a:lnTo>
                  <a:pt x="5864973" y="342899"/>
                </a:lnTo>
                <a:lnTo>
                  <a:pt x="5732284" y="342899"/>
                </a:lnTo>
                <a:lnTo>
                  <a:pt x="5709732" y="334009"/>
                </a:lnTo>
                <a:lnTo>
                  <a:pt x="5695587" y="328929"/>
                </a:lnTo>
                <a:lnTo>
                  <a:pt x="5664593" y="328929"/>
                </a:lnTo>
                <a:lnTo>
                  <a:pt x="5651711" y="316229"/>
                </a:lnTo>
                <a:lnTo>
                  <a:pt x="5594481" y="302259"/>
                </a:lnTo>
                <a:lnTo>
                  <a:pt x="5565597" y="293369"/>
                </a:lnTo>
                <a:lnTo>
                  <a:pt x="5533642" y="289559"/>
                </a:lnTo>
                <a:lnTo>
                  <a:pt x="5503545" y="284479"/>
                </a:lnTo>
                <a:lnTo>
                  <a:pt x="5488529" y="283209"/>
                </a:lnTo>
                <a:lnTo>
                  <a:pt x="5441759" y="283209"/>
                </a:lnTo>
                <a:lnTo>
                  <a:pt x="5439600" y="281939"/>
                </a:lnTo>
                <a:lnTo>
                  <a:pt x="5436717" y="279399"/>
                </a:lnTo>
                <a:lnTo>
                  <a:pt x="5433479" y="276859"/>
                </a:lnTo>
                <a:lnTo>
                  <a:pt x="5426036" y="274319"/>
                </a:lnTo>
                <a:lnTo>
                  <a:pt x="5412955" y="274319"/>
                </a:lnTo>
                <a:lnTo>
                  <a:pt x="5409006" y="273049"/>
                </a:lnTo>
                <a:lnTo>
                  <a:pt x="5406478" y="270509"/>
                </a:lnTo>
                <a:lnTo>
                  <a:pt x="5404319" y="269239"/>
                </a:lnTo>
                <a:lnTo>
                  <a:pt x="5399639" y="267969"/>
                </a:lnTo>
                <a:lnTo>
                  <a:pt x="5272557" y="267969"/>
                </a:lnTo>
                <a:lnTo>
                  <a:pt x="5265470" y="266699"/>
                </a:lnTo>
                <a:lnTo>
                  <a:pt x="5258249" y="264159"/>
                </a:lnTo>
                <a:lnTo>
                  <a:pt x="5243398" y="261619"/>
                </a:lnTo>
                <a:lnTo>
                  <a:pt x="5237276" y="260349"/>
                </a:lnTo>
                <a:lnTo>
                  <a:pt x="5180761" y="260349"/>
                </a:lnTo>
                <a:lnTo>
                  <a:pt x="5173523" y="257809"/>
                </a:lnTo>
                <a:lnTo>
                  <a:pt x="5127485" y="257809"/>
                </a:lnTo>
                <a:lnTo>
                  <a:pt x="5121361" y="255269"/>
                </a:lnTo>
                <a:lnTo>
                  <a:pt x="5098681" y="255269"/>
                </a:lnTo>
                <a:lnTo>
                  <a:pt x="5086224" y="252729"/>
                </a:lnTo>
                <a:lnTo>
                  <a:pt x="4887353" y="252729"/>
                </a:lnTo>
                <a:lnTo>
                  <a:pt x="4882680" y="251459"/>
                </a:lnTo>
                <a:lnTo>
                  <a:pt x="4872240" y="247649"/>
                </a:lnTo>
                <a:lnTo>
                  <a:pt x="4868633" y="246379"/>
                </a:lnTo>
                <a:lnTo>
                  <a:pt x="4866119" y="245109"/>
                </a:lnTo>
                <a:lnTo>
                  <a:pt x="4862156" y="245109"/>
                </a:lnTo>
                <a:lnTo>
                  <a:pt x="4856759" y="243839"/>
                </a:lnTo>
                <a:lnTo>
                  <a:pt x="4850141" y="241299"/>
                </a:lnTo>
                <a:lnTo>
                  <a:pt x="4843795" y="238759"/>
                </a:lnTo>
                <a:lnTo>
                  <a:pt x="4840758" y="237489"/>
                </a:lnTo>
                <a:lnTo>
                  <a:pt x="4783315" y="237489"/>
                </a:lnTo>
                <a:lnTo>
                  <a:pt x="4781116" y="236219"/>
                </a:lnTo>
                <a:lnTo>
                  <a:pt x="4754880" y="236219"/>
                </a:lnTo>
                <a:lnTo>
                  <a:pt x="4734088" y="227329"/>
                </a:lnTo>
                <a:lnTo>
                  <a:pt x="1074242" y="227329"/>
                </a:lnTo>
                <a:lnTo>
                  <a:pt x="1068476" y="224789"/>
                </a:lnTo>
                <a:lnTo>
                  <a:pt x="1055154" y="224789"/>
                </a:lnTo>
                <a:lnTo>
                  <a:pt x="1042924" y="222249"/>
                </a:lnTo>
                <a:lnTo>
                  <a:pt x="1039317" y="220979"/>
                </a:lnTo>
                <a:lnTo>
                  <a:pt x="971640" y="220979"/>
                </a:lnTo>
                <a:lnTo>
                  <a:pt x="940557" y="218439"/>
                </a:lnTo>
                <a:lnTo>
                  <a:pt x="907922" y="217169"/>
                </a:lnTo>
                <a:lnTo>
                  <a:pt x="862959" y="215899"/>
                </a:lnTo>
                <a:lnTo>
                  <a:pt x="811753" y="213359"/>
                </a:lnTo>
                <a:lnTo>
                  <a:pt x="134277" y="213359"/>
                </a:lnTo>
                <a:lnTo>
                  <a:pt x="108904" y="212089"/>
                </a:lnTo>
                <a:lnTo>
                  <a:pt x="76544" y="212089"/>
                </a:lnTo>
                <a:lnTo>
                  <a:pt x="7200" y="209549"/>
                </a:lnTo>
                <a:lnTo>
                  <a:pt x="0" y="208279"/>
                </a:lnTo>
                <a:close/>
              </a:path>
              <a:path w="8010525" h="807720">
                <a:moveTo>
                  <a:pt x="7649095" y="626109"/>
                </a:moveTo>
                <a:lnTo>
                  <a:pt x="7633436" y="627379"/>
                </a:lnTo>
                <a:lnTo>
                  <a:pt x="7650475" y="627379"/>
                </a:lnTo>
                <a:lnTo>
                  <a:pt x="7649095" y="626109"/>
                </a:lnTo>
                <a:close/>
              </a:path>
              <a:path w="8010525" h="807720">
                <a:moveTo>
                  <a:pt x="6912000" y="431799"/>
                </a:moveTo>
                <a:lnTo>
                  <a:pt x="6892610" y="434339"/>
                </a:lnTo>
                <a:lnTo>
                  <a:pt x="6878654" y="435609"/>
                </a:lnTo>
                <a:lnTo>
                  <a:pt x="6866792" y="436879"/>
                </a:lnTo>
                <a:lnTo>
                  <a:pt x="6927972" y="436879"/>
                </a:lnTo>
                <a:lnTo>
                  <a:pt x="6919902" y="435609"/>
                </a:lnTo>
                <a:lnTo>
                  <a:pt x="6912000" y="431799"/>
                </a:lnTo>
                <a:close/>
              </a:path>
              <a:path w="8010525" h="807720">
                <a:moveTo>
                  <a:pt x="6944753" y="434339"/>
                </a:moveTo>
                <a:lnTo>
                  <a:pt x="6927972" y="436879"/>
                </a:lnTo>
                <a:lnTo>
                  <a:pt x="7039464" y="436879"/>
                </a:lnTo>
                <a:lnTo>
                  <a:pt x="7035114" y="435609"/>
                </a:lnTo>
                <a:lnTo>
                  <a:pt x="6966016" y="435609"/>
                </a:lnTo>
                <a:lnTo>
                  <a:pt x="6944753" y="434339"/>
                </a:lnTo>
                <a:close/>
              </a:path>
              <a:path w="8010525" h="807720">
                <a:moveTo>
                  <a:pt x="6691803" y="426719"/>
                </a:moveTo>
                <a:lnTo>
                  <a:pt x="6679497" y="426719"/>
                </a:lnTo>
                <a:lnTo>
                  <a:pt x="6673684" y="430529"/>
                </a:lnTo>
                <a:lnTo>
                  <a:pt x="6829361" y="430529"/>
                </a:lnTo>
                <a:lnTo>
                  <a:pt x="6824071" y="429259"/>
                </a:lnTo>
                <a:lnTo>
                  <a:pt x="6699237" y="429259"/>
                </a:lnTo>
                <a:lnTo>
                  <a:pt x="6691803" y="426719"/>
                </a:lnTo>
                <a:close/>
              </a:path>
              <a:path w="8010525" h="807720">
                <a:moveTo>
                  <a:pt x="6730525" y="424179"/>
                </a:moveTo>
                <a:lnTo>
                  <a:pt x="6721559" y="426719"/>
                </a:lnTo>
                <a:lnTo>
                  <a:pt x="6712052" y="429259"/>
                </a:lnTo>
                <a:lnTo>
                  <a:pt x="6741718" y="429259"/>
                </a:lnTo>
                <a:lnTo>
                  <a:pt x="6730525" y="424179"/>
                </a:lnTo>
                <a:close/>
              </a:path>
              <a:path w="8010525" h="807720">
                <a:moveTo>
                  <a:pt x="6776275" y="421639"/>
                </a:moveTo>
                <a:lnTo>
                  <a:pt x="6773512" y="425449"/>
                </a:lnTo>
                <a:lnTo>
                  <a:pt x="6747725" y="425449"/>
                </a:lnTo>
                <a:lnTo>
                  <a:pt x="6741718" y="429259"/>
                </a:lnTo>
                <a:lnTo>
                  <a:pt x="6824071" y="429259"/>
                </a:lnTo>
                <a:lnTo>
                  <a:pt x="6813492" y="426719"/>
                </a:lnTo>
                <a:lnTo>
                  <a:pt x="6793077" y="422909"/>
                </a:lnTo>
                <a:lnTo>
                  <a:pt x="6776275" y="421639"/>
                </a:lnTo>
                <a:close/>
              </a:path>
              <a:path w="8010525" h="807720">
                <a:moveTo>
                  <a:pt x="6648353" y="420369"/>
                </a:moveTo>
                <a:lnTo>
                  <a:pt x="6636826" y="421639"/>
                </a:lnTo>
                <a:lnTo>
                  <a:pt x="6626446" y="424179"/>
                </a:lnTo>
                <a:lnTo>
                  <a:pt x="6657852" y="424179"/>
                </a:lnTo>
                <a:lnTo>
                  <a:pt x="6648353" y="420369"/>
                </a:lnTo>
                <a:close/>
              </a:path>
              <a:path w="8010525" h="807720">
                <a:moveTo>
                  <a:pt x="6471900" y="383539"/>
                </a:moveTo>
                <a:lnTo>
                  <a:pt x="6462100" y="383539"/>
                </a:lnTo>
                <a:lnTo>
                  <a:pt x="6452641" y="384809"/>
                </a:lnTo>
                <a:lnTo>
                  <a:pt x="6447243" y="387349"/>
                </a:lnTo>
                <a:lnTo>
                  <a:pt x="6485578" y="387349"/>
                </a:lnTo>
                <a:lnTo>
                  <a:pt x="6480891" y="384809"/>
                </a:lnTo>
                <a:lnTo>
                  <a:pt x="6471900" y="383539"/>
                </a:lnTo>
                <a:close/>
              </a:path>
              <a:path w="8010525" h="807720">
                <a:moveTo>
                  <a:pt x="6251332" y="369569"/>
                </a:moveTo>
                <a:lnTo>
                  <a:pt x="6242761" y="370839"/>
                </a:lnTo>
                <a:lnTo>
                  <a:pt x="6235915" y="375919"/>
                </a:lnTo>
                <a:lnTo>
                  <a:pt x="6414108" y="375919"/>
                </a:lnTo>
                <a:lnTo>
                  <a:pt x="6409014" y="374649"/>
                </a:lnTo>
                <a:lnTo>
                  <a:pt x="6285201" y="374649"/>
                </a:lnTo>
                <a:lnTo>
                  <a:pt x="6281134" y="373379"/>
                </a:lnTo>
                <a:lnTo>
                  <a:pt x="6269285" y="373379"/>
                </a:lnTo>
                <a:lnTo>
                  <a:pt x="6261119" y="372109"/>
                </a:lnTo>
                <a:lnTo>
                  <a:pt x="6251332" y="369569"/>
                </a:lnTo>
                <a:close/>
              </a:path>
              <a:path w="8010525" h="807720">
                <a:moveTo>
                  <a:pt x="6328079" y="368299"/>
                </a:moveTo>
                <a:lnTo>
                  <a:pt x="6299325" y="373379"/>
                </a:lnTo>
                <a:lnTo>
                  <a:pt x="6285201" y="374649"/>
                </a:lnTo>
                <a:lnTo>
                  <a:pt x="6409014" y="374649"/>
                </a:lnTo>
                <a:lnTo>
                  <a:pt x="6403055" y="372109"/>
                </a:lnTo>
                <a:lnTo>
                  <a:pt x="6338823" y="372109"/>
                </a:lnTo>
                <a:lnTo>
                  <a:pt x="6328079" y="368299"/>
                </a:lnTo>
                <a:close/>
              </a:path>
              <a:path w="8010525" h="807720">
                <a:moveTo>
                  <a:pt x="6228359" y="372109"/>
                </a:moveTo>
                <a:lnTo>
                  <a:pt x="6220079" y="372109"/>
                </a:lnTo>
                <a:lnTo>
                  <a:pt x="6208678" y="373379"/>
                </a:lnTo>
                <a:lnTo>
                  <a:pt x="6230878" y="373379"/>
                </a:lnTo>
                <a:lnTo>
                  <a:pt x="6228359" y="372109"/>
                </a:lnTo>
                <a:close/>
              </a:path>
              <a:path w="8010525" h="807720">
                <a:moveTo>
                  <a:pt x="6272999" y="370839"/>
                </a:moveTo>
                <a:lnTo>
                  <a:pt x="6269285" y="373379"/>
                </a:lnTo>
                <a:lnTo>
                  <a:pt x="6281134" y="373379"/>
                </a:lnTo>
                <a:lnTo>
                  <a:pt x="6272999" y="370839"/>
                </a:lnTo>
                <a:close/>
              </a:path>
              <a:path w="8010525" h="807720">
                <a:moveTo>
                  <a:pt x="6375566" y="369569"/>
                </a:moveTo>
                <a:lnTo>
                  <a:pt x="6354900" y="370839"/>
                </a:lnTo>
                <a:lnTo>
                  <a:pt x="6338823" y="372109"/>
                </a:lnTo>
                <a:lnTo>
                  <a:pt x="6403055" y="372109"/>
                </a:lnTo>
                <a:lnTo>
                  <a:pt x="6400076" y="370839"/>
                </a:lnTo>
                <a:lnTo>
                  <a:pt x="6375566" y="369569"/>
                </a:lnTo>
                <a:close/>
              </a:path>
              <a:path w="8010525" h="807720">
                <a:moveTo>
                  <a:pt x="6058446" y="350519"/>
                </a:moveTo>
                <a:lnTo>
                  <a:pt x="6052324" y="350519"/>
                </a:lnTo>
                <a:lnTo>
                  <a:pt x="6035040" y="353059"/>
                </a:lnTo>
                <a:lnTo>
                  <a:pt x="6031077" y="356869"/>
                </a:lnTo>
                <a:lnTo>
                  <a:pt x="6017044" y="356869"/>
                </a:lnTo>
                <a:lnTo>
                  <a:pt x="6011633" y="358139"/>
                </a:lnTo>
                <a:lnTo>
                  <a:pt x="6005880" y="359409"/>
                </a:lnTo>
                <a:lnTo>
                  <a:pt x="6142130" y="359409"/>
                </a:lnTo>
                <a:lnTo>
                  <a:pt x="6116442" y="358139"/>
                </a:lnTo>
                <a:lnTo>
                  <a:pt x="6091632" y="358139"/>
                </a:lnTo>
                <a:lnTo>
                  <a:pt x="6086755" y="356869"/>
                </a:lnTo>
                <a:lnTo>
                  <a:pt x="6031077" y="356869"/>
                </a:lnTo>
                <a:lnTo>
                  <a:pt x="6020282" y="355599"/>
                </a:lnTo>
                <a:lnTo>
                  <a:pt x="6081878" y="355599"/>
                </a:lnTo>
                <a:lnTo>
                  <a:pt x="6072124" y="353059"/>
                </a:lnTo>
                <a:lnTo>
                  <a:pt x="6058446" y="350519"/>
                </a:lnTo>
                <a:close/>
              </a:path>
              <a:path w="8010525" h="807720">
                <a:moveTo>
                  <a:pt x="5994770" y="351789"/>
                </a:moveTo>
                <a:lnTo>
                  <a:pt x="5979644" y="351789"/>
                </a:lnTo>
                <a:lnTo>
                  <a:pt x="5966205" y="353059"/>
                </a:lnTo>
                <a:lnTo>
                  <a:pt x="5995722" y="353059"/>
                </a:lnTo>
                <a:lnTo>
                  <a:pt x="5994770" y="351789"/>
                </a:lnTo>
                <a:close/>
              </a:path>
              <a:path w="8010525" h="807720">
                <a:moveTo>
                  <a:pt x="5944992" y="341629"/>
                </a:moveTo>
                <a:lnTo>
                  <a:pt x="5938674" y="341629"/>
                </a:lnTo>
                <a:lnTo>
                  <a:pt x="5921997" y="346709"/>
                </a:lnTo>
                <a:lnTo>
                  <a:pt x="5965558" y="346709"/>
                </a:lnTo>
                <a:lnTo>
                  <a:pt x="5950702" y="345439"/>
                </a:lnTo>
                <a:lnTo>
                  <a:pt x="5944992" y="341629"/>
                </a:lnTo>
                <a:close/>
              </a:path>
              <a:path w="8010525" h="807720">
                <a:moveTo>
                  <a:pt x="5731916" y="334009"/>
                </a:moveTo>
                <a:lnTo>
                  <a:pt x="5732231" y="341629"/>
                </a:lnTo>
                <a:lnTo>
                  <a:pt x="5732284" y="342899"/>
                </a:lnTo>
                <a:lnTo>
                  <a:pt x="5864973" y="342899"/>
                </a:lnTo>
                <a:lnTo>
                  <a:pt x="5731916" y="334009"/>
                </a:lnTo>
                <a:close/>
              </a:path>
              <a:path w="8010525" h="807720">
                <a:moveTo>
                  <a:pt x="5681442" y="323849"/>
                </a:moveTo>
                <a:lnTo>
                  <a:pt x="5664593" y="328929"/>
                </a:lnTo>
                <a:lnTo>
                  <a:pt x="5695587" y="328929"/>
                </a:lnTo>
                <a:lnTo>
                  <a:pt x="5681442" y="323849"/>
                </a:lnTo>
                <a:close/>
              </a:path>
              <a:path w="8010525" h="807720">
                <a:moveTo>
                  <a:pt x="5473514" y="281939"/>
                </a:moveTo>
                <a:lnTo>
                  <a:pt x="5441759" y="283209"/>
                </a:lnTo>
                <a:lnTo>
                  <a:pt x="5488529" y="283209"/>
                </a:lnTo>
                <a:lnTo>
                  <a:pt x="5473514" y="281939"/>
                </a:lnTo>
                <a:close/>
              </a:path>
              <a:path w="8010525" h="807720">
                <a:moveTo>
                  <a:pt x="5422315" y="273049"/>
                </a:moveTo>
                <a:lnTo>
                  <a:pt x="5420525" y="273049"/>
                </a:lnTo>
                <a:lnTo>
                  <a:pt x="5412955" y="274319"/>
                </a:lnTo>
                <a:lnTo>
                  <a:pt x="5426036" y="274319"/>
                </a:lnTo>
                <a:lnTo>
                  <a:pt x="5422315" y="273049"/>
                </a:lnTo>
                <a:close/>
              </a:path>
              <a:path w="8010525" h="807720">
                <a:moveTo>
                  <a:pt x="5317197" y="257809"/>
                </a:moveTo>
                <a:lnTo>
                  <a:pt x="5311287" y="265429"/>
                </a:lnTo>
                <a:lnTo>
                  <a:pt x="5283940" y="265429"/>
                </a:lnTo>
                <a:lnTo>
                  <a:pt x="5272557" y="267969"/>
                </a:lnTo>
                <a:lnTo>
                  <a:pt x="5399639" y="267969"/>
                </a:lnTo>
                <a:lnTo>
                  <a:pt x="5394960" y="266699"/>
                </a:lnTo>
                <a:lnTo>
                  <a:pt x="5380563" y="261619"/>
                </a:lnTo>
                <a:lnTo>
                  <a:pt x="5330969" y="261619"/>
                </a:lnTo>
                <a:lnTo>
                  <a:pt x="5325365" y="260349"/>
                </a:lnTo>
                <a:lnTo>
                  <a:pt x="5317197" y="257809"/>
                </a:lnTo>
                <a:close/>
              </a:path>
              <a:path w="8010525" h="807720">
                <a:moveTo>
                  <a:pt x="5344922" y="255269"/>
                </a:moveTo>
                <a:lnTo>
                  <a:pt x="5344198" y="255269"/>
                </a:lnTo>
                <a:lnTo>
                  <a:pt x="5341683" y="256539"/>
                </a:lnTo>
                <a:lnTo>
                  <a:pt x="5338800" y="257809"/>
                </a:lnTo>
                <a:lnTo>
                  <a:pt x="5334364" y="257809"/>
                </a:lnTo>
                <a:lnTo>
                  <a:pt x="5334245" y="259079"/>
                </a:lnTo>
                <a:lnTo>
                  <a:pt x="5334127" y="260349"/>
                </a:lnTo>
                <a:lnTo>
                  <a:pt x="5334008" y="261619"/>
                </a:lnTo>
                <a:lnTo>
                  <a:pt x="5373001" y="261619"/>
                </a:lnTo>
                <a:lnTo>
                  <a:pt x="5356153" y="257809"/>
                </a:lnTo>
                <a:lnTo>
                  <a:pt x="5338800" y="257809"/>
                </a:lnTo>
                <a:lnTo>
                  <a:pt x="5334482" y="256539"/>
                </a:lnTo>
                <a:lnTo>
                  <a:pt x="5350537" y="256539"/>
                </a:lnTo>
                <a:lnTo>
                  <a:pt x="5344922" y="255269"/>
                </a:lnTo>
                <a:close/>
              </a:path>
              <a:path w="8010525" h="807720">
                <a:moveTo>
                  <a:pt x="5376964" y="260349"/>
                </a:moveTo>
                <a:lnTo>
                  <a:pt x="5373001" y="261619"/>
                </a:lnTo>
                <a:lnTo>
                  <a:pt x="5380563" y="261619"/>
                </a:lnTo>
                <a:lnTo>
                  <a:pt x="5376964" y="260349"/>
                </a:lnTo>
                <a:close/>
              </a:path>
              <a:path w="8010525" h="807720">
                <a:moveTo>
                  <a:pt x="5198356" y="252729"/>
                </a:moveTo>
                <a:lnTo>
                  <a:pt x="5192040" y="253999"/>
                </a:lnTo>
                <a:lnTo>
                  <a:pt x="5180761" y="260349"/>
                </a:lnTo>
                <a:lnTo>
                  <a:pt x="5233314" y="260349"/>
                </a:lnTo>
                <a:lnTo>
                  <a:pt x="5226126" y="259079"/>
                </a:lnTo>
                <a:lnTo>
                  <a:pt x="5206682" y="259079"/>
                </a:lnTo>
                <a:lnTo>
                  <a:pt x="5205958" y="257809"/>
                </a:lnTo>
                <a:lnTo>
                  <a:pt x="5198356" y="252729"/>
                </a:lnTo>
                <a:close/>
              </a:path>
              <a:path w="8010525" h="807720">
                <a:moveTo>
                  <a:pt x="5214239" y="256539"/>
                </a:moveTo>
                <a:lnTo>
                  <a:pt x="5209565" y="257809"/>
                </a:lnTo>
                <a:lnTo>
                  <a:pt x="5206682" y="259079"/>
                </a:lnTo>
                <a:lnTo>
                  <a:pt x="5226126" y="259079"/>
                </a:lnTo>
                <a:lnTo>
                  <a:pt x="5214239" y="256539"/>
                </a:lnTo>
                <a:close/>
              </a:path>
              <a:path w="8010525" h="807720">
                <a:moveTo>
                  <a:pt x="5169904" y="256539"/>
                </a:moveTo>
                <a:lnTo>
                  <a:pt x="5158981" y="256539"/>
                </a:lnTo>
                <a:lnTo>
                  <a:pt x="5145628" y="257809"/>
                </a:lnTo>
                <a:lnTo>
                  <a:pt x="5173523" y="257809"/>
                </a:lnTo>
                <a:lnTo>
                  <a:pt x="5169904" y="256539"/>
                </a:lnTo>
                <a:close/>
              </a:path>
              <a:path w="8010525" h="807720">
                <a:moveTo>
                  <a:pt x="5114431" y="252729"/>
                </a:moveTo>
                <a:lnTo>
                  <a:pt x="5106827" y="253999"/>
                </a:lnTo>
                <a:lnTo>
                  <a:pt x="5098681" y="255269"/>
                </a:lnTo>
                <a:lnTo>
                  <a:pt x="5121361" y="255269"/>
                </a:lnTo>
                <a:lnTo>
                  <a:pt x="5114431" y="252729"/>
                </a:lnTo>
                <a:close/>
              </a:path>
              <a:path w="8010525" h="807720">
                <a:moveTo>
                  <a:pt x="4922038" y="237489"/>
                </a:moveTo>
                <a:lnTo>
                  <a:pt x="4910986" y="241299"/>
                </a:lnTo>
                <a:lnTo>
                  <a:pt x="4899999" y="247649"/>
                </a:lnTo>
                <a:lnTo>
                  <a:pt x="4887353" y="252729"/>
                </a:lnTo>
                <a:lnTo>
                  <a:pt x="5086224" y="252729"/>
                </a:lnTo>
                <a:lnTo>
                  <a:pt x="5079995" y="251459"/>
                </a:lnTo>
                <a:lnTo>
                  <a:pt x="5017325" y="247649"/>
                </a:lnTo>
                <a:lnTo>
                  <a:pt x="5002574" y="243839"/>
                </a:lnTo>
                <a:lnTo>
                  <a:pt x="4957380" y="243839"/>
                </a:lnTo>
                <a:lnTo>
                  <a:pt x="4934877" y="242569"/>
                </a:lnTo>
                <a:lnTo>
                  <a:pt x="4922038" y="237489"/>
                </a:lnTo>
                <a:close/>
              </a:path>
              <a:path w="8010525" h="807720">
                <a:moveTo>
                  <a:pt x="4997658" y="242569"/>
                </a:moveTo>
                <a:lnTo>
                  <a:pt x="4977992" y="242569"/>
                </a:lnTo>
                <a:lnTo>
                  <a:pt x="4957380" y="243839"/>
                </a:lnTo>
                <a:lnTo>
                  <a:pt x="5002574" y="243839"/>
                </a:lnTo>
                <a:lnTo>
                  <a:pt x="4997658" y="242569"/>
                </a:lnTo>
                <a:close/>
              </a:path>
              <a:path w="8010525" h="807720">
                <a:moveTo>
                  <a:pt x="4792938" y="229869"/>
                </a:moveTo>
                <a:lnTo>
                  <a:pt x="4783315" y="237489"/>
                </a:lnTo>
                <a:lnTo>
                  <a:pt x="4840758" y="237489"/>
                </a:lnTo>
                <a:lnTo>
                  <a:pt x="4837721" y="236219"/>
                </a:lnTo>
                <a:lnTo>
                  <a:pt x="4831918" y="233679"/>
                </a:lnTo>
                <a:lnTo>
                  <a:pt x="4819466" y="233679"/>
                </a:lnTo>
                <a:lnTo>
                  <a:pt x="4805730" y="231139"/>
                </a:lnTo>
                <a:lnTo>
                  <a:pt x="4792938" y="229869"/>
                </a:lnTo>
                <a:close/>
              </a:path>
              <a:path w="8010525" h="807720">
                <a:moveTo>
                  <a:pt x="4762080" y="233679"/>
                </a:moveTo>
                <a:lnTo>
                  <a:pt x="4758842" y="233679"/>
                </a:lnTo>
                <a:lnTo>
                  <a:pt x="4755959" y="234949"/>
                </a:lnTo>
                <a:lnTo>
                  <a:pt x="4754880" y="236219"/>
                </a:lnTo>
                <a:lnTo>
                  <a:pt x="4781116" y="236219"/>
                </a:lnTo>
                <a:lnTo>
                  <a:pt x="4778918" y="234949"/>
                </a:lnTo>
                <a:lnTo>
                  <a:pt x="4766043" y="234949"/>
                </a:lnTo>
                <a:lnTo>
                  <a:pt x="4762080" y="233679"/>
                </a:lnTo>
                <a:close/>
              </a:path>
              <a:path w="8010525" h="807720">
                <a:moveTo>
                  <a:pt x="4772383" y="229869"/>
                </a:moveTo>
                <a:lnTo>
                  <a:pt x="4769195" y="229869"/>
                </a:lnTo>
                <a:lnTo>
                  <a:pt x="4766043" y="234949"/>
                </a:lnTo>
                <a:lnTo>
                  <a:pt x="4778918" y="234949"/>
                </a:lnTo>
                <a:lnTo>
                  <a:pt x="4776719" y="233679"/>
                </a:lnTo>
                <a:lnTo>
                  <a:pt x="4772383" y="229869"/>
                </a:lnTo>
                <a:close/>
              </a:path>
              <a:path w="8010525" h="807720">
                <a:moveTo>
                  <a:pt x="1204925" y="215899"/>
                </a:moveTo>
                <a:lnTo>
                  <a:pt x="1074242" y="227329"/>
                </a:lnTo>
                <a:lnTo>
                  <a:pt x="4734088" y="227329"/>
                </a:lnTo>
                <a:lnTo>
                  <a:pt x="4731118" y="226059"/>
                </a:lnTo>
                <a:lnTo>
                  <a:pt x="4727155" y="226059"/>
                </a:lnTo>
                <a:lnTo>
                  <a:pt x="4697811" y="223519"/>
                </a:lnTo>
                <a:lnTo>
                  <a:pt x="4686384" y="220979"/>
                </a:lnTo>
                <a:lnTo>
                  <a:pt x="1235519" y="220979"/>
                </a:lnTo>
                <a:lnTo>
                  <a:pt x="1204925" y="215899"/>
                </a:lnTo>
                <a:close/>
              </a:path>
              <a:path w="8010525" h="807720">
                <a:moveTo>
                  <a:pt x="1064158" y="223519"/>
                </a:moveTo>
                <a:lnTo>
                  <a:pt x="1056601" y="224789"/>
                </a:lnTo>
                <a:lnTo>
                  <a:pt x="1068476" y="224789"/>
                </a:lnTo>
                <a:lnTo>
                  <a:pt x="1064158" y="223519"/>
                </a:lnTo>
                <a:close/>
              </a:path>
              <a:path w="8010525" h="807720">
                <a:moveTo>
                  <a:pt x="1033195" y="215899"/>
                </a:moveTo>
                <a:lnTo>
                  <a:pt x="1002182" y="220979"/>
                </a:lnTo>
                <a:lnTo>
                  <a:pt x="1039317" y="220979"/>
                </a:lnTo>
                <a:lnTo>
                  <a:pt x="1035723" y="218439"/>
                </a:lnTo>
                <a:lnTo>
                  <a:pt x="1033195" y="215899"/>
                </a:lnTo>
                <a:close/>
              </a:path>
              <a:path w="8010525" h="807720">
                <a:moveTo>
                  <a:pt x="1486156" y="171449"/>
                </a:moveTo>
                <a:lnTo>
                  <a:pt x="1478608" y="171449"/>
                </a:lnTo>
                <a:lnTo>
                  <a:pt x="1471734" y="173989"/>
                </a:lnTo>
                <a:lnTo>
                  <a:pt x="1465199" y="177799"/>
                </a:lnTo>
                <a:lnTo>
                  <a:pt x="1445734" y="177799"/>
                </a:lnTo>
                <a:lnTo>
                  <a:pt x="1407081" y="185419"/>
                </a:lnTo>
                <a:lnTo>
                  <a:pt x="1386001" y="189229"/>
                </a:lnTo>
                <a:lnTo>
                  <a:pt x="1303197" y="200659"/>
                </a:lnTo>
                <a:lnTo>
                  <a:pt x="1252804" y="207009"/>
                </a:lnTo>
                <a:lnTo>
                  <a:pt x="1249565" y="207009"/>
                </a:lnTo>
                <a:lnTo>
                  <a:pt x="1243444" y="220979"/>
                </a:lnTo>
                <a:lnTo>
                  <a:pt x="4686384" y="220979"/>
                </a:lnTo>
                <a:lnTo>
                  <a:pt x="4669243" y="217169"/>
                </a:lnTo>
                <a:lnTo>
                  <a:pt x="4639123" y="207009"/>
                </a:lnTo>
                <a:lnTo>
                  <a:pt x="4611303" y="195579"/>
                </a:lnTo>
                <a:lnTo>
                  <a:pt x="4548014" y="195579"/>
                </a:lnTo>
                <a:lnTo>
                  <a:pt x="4537443" y="194309"/>
                </a:lnTo>
                <a:lnTo>
                  <a:pt x="4521212" y="191769"/>
                </a:lnTo>
                <a:lnTo>
                  <a:pt x="4514264" y="190499"/>
                </a:lnTo>
                <a:lnTo>
                  <a:pt x="4505494" y="187959"/>
                </a:lnTo>
                <a:lnTo>
                  <a:pt x="4483798" y="185419"/>
                </a:lnTo>
                <a:lnTo>
                  <a:pt x="4468823" y="179069"/>
                </a:lnTo>
                <a:lnTo>
                  <a:pt x="4452145" y="173989"/>
                </a:lnTo>
                <a:lnTo>
                  <a:pt x="1494713" y="173989"/>
                </a:lnTo>
                <a:lnTo>
                  <a:pt x="1486156" y="171449"/>
                </a:lnTo>
                <a:close/>
              </a:path>
              <a:path w="8010525" h="807720">
                <a:moveTo>
                  <a:pt x="174983" y="203199"/>
                </a:moveTo>
                <a:lnTo>
                  <a:pt x="161370" y="205739"/>
                </a:lnTo>
                <a:lnTo>
                  <a:pt x="134277" y="213359"/>
                </a:lnTo>
                <a:lnTo>
                  <a:pt x="811753" y="213359"/>
                </a:lnTo>
                <a:lnTo>
                  <a:pt x="759131" y="209549"/>
                </a:lnTo>
                <a:lnTo>
                  <a:pt x="709917" y="207009"/>
                </a:lnTo>
                <a:lnTo>
                  <a:pt x="703556" y="205739"/>
                </a:lnTo>
                <a:lnTo>
                  <a:pt x="187921" y="205739"/>
                </a:lnTo>
                <a:lnTo>
                  <a:pt x="174983" y="203199"/>
                </a:lnTo>
                <a:close/>
              </a:path>
              <a:path w="8010525" h="807720">
                <a:moveTo>
                  <a:pt x="191082" y="201929"/>
                </a:moveTo>
                <a:lnTo>
                  <a:pt x="187921" y="205739"/>
                </a:lnTo>
                <a:lnTo>
                  <a:pt x="398881" y="205739"/>
                </a:lnTo>
                <a:lnTo>
                  <a:pt x="391680" y="204469"/>
                </a:lnTo>
                <a:lnTo>
                  <a:pt x="210090" y="204469"/>
                </a:lnTo>
                <a:lnTo>
                  <a:pt x="199709" y="203199"/>
                </a:lnTo>
                <a:lnTo>
                  <a:pt x="191082" y="201929"/>
                </a:lnTo>
                <a:close/>
              </a:path>
              <a:path w="8010525" h="807720">
                <a:moveTo>
                  <a:pt x="474622" y="191769"/>
                </a:moveTo>
                <a:lnTo>
                  <a:pt x="461162" y="191769"/>
                </a:lnTo>
                <a:lnTo>
                  <a:pt x="455396" y="193039"/>
                </a:lnTo>
                <a:lnTo>
                  <a:pt x="450354" y="194309"/>
                </a:lnTo>
                <a:lnTo>
                  <a:pt x="444957" y="195579"/>
                </a:lnTo>
                <a:lnTo>
                  <a:pt x="442442" y="196849"/>
                </a:lnTo>
                <a:lnTo>
                  <a:pt x="431279" y="196849"/>
                </a:lnTo>
                <a:lnTo>
                  <a:pt x="428040" y="201929"/>
                </a:lnTo>
                <a:lnTo>
                  <a:pt x="411480" y="204469"/>
                </a:lnTo>
                <a:lnTo>
                  <a:pt x="405358" y="205739"/>
                </a:lnTo>
                <a:lnTo>
                  <a:pt x="703556" y="205739"/>
                </a:lnTo>
                <a:lnTo>
                  <a:pt x="671752" y="199389"/>
                </a:lnTo>
                <a:lnTo>
                  <a:pt x="583810" y="199389"/>
                </a:lnTo>
                <a:lnTo>
                  <a:pt x="541794" y="196849"/>
                </a:lnTo>
                <a:lnTo>
                  <a:pt x="513961" y="195579"/>
                </a:lnTo>
                <a:lnTo>
                  <a:pt x="474622" y="191769"/>
                </a:lnTo>
                <a:close/>
              </a:path>
              <a:path w="8010525" h="807720">
                <a:moveTo>
                  <a:pt x="223913" y="198119"/>
                </a:moveTo>
                <a:lnTo>
                  <a:pt x="218516" y="203199"/>
                </a:lnTo>
                <a:lnTo>
                  <a:pt x="210090" y="204469"/>
                </a:lnTo>
                <a:lnTo>
                  <a:pt x="391680" y="204469"/>
                </a:lnTo>
                <a:lnTo>
                  <a:pt x="360103" y="203199"/>
                </a:lnTo>
                <a:lnTo>
                  <a:pt x="272103" y="200659"/>
                </a:lnTo>
                <a:lnTo>
                  <a:pt x="240118" y="199389"/>
                </a:lnTo>
                <a:lnTo>
                  <a:pt x="232194" y="199389"/>
                </a:lnTo>
                <a:lnTo>
                  <a:pt x="223913" y="198119"/>
                </a:lnTo>
                <a:close/>
              </a:path>
              <a:path w="8010525" h="807720">
                <a:moveTo>
                  <a:pt x="4605121" y="193039"/>
                </a:moveTo>
                <a:lnTo>
                  <a:pt x="4593736" y="193039"/>
                </a:lnTo>
                <a:lnTo>
                  <a:pt x="4548014" y="195579"/>
                </a:lnTo>
                <a:lnTo>
                  <a:pt x="4611303" y="195579"/>
                </a:lnTo>
                <a:lnTo>
                  <a:pt x="4605121" y="193039"/>
                </a:lnTo>
                <a:close/>
              </a:path>
              <a:path w="8010525" h="807720">
                <a:moveTo>
                  <a:pt x="1531882" y="162559"/>
                </a:moveTo>
                <a:lnTo>
                  <a:pt x="1521901" y="165099"/>
                </a:lnTo>
                <a:lnTo>
                  <a:pt x="1510838" y="170179"/>
                </a:lnTo>
                <a:lnTo>
                  <a:pt x="1494713" y="173989"/>
                </a:lnTo>
                <a:lnTo>
                  <a:pt x="4452145" y="173989"/>
                </a:lnTo>
                <a:lnTo>
                  <a:pt x="4447976" y="172719"/>
                </a:lnTo>
                <a:lnTo>
                  <a:pt x="4435880" y="170179"/>
                </a:lnTo>
                <a:lnTo>
                  <a:pt x="4422965" y="170179"/>
                </a:lnTo>
                <a:lnTo>
                  <a:pt x="4391310" y="163829"/>
                </a:lnTo>
                <a:lnTo>
                  <a:pt x="1544764" y="163829"/>
                </a:lnTo>
                <a:lnTo>
                  <a:pt x="1531882" y="162559"/>
                </a:lnTo>
                <a:close/>
              </a:path>
              <a:path w="8010525" h="807720">
                <a:moveTo>
                  <a:pt x="4429832" y="168909"/>
                </a:moveTo>
                <a:lnTo>
                  <a:pt x="4422965" y="170179"/>
                </a:lnTo>
                <a:lnTo>
                  <a:pt x="4435880" y="170179"/>
                </a:lnTo>
                <a:lnTo>
                  <a:pt x="4429832" y="168909"/>
                </a:lnTo>
                <a:close/>
              </a:path>
              <a:path w="8010525" h="807720">
                <a:moveTo>
                  <a:pt x="1560296" y="153669"/>
                </a:moveTo>
                <a:lnTo>
                  <a:pt x="1555421" y="153669"/>
                </a:lnTo>
                <a:lnTo>
                  <a:pt x="1550615" y="156209"/>
                </a:lnTo>
                <a:lnTo>
                  <a:pt x="1544764" y="163829"/>
                </a:lnTo>
                <a:lnTo>
                  <a:pt x="4391310" y="163829"/>
                </a:lnTo>
                <a:lnTo>
                  <a:pt x="4353325" y="156209"/>
                </a:lnTo>
                <a:lnTo>
                  <a:pt x="1566354" y="156209"/>
                </a:lnTo>
                <a:lnTo>
                  <a:pt x="1560296" y="153669"/>
                </a:lnTo>
                <a:close/>
              </a:path>
              <a:path w="8010525" h="807720">
                <a:moveTo>
                  <a:pt x="1676665" y="130809"/>
                </a:moveTo>
                <a:lnTo>
                  <a:pt x="1667154" y="130809"/>
                </a:lnTo>
                <a:lnTo>
                  <a:pt x="1667608" y="138429"/>
                </a:lnTo>
                <a:lnTo>
                  <a:pt x="1656721" y="142239"/>
                </a:lnTo>
                <a:lnTo>
                  <a:pt x="1642862" y="144779"/>
                </a:lnTo>
                <a:lnTo>
                  <a:pt x="1634401" y="149859"/>
                </a:lnTo>
                <a:lnTo>
                  <a:pt x="1596237" y="151129"/>
                </a:lnTo>
                <a:lnTo>
                  <a:pt x="1594802" y="151129"/>
                </a:lnTo>
                <a:lnTo>
                  <a:pt x="1592999" y="152399"/>
                </a:lnTo>
                <a:lnTo>
                  <a:pt x="1584718" y="152399"/>
                </a:lnTo>
                <a:lnTo>
                  <a:pt x="1572475" y="153669"/>
                </a:lnTo>
                <a:lnTo>
                  <a:pt x="1568526" y="154939"/>
                </a:lnTo>
                <a:lnTo>
                  <a:pt x="1567434" y="156209"/>
                </a:lnTo>
                <a:lnTo>
                  <a:pt x="4353325" y="156209"/>
                </a:lnTo>
                <a:lnTo>
                  <a:pt x="4346994" y="154939"/>
                </a:lnTo>
                <a:lnTo>
                  <a:pt x="4248365" y="139699"/>
                </a:lnTo>
                <a:lnTo>
                  <a:pt x="4212845" y="134619"/>
                </a:lnTo>
                <a:lnTo>
                  <a:pt x="3986276" y="134619"/>
                </a:lnTo>
                <a:lnTo>
                  <a:pt x="3973436" y="132079"/>
                </a:lnTo>
                <a:lnTo>
                  <a:pt x="1683538" y="132079"/>
                </a:lnTo>
                <a:lnTo>
                  <a:pt x="1676665" y="130809"/>
                </a:lnTo>
                <a:close/>
              </a:path>
              <a:path w="8010525" h="807720">
                <a:moveTo>
                  <a:pt x="4004365" y="124459"/>
                </a:moveTo>
                <a:lnTo>
                  <a:pt x="4000269" y="125729"/>
                </a:lnTo>
                <a:lnTo>
                  <a:pt x="4000206" y="126999"/>
                </a:lnTo>
                <a:lnTo>
                  <a:pt x="4000080" y="129539"/>
                </a:lnTo>
                <a:lnTo>
                  <a:pt x="3999953" y="132079"/>
                </a:lnTo>
                <a:lnTo>
                  <a:pt x="3990238" y="132079"/>
                </a:lnTo>
                <a:lnTo>
                  <a:pt x="3986999" y="134619"/>
                </a:lnTo>
                <a:lnTo>
                  <a:pt x="4212845" y="134619"/>
                </a:lnTo>
                <a:lnTo>
                  <a:pt x="4186205" y="130809"/>
                </a:lnTo>
                <a:lnTo>
                  <a:pt x="4023360" y="130809"/>
                </a:lnTo>
                <a:lnTo>
                  <a:pt x="4012107" y="128269"/>
                </a:lnTo>
                <a:lnTo>
                  <a:pt x="4004365" y="124459"/>
                </a:lnTo>
                <a:close/>
              </a:path>
              <a:path w="8010525" h="807720">
                <a:moveTo>
                  <a:pt x="1755355" y="121919"/>
                </a:moveTo>
                <a:lnTo>
                  <a:pt x="1690560" y="121919"/>
                </a:lnTo>
                <a:lnTo>
                  <a:pt x="1690204" y="123189"/>
                </a:lnTo>
                <a:lnTo>
                  <a:pt x="1689125" y="124459"/>
                </a:lnTo>
                <a:lnTo>
                  <a:pt x="1686953" y="125729"/>
                </a:lnTo>
                <a:lnTo>
                  <a:pt x="1682635" y="125729"/>
                </a:lnTo>
                <a:lnTo>
                  <a:pt x="1686090" y="130809"/>
                </a:lnTo>
                <a:lnTo>
                  <a:pt x="1683538" y="132079"/>
                </a:lnTo>
                <a:lnTo>
                  <a:pt x="3973436" y="132079"/>
                </a:lnTo>
                <a:lnTo>
                  <a:pt x="3954176" y="128269"/>
                </a:lnTo>
                <a:lnTo>
                  <a:pt x="3942359" y="128269"/>
                </a:lnTo>
                <a:lnTo>
                  <a:pt x="3938278" y="126999"/>
                </a:lnTo>
                <a:lnTo>
                  <a:pt x="1801444" y="126999"/>
                </a:lnTo>
                <a:lnTo>
                  <a:pt x="1797481" y="124459"/>
                </a:lnTo>
                <a:lnTo>
                  <a:pt x="1762925" y="124459"/>
                </a:lnTo>
                <a:lnTo>
                  <a:pt x="1759318" y="123189"/>
                </a:lnTo>
                <a:lnTo>
                  <a:pt x="1755355" y="121919"/>
                </a:lnTo>
                <a:close/>
              </a:path>
              <a:path w="8010525" h="807720">
                <a:moveTo>
                  <a:pt x="4082757" y="115569"/>
                </a:moveTo>
                <a:lnTo>
                  <a:pt x="4067606" y="119379"/>
                </a:lnTo>
                <a:lnTo>
                  <a:pt x="4047929" y="119379"/>
                </a:lnTo>
                <a:lnTo>
                  <a:pt x="4030817" y="120649"/>
                </a:lnTo>
                <a:lnTo>
                  <a:pt x="4023360" y="130809"/>
                </a:lnTo>
                <a:lnTo>
                  <a:pt x="4186205" y="130809"/>
                </a:lnTo>
                <a:lnTo>
                  <a:pt x="4177324" y="129539"/>
                </a:lnTo>
                <a:lnTo>
                  <a:pt x="4162323" y="129539"/>
                </a:lnTo>
                <a:lnTo>
                  <a:pt x="4146118" y="126999"/>
                </a:lnTo>
                <a:lnTo>
                  <a:pt x="4140365" y="125729"/>
                </a:lnTo>
                <a:lnTo>
                  <a:pt x="4136034" y="124459"/>
                </a:lnTo>
                <a:lnTo>
                  <a:pt x="4122724" y="124459"/>
                </a:lnTo>
                <a:lnTo>
                  <a:pt x="4112325" y="121919"/>
                </a:lnTo>
                <a:lnTo>
                  <a:pt x="4102198" y="120649"/>
                </a:lnTo>
                <a:lnTo>
                  <a:pt x="4082757" y="115569"/>
                </a:lnTo>
                <a:close/>
              </a:path>
              <a:path w="8010525" h="807720">
                <a:moveTo>
                  <a:pt x="4168444" y="128269"/>
                </a:moveTo>
                <a:lnTo>
                  <a:pt x="4162323" y="129539"/>
                </a:lnTo>
                <a:lnTo>
                  <a:pt x="4177324" y="129539"/>
                </a:lnTo>
                <a:lnTo>
                  <a:pt x="4168444" y="128269"/>
                </a:lnTo>
                <a:close/>
              </a:path>
              <a:path w="8010525" h="807720">
                <a:moveTo>
                  <a:pt x="3947756" y="126999"/>
                </a:moveTo>
                <a:lnTo>
                  <a:pt x="3942359" y="128269"/>
                </a:lnTo>
                <a:lnTo>
                  <a:pt x="3954176" y="128269"/>
                </a:lnTo>
                <a:lnTo>
                  <a:pt x="3947756" y="126999"/>
                </a:lnTo>
                <a:close/>
              </a:path>
              <a:path w="8010525" h="807720">
                <a:moveTo>
                  <a:pt x="2305619" y="67309"/>
                </a:moveTo>
                <a:lnTo>
                  <a:pt x="2299218" y="68579"/>
                </a:lnTo>
                <a:lnTo>
                  <a:pt x="2288159" y="77469"/>
                </a:lnTo>
                <a:lnTo>
                  <a:pt x="2252152" y="82549"/>
                </a:lnTo>
                <a:lnTo>
                  <a:pt x="2222325" y="93979"/>
                </a:lnTo>
                <a:lnTo>
                  <a:pt x="2192836" y="104139"/>
                </a:lnTo>
                <a:lnTo>
                  <a:pt x="2157844" y="104139"/>
                </a:lnTo>
                <a:lnTo>
                  <a:pt x="2126316" y="109219"/>
                </a:lnTo>
                <a:lnTo>
                  <a:pt x="2039035" y="118109"/>
                </a:lnTo>
                <a:lnTo>
                  <a:pt x="1995526" y="120649"/>
                </a:lnTo>
                <a:lnTo>
                  <a:pt x="1941769" y="123189"/>
                </a:lnTo>
                <a:lnTo>
                  <a:pt x="1886009" y="124459"/>
                </a:lnTo>
                <a:lnTo>
                  <a:pt x="1836486" y="126999"/>
                </a:lnTo>
                <a:lnTo>
                  <a:pt x="3938278" y="126999"/>
                </a:lnTo>
                <a:lnTo>
                  <a:pt x="3917873" y="120649"/>
                </a:lnTo>
                <a:lnTo>
                  <a:pt x="3904919" y="118109"/>
                </a:lnTo>
                <a:lnTo>
                  <a:pt x="3902036" y="115569"/>
                </a:lnTo>
                <a:lnTo>
                  <a:pt x="3759835" y="107949"/>
                </a:lnTo>
                <a:lnTo>
                  <a:pt x="3740718" y="104139"/>
                </a:lnTo>
                <a:lnTo>
                  <a:pt x="3703004" y="97789"/>
                </a:lnTo>
                <a:lnTo>
                  <a:pt x="3665625" y="92709"/>
                </a:lnTo>
                <a:lnTo>
                  <a:pt x="3647516" y="87629"/>
                </a:lnTo>
                <a:lnTo>
                  <a:pt x="3488397" y="74929"/>
                </a:lnTo>
                <a:lnTo>
                  <a:pt x="3473632" y="72389"/>
                </a:lnTo>
                <a:lnTo>
                  <a:pt x="2333221" y="72389"/>
                </a:lnTo>
                <a:lnTo>
                  <a:pt x="2330851" y="69849"/>
                </a:lnTo>
                <a:lnTo>
                  <a:pt x="2313371" y="69849"/>
                </a:lnTo>
                <a:lnTo>
                  <a:pt x="2305619" y="67309"/>
                </a:lnTo>
                <a:close/>
              </a:path>
              <a:path w="8010525" h="807720">
                <a:moveTo>
                  <a:pt x="1775523" y="121919"/>
                </a:moveTo>
                <a:lnTo>
                  <a:pt x="1774075" y="121919"/>
                </a:lnTo>
                <a:lnTo>
                  <a:pt x="1767243" y="124459"/>
                </a:lnTo>
                <a:lnTo>
                  <a:pt x="1797481" y="124459"/>
                </a:lnTo>
                <a:lnTo>
                  <a:pt x="1788845" y="123189"/>
                </a:lnTo>
                <a:lnTo>
                  <a:pt x="1775523" y="121919"/>
                </a:lnTo>
                <a:close/>
              </a:path>
              <a:path w="8010525" h="807720">
                <a:moveTo>
                  <a:pt x="1724406" y="120649"/>
                </a:moveTo>
                <a:lnTo>
                  <a:pt x="1721154" y="121919"/>
                </a:lnTo>
                <a:lnTo>
                  <a:pt x="1745284" y="121919"/>
                </a:lnTo>
                <a:lnTo>
                  <a:pt x="1724406" y="120649"/>
                </a:lnTo>
                <a:close/>
              </a:path>
              <a:path w="8010525" h="807720">
                <a:moveTo>
                  <a:pt x="2358903" y="66039"/>
                </a:moveTo>
                <a:lnTo>
                  <a:pt x="2345083" y="69849"/>
                </a:lnTo>
                <a:lnTo>
                  <a:pt x="2333221" y="72389"/>
                </a:lnTo>
                <a:lnTo>
                  <a:pt x="3473632" y="72389"/>
                </a:lnTo>
                <a:lnTo>
                  <a:pt x="3466250" y="71119"/>
                </a:lnTo>
                <a:lnTo>
                  <a:pt x="2369515" y="71119"/>
                </a:lnTo>
                <a:lnTo>
                  <a:pt x="2358903" y="66039"/>
                </a:lnTo>
                <a:close/>
              </a:path>
              <a:path w="8010525" h="807720">
                <a:moveTo>
                  <a:pt x="2499260" y="39369"/>
                </a:moveTo>
                <a:lnTo>
                  <a:pt x="2474955" y="44449"/>
                </a:lnTo>
                <a:lnTo>
                  <a:pt x="2451933" y="49529"/>
                </a:lnTo>
                <a:lnTo>
                  <a:pt x="2422804" y="49529"/>
                </a:lnTo>
                <a:lnTo>
                  <a:pt x="2416314" y="50799"/>
                </a:lnTo>
                <a:lnTo>
                  <a:pt x="2410917" y="52069"/>
                </a:lnTo>
                <a:lnTo>
                  <a:pt x="2395435" y="62229"/>
                </a:lnTo>
                <a:lnTo>
                  <a:pt x="2384996" y="63499"/>
                </a:lnTo>
                <a:lnTo>
                  <a:pt x="2382837" y="64769"/>
                </a:lnTo>
                <a:lnTo>
                  <a:pt x="2378875" y="67309"/>
                </a:lnTo>
                <a:lnTo>
                  <a:pt x="2374557" y="69849"/>
                </a:lnTo>
                <a:lnTo>
                  <a:pt x="2369515" y="71119"/>
                </a:lnTo>
                <a:lnTo>
                  <a:pt x="3466250" y="71119"/>
                </a:lnTo>
                <a:lnTo>
                  <a:pt x="3458867" y="69849"/>
                </a:lnTo>
                <a:lnTo>
                  <a:pt x="3413880" y="60959"/>
                </a:lnTo>
                <a:lnTo>
                  <a:pt x="3394087" y="58419"/>
                </a:lnTo>
                <a:lnTo>
                  <a:pt x="3360966" y="58419"/>
                </a:lnTo>
                <a:lnTo>
                  <a:pt x="3321517" y="44449"/>
                </a:lnTo>
                <a:lnTo>
                  <a:pt x="3303483" y="41909"/>
                </a:lnTo>
                <a:lnTo>
                  <a:pt x="2537799" y="41909"/>
                </a:lnTo>
                <a:lnTo>
                  <a:pt x="2524683" y="40639"/>
                </a:lnTo>
                <a:lnTo>
                  <a:pt x="2499260" y="39369"/>
                </a:lnTo>
                <a:close/>
              </a:path>
              <a:path w="8010525" h="807720">
                <a:moveTo>
                  <a:pt x="2328481" y="67309"/>
                </a:moveTo>
                <a:lnTo>
                  <a:pt x="2313371" y="69849"/>
                </a:lnTo>
                <a:lnTo>
                  <a:pt x="2330851" y="69849"/>
                </a:lnTo>
                <a:lnTo>
                  <a:pt x="2328481" y="67309"/>
                </a:lnTo>
                <a:close/>
              </a:path>
              <a:path w="8010525" h="807720">
                <a:moveTo>
                  <a:pt x="3374294" y="55879"/>
                </a:moveTo>
                <a:lnTo>
                  <a:pt x="3360966" y="58419"/>
                </a:lnTo>
                <a:lnTo>
                  <a:pt x="3394087" y="58419"/>
                </a:lnTo>
                <a:lnTo>
                  <a:pt x="3374294" y="55879"/>
                </a:lnTo>
                <a:close/>
              </a:path>
              <a:path w="8010525" h="807720">
                <a:moveTo>
                  <a:pt x="2587675" y="31749"/>
                </a:moveTo>
                <a:lnTo>
                  <a:pt x="2580119" y="34289"/>
                </a:lnTo>
                <a:lnTo>
                  <a:pt x="2570646" y="38099"/>
                </a:lnTo>
                <a:lnTo>
                  <a:pt x="2554830" y="40639"/>
                </a:lnTo>
                <a:lnTo>
                  <a:pt x="2537799" y="41909"/>
                </a:lnTo>
                <a:lnTo>
                  <a:pt x="3303483" y="41909"/>
                </a:lnTo>
                <a:lnTo>
                  <a:pt x="3247355" y="34289"/>
                </a:lnTo>
                <a:lnTo>
                  <a:pt x="3171105" y="34289"/>
                </a:lnTo>
                <a:lnTo>
                  <a:pt x="3168441" y="33019"/>
                </a:lnTo>
                <a:lnTo>
                  <a:pt x="2597035" y="33019"/>
                </a:lnTo>
                <a:lnTo>
                  <a:pt x="2587675" y="31749"/>
                </a:lnTo>
                <a:close/>
              </a:path>
              <a:path w="8010525" h="807720">
                <a:moveTo>
                  <a:pt x="3201835" y="26669"/>
                </a:moveTo>
                <a:lnTo>
                  <a:pt x="3179704" y="34289"/>
                </a:lnTo>
                <a:lnTo>
                  <a:pt x="3247355" y="34289"/>
                </a:lnTo>
                <a:lnTo>
                  <a:pt x="3201835" y="26669"/>
                </a:lnTo>
                <a:close/>
              </a:path>
              <a:path w="8010525" h="807720">
                <a:moveTo>
                  <a:pt x="3095282" y="11429"/>
                </a:moveTo>
                <a:lnTo>
                  <a:pt x="3080524" y="13969"/>
                </a:lnTo>
                <a:lnTo>
                  <a:pt x="3072955" y="16509"/>
                </a:lnTo>
                <a:lnTo>
                  <a:pt x="3054235" y="16509"/>
                </a:lnTo>
                <a:lnTo>
                  <a:pt x="3048838" y="21589"/>
                </a:lnTo>
                <a:lnTo>
                  <a:pt x="3025800" y="24129"/>
                </a:lnTo>
                <a:lnTo>
                  <a:pt x="2606681" y="24129"/>
                </a:lnTo>
                <a:lnTo>
                  <a:pt x="2599563" y="27939"/>
                </a:lnTo>
                <a:lnTo>
                  <a:pt x="2597035" y="33019"/>
                </a:lnTo>
                <a:lnTo>
                  <a:pt x="3168441" y="33019"/>
                </a:lnTo>
                <a:lnTo>
                  <a:pt x="3163114" y="30479"/>
                </a:lnTo>
                <a:lnTo>
                  <a:pt x="3142805" y="27939"/>
                </a:lnTo>
                <a:lnTo>
                  <a:pt x="3141887" y="21589"/>
                </a:lnTo>
                <a:lnTo>
                  <a:pt x="3103463" y="21589"/>
                </a:lnTo>
                <a:lnTo>
                  <a:pt x="3095282" y="11429"/>
                </a:lnTo>
                <a:close/>
              </a:path>
              <a:path w="8010525" h="807720">
                <a:moveTo>
                  <a:pt x="2676245" y="6349"/>
                </a:moveTo>
                <a:lnTo>
                  <a:pt x="2627642" y="20319"/>
                </a:lnTo>
                <a:lnTo>
                  <a:pt x="2626189" y="24129"/>
                </a:lnTo>
                <a:lnTo>
                  <a:pt x="3012882" y="24129"/>
                </a:lnTo>
                <a:lnTo>
                  <a:pt x="2972345" y="16509"/>
                </a:lnTo>
                <a:lnTo>
                  <a:pt x="2938814" y="16509"/>
                </a:lnTo>
                <a:lnTo>
                  <a:pt x="2904136" y="15239"/>
                </a:lnTo>
                <a:lnTo>
                  <a:pt x="2878204" y="7619"/>
                </a:lnTo>
                <a:lnTo>
                  <a:pt x="2682276" y="7619"/>
                </a:lnTo>
                <a:lnTo>
                  <a:pt x="2676245" y="6349"/>
                </a:lnTo>
                <a:close/>
              </a:path>
              <a:path w="8010525" h="807720">
                <a:moveTo>
                  <a:pt x="3141703" y="20319"/>
                </a:moveTo>
                <a:lnTo>
                  <a:pt x="3123763" y="21589"/>
                </a:lnTo>
                <a:lnTo>
                  <a:pt x="3141887" y="21589"/>
                </a:lnTo>
                <a:lnTo>
                  <a:pt x="3141703" y="20319"/>
                </a:lnTo>
                <a:close/>
              </a:path>
              <a:path w="8010525" h="807720">
                <a:moveTo>
                  <a:pt x="2712961" y="0"/>
                </a:moveTo>
                <a:lnTo>
                  <a:pt x="2702877" y="2539"/>
                </a:lnTo>
                <a:lnTo>
                  <a:pt x="2695424" y="5079"/>
                </a:lnTo>
                <a:lnTo>
                  <a:pt x="2688613" y="7619"/>
                </a:lnTo>
                <a:lnTo>
                  <a:pt x="2878204" y="7619"/>
                </a:lnTo>
                <a:lnTo>
                  <a:pt x="2873883" y="6349"/>
                </a:lnTo>
                <a:lnTo>
                  <a:pt x="2844788" y="5079"/>
                </a:lnTo>
                <a:lnTo>
                  <a:pt x="2756358" y="5079"/>
                </a:lnTo>
                <a:lnTo>
                  <a:pt x="2749623" y="3809"/>
                </a:lnTo>
                <a:lnTo>
                  <a:pt x="2726639" y="3809"/>
                </a:lnTo>
                <a:lnTo>
                  <a:pt x="2712961" y="0"/>
                </a:lnTo>
                <a:close/>
              </a:path>
              <a:path w="8010525" h="807720">
                <a:moveTo>
                  <a:pt x="2768041" y="2539"/>
                </a:moveTo>
                <a:lnTo>
                  <a:pt x="2756358" y="5079"/>
                </a:lnTo>
                <a:lnTo>
                  <a:pt x="2844788" y="5079"/>
                </a:lnTo>
                <a:lnTo>
                  <a:pt x="2815694" y="3809"/>
                </a:lnTo>
                <a:lnTo>
                  <a:pt x="2789486" y="3809"/>
                </a:lnTo>
                <a:lnTo>
                  <a:pt x="2768041" y="2539"/>
                </a:lnTo>
                <a:close/>
              </a:path>
              <a:path w="8010525" h="807720">
                <a:moveTo>
                  <a:pt x="2731642" y="0"/>
                </a:moveTo>
                <a:lnTo>
                  <a:pt x="2726639" y="3809"/>
                </a:lnTo>
                <a:lnTo>
                  <a:pt x="2749623" y="3809"/>
                </a:lnTo>
                <a:lnTo>
                  <a:pt x="2742887" y="2539"/>
                </a:lnTo>
                <a:lnTo>
                  <a:pt x="2731642" y="0"/>
                </a:lnTo>
                <a:close/>
              </a:path>
            </a:pathLst>
          </a:custGeom>
          <a:solidFill>
            <a:srgbClr val="817569">
              <a:alpha val="14999"/>
            </a:srgbClr>
          </a:solidFill>
        </p:spPr>
        <p:txBody>
          <a:bodyPr wrap="square" lIns="0" tIns="0" rIns="0" bIns="0" rtlCol="0"/>
          <a:lstStyle/>
          <a:p>
            <a:endParaRPr sz="2397"/>
          </a:p>
        </p:txBody>
      </p:sp>
      <p:pic>
        <p:nvPicPr>
          <p:cNvPr id="8" name="Picture 7" descr="A black and red logo&#10;&#10;AI-generated content may be incorrect.">
            <a:extLst>
              <a:ext uri="{FF2B5EF4-FFF2-40B4-BE49-F238E27FC236}">
                <a16:creationId xmlns:a16="http://schemas.microsoft.com/office/drawing/2014/main" id="{914AF3B1-008E-84D9-57E3-21765B1B1441}"/>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84970" y="346979"/>
            <a:ext cx="930185" cy="344134"/>
          </a:xfrm>
          <a:prstGeom prst="rect">
            <a:avLst/>
          </a:prstGeom>
        </p:spPr>
        <p:txBody>
          <a:bodyPr vert="horz" wrap="square" lIns="0" tIns="16067" rIns="0" bIns="0" rtlCol="0" anchor="ctr">
            <a:spAutoFit/>
          </a:bodyPr>
          <a:lstStyle/>
          <a:p>
            <a:pPr marL="16913">
              <a:lnSpc>
                <a:spcPct val="100000"/>
              </a:lnSpc>
              <a:spcBef>
                <a:spcPts val="127"/>
              </a:spcBef>
            </a:pPr>
            <a:r>
              <a:rPr sz="2131" b="1" spc="-13" dirty="0">
                <a:solidFill>
                  <a:srgbClr val="000000"/>
                </a:solidFill>
                <a:latin typeface="Times New Roman"/>
                <a:cs typeface="Times New Roman"/>
              </a:rPr>
              <a:t>Closure</a:t>
            </a:r>
            <a:endParaRPr sz="2131">
              <a:latin typeface="Times New Roman"/>
              <a:cs typeface="Times New Roman"/>
            </a:endParaRPr>
          </a:p>
        </p:txBody>
      </p:sp>
      <p:sp>
        <p:nvSpPr>
          <p:cNvPr id="3" name="object 3"/>
          <p:cNvSpPr txBox="1"/>
          <p:nvPr/>
        </p:nvSpPr>
        <p:spPr>
          <a:xfrm>
            <a:off x="639248" y="1030596"/>
            <a:ext cx="117542" cy="303951"/>
          </a:xfrm>
          <a:prstGeom prst="rect">
            <a:avLst/>
          </a:prstGeom>
        </p:spPr>
        <p:txBody>
          <a:bodyPr vert="horz" wrap="square" lIns="0" tIns="16912" rIns="0" bIns="0" rtlCol="0">
            <a:spAutoFit/>
          </a:bodyPr>
          <a:lstStyle/>
          <a:p>
            <a:pPr marL="16913">
              <a:spcBef>
                <a:spcPts val="133"/>
              </a:spcBef>
            </a:pPr>
            <a:r>
              <a:rPr sz="1864" spc="-67" dirty="0">
                <a:solidFill>
                  <a:srgbClr val="585858"/>
                </a:solidFill>
                <a:latin typeface="Arial MT"/>
                <a:cs typeface="Arial MT"/>
              </a:rPr>
              <a:t>•</a:t>
            </a:r>
            <a:endParaRPr sz="1864">
              <a:latin typeface="Arial MT"/>
              <a:cs typeface="Arial MT"/>
            </a:endParaRPr>
          </a:p>
        </p:txBody>
      </p:sp>
      <p:sp>
        <p:nvSpPr>
          <p:cNvPr id="4" name="object 4"/>
          <p:cNvSpPr txBox="1"/>
          <p:nvPr/>
        </p:nvSpPr>
        <p:spPr>
          <a:xfrm>
            <a:off x="639248" y="1669652"/>
            <a:ext cx="117542" cy="303951"/>
          </a:xfrm>
          <a:prstGeom prst="rect">
            <a:avLst/>
          </a:prstGeom>
        </p:spPr>
        <p:txBody>
          <a:bodyPr vert="horz" wrap="square" lIns="0" tIns="16912" rIns="0" bIns="0" rtlCol="0">
            <a:spAutoFit/>
          </a:bodyPr>
          <a:lstStyle/>
          <a:p>
            <a:pPr marL="16913">
              <a:spcBef>
                <a:spcPts val="133"/>
              </a:spcBef>
            </a:pPr>
            <a:r>
              <a:rPr sz="1864" spc="-67" dirty="0">
                <a:solidFill>
                  <a:srgbClr val="585858"/>
                </a:solidFill>
                <a:latin typeface="Arial MT"/>
                <a:cs typeface="Arial MT"/>
              </a:rPr>
              <a:t>•</a:t>
            </a:r>
            <a:endParaRPr sz="1864">
              <a:latin typeface="Arial MT"/>
              <a:cs typeface="Arial MT"/>
            </a:endParaRPr>
          </a:p>
        </p:txBody>
      </p:sp>
      <p:sp>
        <p:nvSpPr>
          <p:cNvPr id="5" name="object 5"/>
          <p:cNvSpPr txBox="1"/>
          <p:nvPr/>
        </p:nvSpPr>
        <p:spPr>
          <a:xfrm>
            <a:off x="639248" y="2308705"/>
            <a:ext cx="117542" cy="303951"/>
          </a:xfrm>
          <a:prstGeom prst="rect">
            <a:avLst/>
          </a:prstGeom>
        </p:spPr>
        <p:txBody>
          <a:bodyPr vert="horz" wrap="square" lIns="0" tIns="16912" rIns="0" bIns="0" rtlCol="0">
            <a:spAutoFit/>
          </a:bodyPr>
          <a:lstStyle/>
          <a:p>
            <a:pPr marL="16913">
              <a:spcBef>
                <a:spcPts val="133"/>
              </a:spcBef>
            </a:pPr>
            <a:r>
              <a:rPr sz="1864" spc="-67" dirty="0">
                <a:solidFill>
                  <a:srgbClr val="585858"/>
                </a:solidFill>
                <a:latin typeface="Arial MT"/>
                <a:cs typeface="Arial MT"/>
              </a:rPr>
              <a:t>•</a:t>
            </a:r>
            <a:endParaRPr sz="1864">
              <a:latin typeface="Arial MT"/>
              <a:cs typeface="Arial MT"/>
            </a:endParaRPr>
          </a:p>
        </p:txBody>
      </p:sp>
      <p:sp>
        <p:nvSpPr>
          <p:cNvPr id="6" name="object 6"/>
          <p:cNvSpPr txBox="1"/>
          <p:nvPr/>
        </p:nvSpPr>
        <p:spPr>
          <a:xfrm>
            <a:off x="639247" y="1039222"/>
            <a:ext cx="4283925" cy="3383771"/>
          </a:xfrm>
          <a:prstGeom prst="rect">
            <a:avLst/>
          </a:prstGeom>
        </p:spPr>
        <p:txBody>
          <a:bodyPr vert="horz" wrap="square" lIns="0" tIns="49046" rIns="0" bIns="0" rtlCol="0">
            <a:spAutoFit/>
          </a:bodyPr>
          <a:lstStyle/>
          <a:p>
            <a:pPr marL="244387" marR="267219">
              <a:lnSpc>
                <a:spcPts val="2011"/>
              </a:lnSpc>
              <a:spcBef>
                <a:spcPts val="386"/>
              </a:spcBef>
            </a:pPr>
            <a:r>
              <a:rPr sz="1864" spc="-13" dirty="0">
                <a:solidFill>
                  <a:srgbClr val="585858"/>
                </a:solidFill>
                <a:latin typeface="Calibri"/>
                <a:cs typeface="Calibri"/>
              </a:rPr>
              <a:t>Information</a:t>
            </a:r>
            <a:r>
              <a:rPr sz="1864" spc="-60" dirty="0">
                <a:solidFill>
                  <a:srgbClr val="585858"/>
                </a:solidFill>
                <a:latin typeface="Calibri"/>
                <a:cs typeface="Calibri"/>
              </a:rPr>
              <a:t> </a:t>
            </a:r>
            <a:r>
              <a:rPr sz="1864" dirty="0">
                <a:solidFill>
                  <a:srgbClr val="585858"/>
                </a:solidFill>
                <a:latin typeface="Calibri"/>
                <a:cs typeface="Calibri"/>
              </a:rPr>
              <a:t>must</a:t>
            </a:r>
            <a:r>
              <a:rPr sz="1864" spc="-53" dirty="0">
                <a:solidFill>
                  <a:srgbClr val="585858"/>
                </a:solidFill>
                <a:latin typeface="Calibri"/>
                <a:cs typeface="Calibri"/>
              </a:rPr>
              <a:t> </a:t>
            </a:r>
            <a:r>
              <a:rPr sz="1864" dirty="0">
                <a:solidFill>
                  <a:srgbClr val="585858"/>
                </a:solidFill>
                <a:latin typeface="Calibri"/>
                <a:cs typeface="Calibri"/>
              </a:rPr>
              <a:t>be</a:t>
            </a:r>
            <a:r>
              <a:rPr sz="1864" spc="-60" dirty="0">
                <a:solidFill>
                  <a:srgbClr val="585858"/>
                </a:solidFill>
                <a:latin typeface="Calibri"/>
                <a:cs typeface="Calibri"/>
              </a:rPr>
              <a:t> </a:t>
            </a:r>
            <a:r>
              <a:rPr sz="1864" dirty="0">
                <a:solidFill>
                  <a:srgbClr val="585858"/>
                </a:solidFill>
                <a:latin typeface="Calibri"/>
                <a:cs typeface="Calibri"/>
              </a:rPr>
              <a:t>summarised</a:t>
            </a:r>
            <a:r>
              <a:rPr sz="1864" spc="-60" dirty="0">
                <a:solidFill>
                  <a:srgbClr val="585858"/>
                </a:solidFill>
                <a:latin typeface="Calibri"/>
                <a:cs typeface="Calibri"/>
              </a:rPr>
              <a:t> </a:t>
            </a:r>
            <a:r>
              <a:rPr sz="1864" spc="-27" dirty="0">
                <a:solidFill>
                  <a:srgbClr val="585858"/>
                </a:solidFill>
                <a:latin typeface="Calibri"/>
                <a:cs typeface="Calibri"/>
              </a:rPr>
              <a:t>using </a:t>
            </a:r>
            <a:r>
              <a:rPr sz="1864" dirty="0">
                <a:solidFill>
                  <a:srgbClr val="585858"/>
                </a:solidFill>
                <a:latin typeface="Calibri"/>
                <a:cs typeface="Calibri"/>
              </a:rPr>
              <a:t>the</a:t>
            </a:r>
            <a:r>
              <a:rPr sz="1864" spc="-13" dirty="0">
                <a:solidFill>
                  <a:srgbClr val="585858"/>
                </a:solidFill>
                <a:latin typeface="Calibri"/>
                <a:cs typeface="Calibri"/>
              </a:rPr>
              <a:t> </a:t>
            </a:r>
            <a:r>
              <a:rPr sz="1864" spc="-27" dirty="0">
                <a:solidFill>
                  <a:srgbClr val="585858"/>
                </a:solidFill>
                <a:latin typeface="Calibri"/>
                <a:cs typeface="Calibri"/>
              </a:rPr>
              <a:t>interviewee’s</a:t>
            </a:r>
            <a:r>
              <a:rPr sz="1864" spc="-13" dirty="0">
                <a:solidFill>
                  <a:srgbClr val="585858"/>
                </a:solidFill>
                <a:latin typeface="Calibri"/>
                <a:cs typeface="Calibri"/>
              </a:rPr>
              <a:t> </a:t>
            </a:r>
            <a:r>
              <a:rPr sz="1864" dirty="0">
                <a:solidFill>
                  <a:srgbClr val="585858"/>
                </a:solidFill>
                <a:latin typeface="Calibri"/>
                <a:cs typeface="Calibri"/>
              </a:rPr>
              <a:t>own</a:t>
            </a:r>
            <a:r>
              <a:rPr sz="1864" spc="-20" dirty="0">
                <a:solidFill>
                  <a:srgbClr val="585858"/>
                </a:solidFill>
                <a:latin typeface="Calibri"/>
                <a:cs typeface="Calibri"/>
              </a:rPr>
              <a:t> </a:t>
            </a:r>
            <a:r>
              <a:rPr sz="1864" spc="-13" dirty="0">
                <a:solidFill>
                  <a:srgbClr val="585858"/>
                </a:solidFill>
                <a:latin typeface="Calibri"/>
                <a:cs typeface="Calibri"/>
              </a:rPr>
              <a:t>words</a:t>
            </a:r>
            <a:endParaRPr sz="1864">
              <a:latin typeface="Calibri"/>
              <a:cs typeface="Calibri"/>
            </a:endParaRPr>
          </a:p>
          <a:p>
            <a:pPr marL="244387" marR="578411">
              <a:lnSpc>
                <a:spcPts val="2011"/>
              </a:lnSpc>
              <a:spcBef>
                <a:spcPts val="1012"/>
              </a:spcBef>
            </a:pPr>
            <a:r>
              <a:rPr sz="1864" dirty="0">
                <a:solidFill>
                  <a:srgbClr val="585858"/>
                </a:solidFill>
                <a:latin typeface="Calibri"/>
                <a:cs typeface="Calibri"/>
              </a:rPr>
              <a:t>The</a:t>
            </a:r>
            <a:r>
              <a:rPr sz="1864" spc="-40" dirty="0">
                <a:solidFill>
                  <a:srgbClr val="585858"/>
                </a:solidFill>
                <a:latin typeface="Calibri"/>
                <a:cs typeface="Calibri"/>
              </a:rPr>
              <a:t> </a:t>
            </a:r>
            <a:r>
              <a:rPr sz="1864" spc="-13" dirty="0">
                <a:solidFill>
                  <a:srgbClr val="585858"/>
                </a:solidFill>
                <a:latin typeface="Calibri"/>
                <a:cs typeface="Calibri"/>
              </a:rPr>
              <a:t>information</a:t>
            </a:r>
            <a:r>
              <a:rPr sz="1864" spc="-40" dirty="0">
                <a:solidFill>
                  <a:srgbClr val="585858"/>
                </a:solidFill>
                <a:latin typeface="Calibri"/>
                <a:cs typeface="Calibri"/>
              </a:rPr>
              <a:t> </a:t>
            </a:r>
            <a:r>
              <a:rPr sz="1864" spc="-13" dirty="0">
                <a:solidFill>
                  <a:srgbClr val="585858"/>
                </a:solidFill>
                <a:latin typeface="Calibri"/>
                <a:cs typeface="Calibri"/>
              </a:rPr>
              <a:t>obtained</a:t>
            </a:r>
            <a:r>
              <a:rPr sz="1864" spc="-40" dirty="0">
                <a:solidFill>
                  <a:srgbClr val="585858"/>
                </a:solidFill>
                <a:latin typeface="Calibri"/>
                <a:cs typeface="Calibri"/>
              </a:rPr>
              <a:t> </a:t>
            </a:r>
            <a:r>
              <a:rPr sz="1864" dirty="0">
                <a:solidFill>
                  <a:srgbClr val="585858"/>
                </a:solidFill>
                <a:latin typeface="Calibri"/>
                <a:cs typeface="Calibri"/>
              </a:rPr>
              <a:t>should</a:t>
            </a:r>
            <a:r>
              <a:rPr sz="1864" spc="-33" dirty="0">
                <a:solidFill>
                  <a:srgbClr val="585858"/>
                </a:solidFill>
                <a:latin typeface="Calibri"/>
                <a:cs typeface="Calibri"/>
              </a:rPr>
              <a:t> be </a:t>
            </a:r>
            <a:r>
              <a:rPr sz="1864" spc="-13" dirty="0">
                <a:solidFill>
                  <a:srgbClr val="585858"/>
                </a:solidFill>
                <a:latin typeface="Calibri"/>
                <a:cs typeface="Calibri"/>
              </a:rPr>
              <a:t>documented</a:t>
            </a:r>
            <a:endParaRPr sz="1864">
              <a:latin typeface="Calibri"/>
              <a:cs typeface="Calibri"/>
            </a:endParaRPr>
          </a:p>
          <a:p>
            <a:pPr marL="244387" marR="308655">
              <a:lnSpc>
                <a:spcPts val="2011"/>
              </a:lnSpc>
              <a:spcBef>
                <a:spcPts val="1012"/>
              </a:spcBef>
            </a:pPr>
            <a:r>
              <a:rPr sz="1864" dirty="0">
                <a:solidFill>
                  <a:srgbClr val="585858"/>
                </a:solidFill>
                <a:latin typeface="Calibri"/>
                <a:cs typeface="Calibri"/>
              </a:rPr>
              <a:t>If</a:t>
            </a:r>
            <a:r>
              <a:rPr sz="1864" spc="-13" dirty="0">
                <a:solidFill>
                  <a:srgbClr val="585858"/>
                </a:solidFill>
                <a:latin typeface="Calibri"/>
                <a:cs typeface="Calibri"/>
              </a:rPr>
              <a:t> </a:t>
            </a:r>
            <a:r>
              <a:rPr sz="1864" dirty="0">
                <a:solidFill>
                  <a:srgbClr val="585858"/>
                </a:solidFill>
                <a:latin typeface="Calibri"/>
                <a:cs typeface="Calibri"/>
              </a:rPr>
              <a:t>an</a:t>
            </a:r>
            <a:r>
              <a:rPr sz="1864" spc="-13" dirty="0">
                <a:solidFill>
                  <a:srgbClr val="585858"/>
                </a:solidFill>
                <a:latin typeface="Calibri"/>
                <a:cs typeface="Calibri"/>
              </a:rPr>
              <a:t> official </a:t>
            </a:r>
            <a:r>
              <a:rPr sz="1864" spc="-27" dirty="0">
                <a:solidFill>
                  <a:srgbClr val="585858"/>
                </a:solidFill>
                <a:latin typeface="Calibri"/>
                <a:cs typeface="Calibri"/>
              </a:rPr>
              <a:t>statement</a:t>
            </a:r>
            <a:r>
              <a:rPr sz="1864" spc="-13" dirty="0">
                <a:solidFill>
                  <a:srgbClr val="585858"/>
                </a:solidFill>
                <a:latin typeface="Calibri"/>
                <a:cs typeface="Calibri"/>
              </a:rPr>
              <a:t> </a:t>
            </a:r>
            <a:r>
              <a:rPr sz="1864" dirty="0">
                <a:solidFill>
                  <a:srgbClr val="585858"/>
                </a:solidFill>
                <a:latin typeface="Calibri"/>
                <a:cs typeface="Calibri"/>
              </a:rPr>
              <a:t>is</a:t>
            </a:r>
            <a:r>
              <a:rPr sz="1864" spc="-7" dirty="0">
                <a:solidFill>
                  <a:srgbClr val="585858"/>
                </a:solidFill>
                <a:latin typeface="Calibri"/>
                <a:cs typeface="Calibri"/>
              </a:rPr>
              <a:t> </a:t>
            </a:r>
            <a:r>
              <a:rPr sz="1864" spc="-13" dirty="0">
                <a:solidFill>
                  <a:srgbClr val="585858"/>
                </a:solidFill>
                <a:latin typeface="Calibri"/>
                <a:cs typeface="Calibri"/>
              </a:rPr>
              <a:t>produced</a:t>
            </a:r>
            <a:r>
              <a:rPr sz="1864" spc="-20" dirty="0">
                <a:solidFill>
                  <a:srgbClr val="585858"/>
                </a:solidFill>
                <a:latin typeface="Calibri"/>
                <a:cs typeface="Calibri"/>
              </a:rPr>
              <a:t> </a:t>
            </a:r>
            <a:r>
              <a:rPr sz="1864" spc="-27" dirty="0">
                <a:solidFill>
                  <a:srgbClr val="585858"/>
                </a:solidFill>
                <a:latin typeface="Calibri"/>
                <a:cs typeface="Calibri"/>
              </a:rPr>
              <a:t>this </a:t>
            </a:r>
            <a:r>
              <a:rPr sz="1864" dirty="0">
                <a:solidFill>
                  <a:srgbClr val="585858"/>
                </a:solidFill>
                <a:latin typeface="Calibri"/>
                <a:cs typeface="Calibri"/>
              </a:rPr>
              <a:t>must</a:t>
            </a:r>
            <a:r>
              <a:rPr sz="1864" spc="-60" dirty="0">
                <a:solidFill>
                  <a:srgbClr val="585858"/>
                </a:solidFill>
                <a:latin typeface="Calibri"/>
                <a:cs typeface="Calibri"/>
              </a:rPr>
              <a:t> </a:t>
            </a:r>
            <a:r>
              <a:rPr sz="1864" dirty="0">
                <a:solidFill>
                  <a:srgbClr val="585858"/>
                </a:solidFill>
                <a:latin typeface="Calibri"/>
                <a:cs typeface="Calibri"/>
              </a:rPr>
              <a:t>be</a:t>
            </a:r>
            <a:r>
              <a:rPr sz="1864" spc="-53" dirty="0">
                <a:solidFill>
                  <a:srgbClr val="585858"/>
                </a:solidFill>
                <a:latin typeface="Calibri"/>
                <a:cs typeface="Calibri"/>
              </a:rPr>
              <a:t> </a:t>
            </a:r>
            <a:r>
              <a:rPr sz="1864" dirty="0">
                <a:solidFill>
                  <a:srgbClr val="585858"/>
                </a:solidFill>
                <a:latin typeface="Calibri"/>
                <a:cs typeface="Calibri"/>
              </a:rPr>
              <a:t>signed</a:t>
            </a:r>
            <a:r>
              <a:rPr sz="1864" spc="-60" dirty="0">
                <a:solidFill>
                  <a:srgbClr val="585858"/>
                </a:solidFill>
                <a:latin typeface="Calibri"/>
                <a:cs typeface="Calibri"/>
              </a:rPr>
              <a:t> </a:t>
            </a:r>
            <a:r>
              <a:rPr sz="1864" dirty="0">
                <a:solidFill>
                  <a:srgbClr val="585858"/>
                </a:solidFill>
                <a:latin typeface="Calibri"/>
                <a:cs typeface="Calibri"/>
              </a:rPr>
              <a:t>by</a:t>
            </a:r>
            <a:r>
              <a:rPr sz="1864" spc="-47" dirty="0">
                <a:solidFill>
                  <a:srgbClr val="585858"/>
                </a:solidFill>
                <a:latin typeface="Calibri"/>
                <a:cs typeface="Calibri"/>
              </a:rPr>
              <a:t> </a:t>
            </a:r>
            <a:r>
              <a:rPr sz="1864" dirty="0">
                <a:solidFill>
                  <a:srgbClr val="585858"/>
                </a:solidFill>
                <a:latin typeface="Calibri"/>
                <a:cs typeface="Calibri"/>
              </a:rPr>
              <a:t>the</a:t>
            </a:r>
            <a:r>
              <a:rPr sz="1864" spc="-53" dirty="0">
                <a:solidFill>
                  <a:srgbClr val="585858"/>
                </a:solidFill>
                <a:latin typeface="Calibri"/>
                <a:cs typeface="Calibri"/>
              </a:rPr>
              <a:t> </a:t>
            </a:r>
            <a:r>
              <a:rPr sz="1864" spc="-13" dirty="0">
                <a:solidFill>
                  <a:srgbClr val="585858"/>
                </a:solidFill>
                <a:latin typeface="Calibri"/>
                <a:cs typeface="Calibri"/>
              </a:rPr>
              <a:t>interviewee</a:t>
            </a:r>
            <a:endParaRPr sz="1864">
              <a:latin typeface="Calibri"/>
              <a:cs typeface="Calibri"/>
            </a:endParaRPr>
          </a:p>
          <a:p>
            <a:pPr marL="244387" marR="416050" indent="-228320">
              <a:lnSpc>
                <a:spcPts val="2011"/>
              </a:lnSpc>
              <a:spcBef>
                <a:spcPts val="1005"/>
              </a:spcBef>
              <a:buFont typeface="Arial MT"/>
              <a:buChar char="•"/>
              <a:tabLst>
                <a:tab pos="244387" algn="l"/>
              </a:tabLst>
            </a:pPr>
            <a:r>
              <a:rPr sz="1864" dirty="0">
                <a:solidFill>
                  <a:srgbClr val="585858"/>
                </a:solidFill>
                <a:latin typeface="Calibri"/>
                <a:cs typeface="Calibri"/>
              </a:rPr>
              <a:t>The</a:t>
            </a:r>
            <a:r>
              <a:rPr sz="1864" spc="-60" dirty="0">
                <a:solidFill>
                  <a:srgbClr val="585858"/>
                </a:solidFill>
                <a:latin typeface="Calibri"/>
                <a:cs typeface="Calibri"/>
              </a:rPr>
              <a:t> </a:t>
            </a:r>
            <a:r>
              <a:rPr sz="1864" dirty="0">
                <a:solidFill>
                  <a:srgbClr val="585858"/>
                </a:solidFill>
                <a:latin typeface="Calibri"/>
                <a:cs typeface="Calibri"/>
              </a:rPr>
              <a:t>next</a:t>
            </a:r>
            <a:r>
              <a:rPr sz="1864" spc="-53" dirty="0">
                <a:solidFill>
                  <a:srgbClr val="585858"/>
                </a:solidFill>
                <a:latin typeface="Calibri"/>
                <a:cs typeface="Calibri"/>
              </a:rPr>
              <a:t> </a:t>
            </a:r>
            <a:r>
              <a:rPr sz="1864" spc="-13" dirty="0">
                <a:solidFill>
                  <a:srgbClr val="585858"/>
                </a:solidFill>
                <a:latin typeface="Calibri"/>
                <a:cs typeface="Calibri"/>
              </a:rPr>
              <a:t>steps</a:t>
            </a:r>
            <a:r>
              <a:rPr sz="1864" spc="-53" dirty="0">
                <a:solidFill>
                  <a:srgbClr val="585858"/>
                </a:solidFill>
                <a:latin typeface="Calibri"/>
                <a:cs typeface="Calibri"/>
              </a:rPr>
              <a:t> </a:t>
            </a:r>
            <a:r>
              <a:rPr sz="1864" dirty="0">
                <a:solidFill>
                  <a:srgbClr val="585858"/>
                </a:solidFill>
                <a:latin typeface="Calibri"/>
                <a:cs typeface="Calibri"/>
              </a:rPr>
              <a:t>should</a:t>
            </a:r>
            <a:r>
              <a:rPr sz="1864" spc="-60" dirty="0">
                <a:solidFill>
                  <a:srgbClr val="585858"/>
                </a:solidFill>
                <a:latin typeface="Calibri"/>
                <a:cs typeface="Calibri"/>
              </a:rPr>
              <a:t> </a:t>
            </a:r>
            <a:r>
              <a:rPr sz="1864" dirty="0">
                <a:solidFill>
                  <a:srgbClr val="585858"/>
                </a:solidFill>
                <a:latin typeface="Calibri"/>
                <a:cs typeface="Calibri"/>
              </a:rPr>
              <a:t>be</a:t>
            </a:r>
            <a:r>
              <a:rPr sz="1864" spc="-60" dirty="0">
                <a:solidFill>
                  <a:srgbClr val="585858"/>
                </a:solidFill>
                <a:latin typeface="Calibri"/>
                <a:cs typeface="Calibri"/>
              </a:rPr>
              <a:t> </a:t>
            </a:r>
            <a:r>
              <a:rPr sz="1864" spc="-13" dirty="0">
                <a:solidFill>
                  <a:srgbClr val="585858"/>
                </a:solidFill>
                <a:latin typeface="Calibri"/>
                <a:cs typeface="Calibri"/>
              </a:rPr>
              <a:t>explained</a:t>
            </a:r>
            <a:r>
              <a:rPr sz="1864" spc="-60" dirty="0">
                <a:solidFill>
                  <a:srgbClr val="585858"/>
                </a:solidFill>
                <a:latin typeface="Calibri"/>
                <a:cs typeface="Calibri"/>
              </a:rPr>
              <a:t> </a:t>
            </a:r>
            <a:r>
              <a:rPr sz="1864" spc="-33" dirty="0">
                <a:solidFill>
                  <a:srgbClr val="585858"/>
                </a:solidFill>
                <a:latin typeface="Calibri"/>
                <a:cs typeface="Calibri"/>
              </a:rPr>
              <a:t>to </a:t>
            </a:r>
            <a:r>
              <a:rPr sz="1864" dirty="0">
                <a:solidFill>
                  <a:srgbClr val="585858"/>
                </a:solidFill>
                <a:latin typeface="Calibri"/>
                <a:cs typeface="Calibri"/>
              </a:rPr>
              <a:t>each</a:t>
            </a:r>
            <a:r>
              <a:rPr sz="1864" spc="-47" dirty="0">
                <a:solidFill>
                  <a:srgbClr val="585858"/>
                </a:solidFill>
                <a:latin typeface="Calibri"/>
                <a:cs typeface="Calibri"/>
              </a:rPr>
              <a:t> </a:t>
            </a:r>
            <a:r>
              <a:rPr sz="1864" spc="-13" dirty="0">
                <a:solidFill>
                  <a:srgbClr val="585858"/>
                </a:solidFill>
                <a:latin typeface="Calibri"/>
                <a:cs typeface="Calibri"/>
              </a:rPr>
              <a:t>interviewee</a:t>
            </a:r>
            <a:r>
              <a:rPr sz="1864" spc="-40" dirty="0">
                <a:solidFill>
                  <a:srgbClr val="585858"/>
                </a:solidFill>
                <a:latin typeface="Calibri"/>
                <a:cs typeface="Calibri"/>
              </a:rPr>
              <a:t> </a:t>
            </a:r>
            <a:r>
              <a:rPr sz="1864" spc="-13" dirty="0">
                <a:solidFill>
                  <a:srgbClr val="585858"/>
                </a:solidFill>
                <a:latin typeface="Calibri"/>
                <a:cs typeface="Calibri"/>
              </a:rPr>
              <a:t>before</a:t>
            </a:r>
            <a:r>
              <a:rPr sz="1864" spc="-40" dirty="0">
                <a:solidFill>
                  <a:srgbClr val="585858"/>
                </a:solidFill>
                <a:latin typeface="Calibri"/>
                <a:cs typeface="Calibri"/>
              </a:rPr>
              <a:t> </a:t>
            </a:r>
            <a:r>
              <a:rPr sz="1864" spc="-13" dirty="0">
                <a:solidFill>
                  <a:srgbClr val="585858"/>
                </a:solidFill>
                <a:latin typeface="Calibri"/>
                <a:cs typeface="Calibri"/>
              </a:rPr>
              <a:t>leaving</a:t>
            </a:r>
            <a:r>
              <a:rPr sz="1864" spc="-40" dirty="0">
                <a:solidFill>
                  <a:srgbClr val="585858"/>
                </a:solidFill>
                <a:latin typeface="Calibri"/>
                <a:cs typeface="Calibri"/>
              </a:rPr>
              <a:t> </a:t>
            </a:r>
            <a:r>
              <a:rPr sz="1864" spc="-33" dirty="0">
                <a:solidFill>
                  <a:srgbClr val="585858"/>
                </a:solidFill>
                <a:latin typeface="Calibri"/>
                <a:cs typeface="Calibri"/>
              </a:rPr>
              <a:t>the </a:t>
            </a:r>
            <a:r>
              <a:rPr sz="1864" spc="-13" dirty="0">
                <a:solidFill>
                  <a:srgbClr val="585858"/>
                </a:solidFill>
                <a:latin typeface="Calibri"/>
                <a:cs typeface="Calibri"/>
              </a:rPr>
              <a:t>interview</a:t>
            </a:r>
            <a:r>
              <a:rPr sz="1864" spc="-20" dirty="0">
                <a:solidFill>
                  <a:srgbClr val="585858"/>
                </a:solidFill>
                <a:latin typeface="Calibri"/>
                <a:cs typeface="Calibri"/>
              </a:rPr>
              <a:t> </a:t>
            </a:r>
            <a:r>
              <a:rPr sz="1864" spc="-27" dirty="0">
                <a:solidFill>
                  <a:srgbClr val="585858"/>
                </a:solidFill>
                <a:latin typeface="Calibri"/>
                <a:cs typeface="Calibri"/>
              </a:rPr>
              <a:t>room</a:t>
            </a:r>
            <a:endParaRPr sz="1864">
              <a:latin typeface="Calibri"/>
              <a:cs typeface="Calibri"/>
            </a:endParaRPr>
          </a:p>
          <a:p>
            <a:pPr marL="244387" marR="6765" indent="-228320">
              <a:lnSpc>
                <a:spcPts val="2011"/>
              </a:lnSpc>
              <a:spcBef>
                <a:spcPts val="1019"/>
              </a:spcBef>
              <a:buFont typeface="Arial MT"/>
              <a:buChar char="•"/>
              <a:tabLst>
                <a:tab pos="244387" algn="l"/>
              </a:tabLst>
            </a:pPr>
            <a:r>
              <a:rPr sz="1864" spc="-13" dirty="0">
                <a:solidFill>
                  <a:srgbClr val="585858"/>
                </a:solidFill>
                <a:latin typeface="Calibri"/>
                <a:cs typeface="Calibri"/>
              </a:rPr>
              <a:t>Contact</a:t>
            </a:r>
            <a:r>
              <a:rPr sz="1864" spc="-47" dirty="0">
                <a:solidFill>
                  <a:srgbClr val="585858"/>
                </a:solidFill>
                <a:latin typeface="Calibri"/>
                <a:cs typeface="Calibri"/>
              </a:rPr>
              <a:t> </a:t>
            </a:r>
            <a:r>
              <a:rPr sz="1864" spc="-13" dirty="0">
                <a:solidFill>
                  <a:srgbClr val="585858"/>
                </a:solidFill>
                <a:latin typeface="Calibri"/>
                <a:cs typeface="Calibri"/>
              </a:rPr>
              <a:t>details</a:t>
            </a:r>
            <a:r>
              <a:rPr sz="1864" spc="-33" dirty="0">
                <a:solidFill>
                  <a:srgbClr val="585858"/>
                </a:solidFill>
                <a:latin typeface="Calibri"/>
                <a:cs typeface="Calibri"/>
              </a:rPr>
              <a:t> </a:t>
            </a:r>
            <a:r>
              <a:rPr sz="1864" dirty="0">
                <a:solidFill>
                  <a:srgbClr val="585858"/>
                </a:solidFill>
                <a:latin typeface="Calibri"/>
                <a:cs typeface="Calibri"/>
              </a:rPr>
              <a:t>for</a:t>
            </a:r>
            <a:r>
              <a:rPr sz="1864" spc="-33" dirty="0">
                <a:solidFill>
                  <a:srgbClr val="585858"/>
                </a:solidFill>
                <a:latin typeface="Calibri"/>
                <a:cs typeface="Calibri"/>
              </a:rPr>
              <a:t> </a:t>
            </a:r>
            <a:r>
              <a:rPr sz="1864" dirty="0">
                <a:solidFill>
                  <a:srgbClr val="585858"/>
                </a:solidFill>
                <a:latin typeface="Calibri"/>
                <a:cs typeface="Calibri"/>
              </a:rPr>
              <a:t>the</a:t>
            </a:r>
            <a:r>
              <a:rPr sz="1864" spc="-40" dirty="0">
                <a:solidFill>
                  <a:srgbClr val="585858"/>
                </a:solidFill>
                <a:latin typeface="Calibri"/>
                <a:cs typeface="Calibri"/>
              </a:rPr>
              <a:t> </a:t>
            </a:r>
            <a:r>
              <a:rPr sz="1864" spc="-13" dirty="0">
                <a:solidFill>
                  <a:srgbClr val="585858"/>
                </a:solidFill>
                <a:latin typeface="Calibri"/>
                <a:cs typeface="Calibri"/>
              </a:rPr>
              <a:t>interviewee</a:t>
            </a:r>
            <a:r>
              <a:rPr sz="1864" spc="-33" dirty="0">
                <a:solidFill>
                  <a:srgbClr val="585858"/>
                </a:solidFill>
                <a:latin typeface="Calibri"/>
                <a:cs typeface="Calibri"/>
              </a:rPr>
              <a:t> </a:t>
            </a:r>
            <a:r>
              <a:rPr sz="1864" spc="-13" dirty="0">
                <a:solidFill>
                  <a:srgbClr val="585858"/>
                </a:solidFill>
                <a:latin typeface="Calibri"/>
                <a:cs typeface="Calibri"/>
              </a:rPr>
              <a:t>should </a:t>
            </a:r>
            <a:r>
              <a:rPr sz="1864" dirty="0">
                <a:solidFill>
                  <a:srgbClr val="585858"/>
                </a:solidFill>
                <a:latin typeface="Calibri"/>
                <a:cs typeface="Calibri"/>
              </a:rPr>
              <a:t>be</a:t>
            </a:r>
            <a:r>
              <a:rPr sz="1864" spc="-40" dirty="0">
                <a:solidFill>
                  <a:srgbClr val="585858"/>
                </a:solidFill>
                <a:latin typeface="Calibri"/>
                <a:cs typeface="Calibri"/>
              </a:rPr>
              <a:t> </a:t>
            </a:r>
            <a:r>
              <a:rPr sz="1864" spc="-27" dirty="0">
                <a:solidFill>
                  <a:srgbClr val="585858"/>
                </a:solidFill>
                <a:latin typeface="Calibri"/>
                <a:cs typeface="Calibri"/>
              </a:rPr>
              <a:t>taken</a:t>
            </a:r>
            <a:r>
              <a:rPr sz="1864" spc="-47" dirty="0">
                <a:solidFill>
                  <a:srgbClr val="585858"/>
                </a:solidFill>
                <a:latin typeface="Calibri"/>
                <a:cs typeface="Calibri"/>
              </a:rPr>
              <a:t> </a:t>
            </a:r>
            <a:r>
              <a:rPr sz="1864" dirty="0">
                <a:solidFill>
                  <a:srgbClr val="585858"/>
                </a:solidFill>
                <a:latin typeface="Calibri"/>
                <a:cs typeface="Calibri"/>
              </a:rPr>
              <a:t>at</a:t>
            </a:r>
            <a:r>
              <a:rPr sz="1864" spc="-40" dirty="0">
                <a:solidFill>
                  <a:srgbClr val="585858"/>
                </a:solidFill>
                <a:latin typeface="Calibri"/>
                <a:cs typeface="Calibri"/>
              </a:rPr>
              <a:t> </a:t>
            </a:r>
            <a:r>
              <a:rPr sz="1864" dirty="0">
                <a:solidFill>
                  <a:srgbClr val="585858"/>
                </a:solidFill>
                <a:latin typeface="Calibri"/>
                <a:cs typeface="Calibri"/>
              </a:rPr>
              <a:t>this</a:t>
            </a:r>
            <a:r>
              <a:rPr sz="1864" spc="-40" dirty="0">
                <a:solidFill>
                  <a:srgbClr val="585858"/>
                </a:solidFill>
                <a:latin typeface="Calibri"/>
                <a:cs typeface="Calibri"/>
              </a:rPr>
              <a:t> </a:t>
            </a:r>
            <a:r>
              <a:rPr sz="1864" spc="-13" dirty="0">
                <a:solidFill>
                  <a:srgbClr val="585858"/>
                </a:solidFill>
                <a:latin typeface="Calibri"/>
                <a:cs typeface="Calibri"/>
              </a:rPr>
              <a:t>time.</a:t>
            </a:r>
            <a:endParaRPr sz="1864">
              <a:latin typeface="Calibri"/>
              <a:cs typeface="Calibri"/>
            </a:endParaRPr>
          </a:p>
        </p:txBody>
      </p:sp>
      <p:grpSp>
        <p:nvGrpSpPr>
          <p:cNvPr id="7" name="object 7"/>
          <p:cNvGrpSpPr/>
          <p:nvPr/>
        </p:nvGrpSpPr>
        <p:grpSpPr>
          <a:xfrm>
            <a:off x="6095526" y="-470"/>
            <a:ext cx="6088483" cy="6849544"/>
            <a:chOff x="4571644" y="-353"/>
            <a:chExt cx="4572000" cy="5143500"/>
          </a:xfrm>
        </p:grpSpPr>
        <p:sp>
          <p:nvSpPr>
            <p:cNvPr id="8" name="object 8"/>
            <p:cNvSpPr/>
            <p:nvPr/>
          </p:nvSpPr>
          <p:spPr>
            <a:xfrm>
              <a:off x="4571644" y="-353"/>
              <a:ext cx="4572000" cy="5143500"/>
            </a:xfrm>
            <a:custGeom>
              <a:avLst/>
              <a:gdLst/>
              <a:ahLst/>
              <a:cxnLst/>
              <a:rect l="l" t="t" r="r" b="b"/>
              <a:pathLst>
                <a:path w="4572000" h="5143500">
                  <a:moveTo>
                    <a:pt x="4571631" y="0"/>
                  </a:moveTo>
                  <a:lnTo>
                    <a:pt x="0" y="0"/>
                  </a:lnTo>
                  <a:lnTo>
                    <a:pt x="0" y="5143309"/>
                  </a:lnTo>
                  <a:lnTo>
                    <a:pt x="2286000" y="5143309"/>
                  </a:lnTo>
                  <a:lnTo>
                    <a:pt x="4571631" y="5143309"/>
                  </a:lnTo>
                  <a:lnTo>
                    <a:pt x="4571631" y="0"/>
                  </a:lnTo>
                  <a:close/>
                </a:path>
              </a:pathLst>
            </a:custGeom>
            <a:solidFill>
              <a:srgbClr val="FAE4D5"/>
            </a:solidFill>
          </p:spPr>
          <p:txBody>
            <a:bodyPr wrap="square" lIns="0" tIns="0" rIns="0" bIns="0" rtlCol="0"/>
            <a:lstStyle/>
            <a:p>
              <a:endParaRPr sz="2397"/>
            </a:p>
          </p:txBody>
        </p:sp>
        <p:pic>
          <p:nvPicPr>
            <p:cNvPr id="9" name="object 9"/>
            <p:cNvPicPr/>
            <p:nvPr/>
          </p:nvPicPr>
          <p:blipFill>
            <a:blip r:embed="rId2" cstate="print"/>
            <a:stretch>
              <a:fillRect/>
            </a:stretch>
          </p:blipFill>
          <p:spPr>
            <a:xfrm>
              <a:off x="5901829" y="1070650"/>
              <a:ext cx="2126157" cy="2726994"/>
            </a:xfrm>
            <a:prstGeom prst="rect">
              <a:avLst/>
            </a:prstGeom>
          </p:spPr>
        </p:pic>
      </p:grpSp>
      <p:pic>
        <p:nvPicPr>
          <p:cNvPr id="10" name="Picture 9" descr="A black and red logo&#10;&#10;AI-generated content may be incorrect.">
            <a:extLst>
              <a:ext uri="{FF2B5EF4-FFF2-40B4-BE49-F238E27FC236}">
                <a16:creationId xmlns:a16="http://schemas.microsoft.com/office/drawing/2014/main" id="{B8F19C2D-60C4-A018-9ED2-EF7632AF114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517" y="-470"/>
            <a:ext cx="12176121" cy="6849544"/>
          </a:xfrm>
          <a:custGeom>
            <a:avLst/>
            <a:gdLst/>
            <a:ahLst/>
            <a:cxnLst/>
            <a:rect l="l" t="t" r="r" b="b"/>
            <a:pathLst>
              <a:path w="9143365" h="5143500">
                <a:moveTo>
                  <a:pt x="9143276" y="0"/>
                </a:moveTo>
                <a:lnTo>
                  <a:pt x="0" y="0"/>
                </a:lnTo>
                <a:lnTo>
                  <a:pt x="0" y="5143309"/>
                </a:lnTo>
                <a:lnTo>
                  <a:pt x="4571644" y="5143309"/>
                </a:lnTo>
                <a:lnTo>
                  <a:pt x="9143276" y="5143309"/>
                </a:lnTo>
                <a:lnTo>
                  <a:pt x="9143276" y="0"/>
                </a:lnTo>
                <a:close/>
              </a:path>
            </a:pathLst>
          </a:custGeom>
          <a:solidFill>
            <a:srgbClr val="E7E6E6"/>
          </a:solidFill>
        </p:spPr>
        <p:txBody>
          <a:bodyPr wrap="square" lIns="0" tIns="0" rIns="0" bIns="0" rtlCol="0"/>
          <a:lstStyle/>
          <a:p>
            <a:endParaRPr sz="2397"/>
          </a:p>
        </p:txBody>
      </p:sp>
      <p:sp>
        <p:nvSpPr>
          <p:cNvPr id="3" name="object 3"/>
          <p:cNvSpPr txBox="1">
            <a:spLocks noGrp="1"/>
          </p:cNvSpPr>
          <p:nvPr>
            <p:ph type="title"/>
          </p:nvPr>
        </p:nvSpPr>
        <p:spPr>
          <a:xfrm>
            <a:off x="6552738" y="878971"/>
            <a:ext cx="2015119" cy="570434"/>
          </a:xfrm>
          <a:prstGeom prst="rect">
            <a:avLst/>
          </a:prstGeom>
        </p:spPr>
        <p:txBody>
          <a:bodyPr vert="horz" wrap="square" lIns="0" tIns="16912" rIns="0" bIns="0" rtlCol="0" anchor="ctr">
            <a:spAutoFit/>
          </a:bodyPr>
          <a:lstStyle/>
          <a:p>
            <a:pPr marL="16913">
              <a:lnSpc>
                <a:spcPct val="100000"/>
              </a:lnSpc>
              <a:spcBef>
                <a:spcPts val="133"/>
              </a:spcBef>
            </a:pPr>
            <a:r>
              <a:rPr sz="3596" spc="-13" dirty="0">
                <a:solidFill>
                  <a:srgbClr val="000000"/>
                </a:solidFill>
                <a:latin typeface="Times New Roman"/>
                <a:cs typeface="Times New Roman"/>
              </a:rPr>
              <a:t>Evaluation</a:t>
            </a:r>
            <a:endParaRPr sz="3596">
              <a:latin typeface="Times New Roman"/>
              <a:cs typeface="Times New Roman"/>
            </a:endParaRPr>
          </a:p>
        </p:txBody>
      </p:sp>
      <p:grpSp>
        <p:nvGrpSpPr>
          <p:cNvPr id="4" name="object 4"/>
          <p:cNvGrpSpPr/>
          <p:nvPr/>
        </p:nvGrpSpPr>
        <p:grpSpPr>
          <a:xfrm>
            <a:off x="663354" y="881639"/>
            <a:ext cx="5191278" cy="5029762"/>
            <a:chOff x="492485" y="662045"/>
            <a:chExt cx="3898265" cy="3776979"/>
          </a:xfrm>
        </p:grpSpPr>
        <p:sp>
          <p:nvSpPr>
            <p:cNvPr id="5" name="object 5"/>
            <p:cNvSpPr/>
            <p:nvPr/>
          </p:nvSpPr>
          <p:spPr>
            <a:xfrm>
              <a:off x="500405" y="669965"/>
              <a:ext cx="3882390" cy="3761104"/>
            </a:xfrm>
            <a:custGeom>
              <a:avLst/>
              <a:gdLst/>
              <a:ahLst/>
              <a:cxnLst/>
              <a:rect l="l" t="t" r="r" b="b"/>
              <a:pathLst>
                <a:path w="3882390" h="3761104">
                  <a:moveTo>
                    <a:pt x="2221560" y="0"/>
                  </a:moveTo>
                  <a:lnTo>
                    <a:pt x="2275941" y="770"/>
                  </a:lnTo>
                  <a:lnTo>
                    <a:pt x="2329691" y="3082"/>
                  </a:lnTo>
                  <a:lnTo>
                    <a:pt x="2382794" y="6931"/>
                  </a:lnTo>
                  <a:lnTo>
                    <a:pt x="2435235" y="12316"/>
                  </a:lnTo>
                  <a:lnTo>
                    <a:pt x="2486999" y="19234"/>
                  </a:lnTo>
                  <a:lnTo>
                    <a:pt x="2538071" y="27683"/>
                  </a:lnTo>
                  <a:lnTo>
                    <a:pt x="2588437" y="37661"/>
                  </a:lnTo>
                  <a:lnTo>
                    <a:pt x="2638082" y="49166"/>
                  </a:lnTo>
                  <a:lnTo>
                    <a:pt x="2686989" y="62194"/>
                  </a:lnTo>
                  <a:lnTo>
                    <a:pt x="2735146" y="76744"/>
                  </a:lnTo>
                  <a:lnTo>
                    <a:pt x="2782536" y="92813"/>
                  </a:lnTo>
                  <a:lnTo>
                    <a:pt x="2829145" y="110399"/>
                  </a:lnTo>
                  <a:lnTo>
                    <a:pt x="2874957" y="129500"/>
                  </a:lnTo>
                  <a:lnTo>
                    <a:pt x="2919958" y="150114"/>
                  </a:lnTo>
                  <a:lnTo>
                    <a:pt x="2964560" y="172396"/>
                  </a:lnTo>
                  <a:lnTo>
                    <a:pt x="3008306" y="196200"/>
                  </a:lnTo>
                  <a:lnTo>
                    <a:pt x="3051183" y="221514"/>
                  </a:lnTo>
                  <a:lnTo>
                    <a:pt x="3093178" y="248327"/>
                  </a:lnTo>
                  <a:lnTo>
                    <a:pt x="3134279" y="276625"/>
                  </a:lnTo>
                  <a:lnTo>
                    <a:pt x="3174473" y="306399"/>
                  </a:lnTo>
                  <a:lnTo>
                    <a:pt x="3213747" y="337635"/>
                  </a:lnTo>
                  <a:lnTo>
                    <a:pt x="3252088" y="370323"/>
                  </a:lnTo>
                  <a:lnTo>
                    <a:pt x="3289484" y="404450"/>
                  </a:lnTo>
                  <a:lnTo>
                    <a:pt x="3325921" y="440004"/>
                  </a:lnTo>
                  <a:lnTo>
                    <a:pt x="3361387" y="476975"/>
                  </a:lnTo>
                  <a:lnTo>
                    <a:pt x="3395870" y="515349"/>
                  </a:lnTo>
                  <a:lnTo>
                    <a:pt x="3429355" y="555117"/>
                  </a:lnTo>
                  <a:lnTo>
                    <a:pt x="3457199" y="590318"/>
                  </a:lnTo>
                  <a:lnTo>
                    <a:pt x="3484219" y="626442"/>
                  </a:lnTo>
                  <a:lnTo>
                    <a:pt x="3510409" y="663471"/>
                  </a:lnTo>
                  <a:lnTo>
                    <a:pt x="3535763" y="701385"/>
                  </a:lnTo>
                  <a:lnTo>
                    <a:pt x="3560274" y="740165"/>
                  </a:lnTo>
                  <a:lnTo>
                    <a:pt x="3583937" y="779793"/>
                  </a:lnTo>
                  <a:lnTo>
                    <a:pt x="3606746" y="820249"/>
                  </a:lnTo>
                  <a:lnTo>
                    <a:pt x="3628695" y="861516"/>
                  </a:lnTo>
                  <a:lnTo>
                    <a:pt x="3649777" y="903573"/>
                  </a:lnTo>
                  <a:lnTo>
                    <a:pt x="3669987" y="946403"/>
                  </a:lnTo>
                  <a:lnTo>
                    <a:pt x="3689319" y="989986"/>
                  </a:lnTo>
                  <a:lnTo>
                    <a:pt x="3707766" y="1034303"/>
                  </a:lnTo>
                  <a:lnTo>
                    <a:pt x="3725323" y="1079336"/>
                  </a:lnTo>
                  <a:lnTo>
                    <a:pt x="3741984" y="1125065"/>
                  </a:lnTo>
                  <a:lnTo>
                    <a:pt x="3757742" y="1171473"/>
                  </a:lnTo>
                  <a:lnTo>
                    <a:pt x="3772592" y="1218540"/>
                  </a:lnTo>
                  <a:lnTo>
                    <a:pt x="3786528" y="1266246"/>
                  </a:lnTo>
                  <a:lnTo>
                    <a:pt x="3799543" y="1314574"/>
                  </a:lnTo>
                  <a:lnTo>
                    <a:pt x="3811631" y="1363505"/>
                  </a:lnTo>
                  <a:lnTo>
                    <a:pt x="3822787" y="1413019"/>
                  </a:lnTo>
                  <a:lnTo>
                    <a:pt x="3833004" y="1463098"/>
                  </a:lnTo>
                  <a:lnTo>
                    <a:pt x="3842277" y="1513723"/>
                  </a:lnTo>
                  <a:lnTo>
                    <a:pt x="3850600" y="1564874"/>
                  </a:lnTo>
                  <a:lnTo>
                    <a:pt x="3857966" y="1616534"/>
                  </a:lnTo>
                  <a:lnTo>
                    <a:pt x="3864369" y="1668684"/>
                  </a:lnTo>
                  <a:lnTo>
                    <a:pt x="3869804" y="1721304"/>
                  </a:lnTo>
                  <a:lnTo>
                    <a:pt x="3874264" y="1774375"/>
                  </a:lnTo>
                  <a:lnTo>
                    <a:pt x="3877743" y="1827880"/>
                  </a:lnTo>
                  <a:lnTo>
                    <a:pt x="3880236" y="1881798"/>
                  </a:lnTo>
                  <a:lnTo>
                    <a:pt x="3881736" y="1936111"/>
                  </a:lnTo>
                  <a:lnTo>
                    <a:pt x="3882237" y="1990801"/>
                  </a:lnTo>
                  <a:lnTo>
                    <a:pt x="3881125" y="2042199"/>
                  </a:lnTo>
                  <a:lnTo>
                    <a:pt x="3877760" y="2092134"/>
                  </a:lnTo>
                  <a:lnTo>
                    <a:pt x="3872101" y="2140727"/>
                  </a:lnTo>
                  <a:lnTo>
                    <a:pt x="3864107" y="2188097"/>
                  </a:lnTo>
                  <a:lnTo>
                    <a:pt x="3853737" y="2234367"/>
                  </a:lnTo>
                  <a:lnTo>
                    <a:pt x="3840949" y="2279656"/>
                  </a:lnTo>
                  <a:lnTo>
                    <a:pt x="3825702" y="2324087"/>
                  </a:lnTo>
                  <a:lnTo>
                    <a:pt x="3807955" y="2367779"/>
                  </a:lnTo>
                  <a:lnTo>
                    <a:pt x="3787666" y="2410853"/>
                  </a:lnTo>
                  <a:lnTo>
                    <a:pt x="3764795" y="2453431"/>
                  </a:lnTo>
                  <a:lnTo>
                    <a:pt x="3739299" y="2495634"/>
                  </a:lnTo>
                  <a:lnTo>
                    <a:pt x="3711137" y="2537581"/>
                  </a:lnTo>
                  <a:lnTo>
                    <a:pt x="3680269" y="2579395"/>
                  </a:lnTo>
                  <a:lnTo>
                    <a:pt x="3652086" y="2614728"/>
                  </a:lnTo>
                  <a:lnTo>
                    <a:pt x="3622271" y="2649745"/>
                  </a:lnTo>
                  <a:lnTo>
                    <a:pt x="3590911" y="2684480"/>
                  </a:lnTo>
                  <a:lnTo>
                    <a:pt x="3558096" y="2718972"/>
                  </a:lnTo>
                  <a:lnTo>
                    <a:pt x="3523914" y="2753258"/>
                  </a:lnTo>
                  <a:lnTo>
                    <a:pt x="3488454" y="2787374"/>
                  </a:lnTo>
                  <a:lnTo>
                    <a:pt x="3451804" y="2821357"/>
                  </a:lnTo>
                  <a:lnTo>
                    <a:pt x="3414053" y="2855244"/>
                  </a:lnTo>
                  <a:lnTo>
                    <a:pt x="3375290" y="2889072"/>
                  </a:lnTo>
                  <a:lnTo>
                    <a:pt x="3335602" y="2922877"/>
                  </a:lnTo>
                  <a:lnTo>
                    <a:pt x="3295080" y="2956698"/>
                  </a:lnTo>
                  <a:lnTo>
                    <a:pt x="3253810" y="2990570"/>
                  </a:lnTo>
                  <a:lnTo>
                    <a:pt x="3211883" y="3024530"/>
                  </a:lnTo>
                  <a:lnTo>
                    <a:pt x="3169386" y="3058616"/>
                  </a:lnTo>
                  <a:lnTo>
                    <a:pt x="3126409" y="3092864"/>
                  </a:lnTo>
                  <a:lnTo>
                    <a:pt x="3083039" y="3127311"/>
                  </a:lnTo>
                  <a:lnTo>
                    <a:pt x="3050868" y="3153153"/>
                  </a:lnTo>
                  <a:lnTo>
                    <a:pt x="3018191" y="3179333"/>
                  </a:lnTo>
                  <a:lnTo>
                    <a:pt x="2985178" y="3205785"/>
                  </a:lnTo>
                  <a:lnTo>
                    <a:pt x="2952000" y="3232442"/>
                  </a:lnTo>
                  <a:lnTo>
                    <a:pt x="2904979" y="3270183"/>
                  </a:lnTo>
                  <a:lnTo>
                    <a:pt x="2858902" y="3306833"/>
                  </a:lnTo>
                  <a:lnTo>
                    <a:pt x="2813690" y="3342352"/>
                  </a:lnTo>
                  <a:lnTo>
                    <a:pt x="2769260" y="3376703"/>
                  </a:lnTo>
                  <a:lnTo>
                    <a:pt x="2725532" y="3409847"/>
                  </a:lnTo>
                  <a:lnTo>
                    <a:pt x="2682424" y="3441746"/>
                  </a:lnTo>
                  <a:lnTo>
                    <a:pt x="2639854" y="3472361"/>
                  </a:lnTo>
                  <a:lnTo>
                    <a:pt x="2597743" y="3501656"/>
                  </a:lnTo>
                  <a:lnTo>
                    <a:pt x="2556007" y="3529592"/>
                  </a:lnTo>
                  <a:lnTo>
                    <a:pt x="2514566" y="3556130"/>
                  </a:lnTo>
                  <a:lnTo>
                    <a:pt x="2473339" y="3581232"/>
                  </a:lnTo>
                  <a:lnTo>
                    <a:pt x="2432245" y="3604861"/>
                  </a:lnTo>
                  <a:lnTo>
                    <a:pt x="2391201" y="3626977"/>
                  </a:lnTo>
                  <a:lnTo>
                    <a:pt x="2350127" y="3647544"/>
                  </a:lnTo>
                  <a:lnTo>
                    <a:pt x="2308942" y="3666522"/>
                  </a:lnTo>
                  <a:lnTo>
                    <a:pt x="2267564" y="3683874"/>
                  </a:lnTo>
                  <a:lnTo>
                    <a:pt x="2225912" y="3699561"/>
                  </a:lnTo>
                  <a:lnTo>
                    <a:pt x="2183904" y="3713546"/>
                  </a:lnTo>
                  <a:lnTo>
                    <a:pt x="2141460" y="3725790"/>
                  </a:lnTo>
                  <a:lnTo>
                    <a:pt x="2098498" y="3736254"/>
                  </a:lnTo>
                  <a:lnTo>
                    <a:pt x="2054936" y="3744902"/>
                  </a:lnTo>
                  <a:lnTo>
                    <a:pt x="2010694" y="3751695"/>
                  </a:lnTo>
                  <a:lnTo>
                    <a:pt x="1965690" y="3756593"/>
                  </a:lnTo>
                  <a:lnTo>
                    <a:pt x="1919843" y="3759561"/>
                  </a:lnTo>
                  <a:lnTo>
                    <a:pt x="1873072" y="3760558"/>
                  </a:lnTo>
                  <a:lnTo>
                    <a:pt x="1823464" y="3759962"/>
                  </a:lnTo>
                  <a:lnTo>
                    <a:pt x="1774648" y="3758163"/>
                  </a:lnTo>
                  <a:lnTo>
                    <a:pt x="1726604" y="3755153"/>
                  </a:lnTo>
                  <a:lnTo>
                    <a:pt x="1679313" y="3750918"/>
                  </a:lnTo>
                  <a:lnTo>
                    <a:pt x="1632758" y="3745449"/>
                  </a:lnTo>
                  <a:lnTo>
                    <a:pt x="1586919" y="3738733"/>
                  </a:lnTo>
                  <a:lnTo>
                    <a:pt x="1541777" y="3730760"/>
                  </a:lnTo>
                  <a:lnTo>
                    <a:pt x="1497314" y="3721518"/>
                  </a:lnTo>
                  <a:lnTo>
                    <a:pt x="1453511" y="3710995"/>
                  </a:lnTo>
                  <a:lnTo>
                    <a:pt x="1410349" y="3699182"/>
                  </a:lnTo>
                  <a:lnTo>
                    <a:pt x="1367810" y="3686066"/>
                  </a:lnTo>
                  <a:lnTo>
                    <a:pt x="1325874" y="3671637"/>
                  </a:lnTo>
                  <a:lnTo>
                    <a:pt x="1284523" y="3655882"/>
                  </a:lnTo>
                  <a:lnTo>
                    <a:pt x="1243739" y="3638791"/>
                  </a:lnTo>
                  <a:lnTo>
                    <a:pt x="1203501" y="3620353"/>
                  </a:lnTo>
                  <a:lnTo>
                    <a:pt x="1163793" y="3600556"/>
                  </a:lnTo>
                  <a:lnTo>
                    <a:pt x="1124595" y="3579389"/>
                  </a:lnTo>
                  <a:lnTo>
                    <a:pt x="1085888" y="3556841"/>
                  </a:lnTo>
                  <a:lnTo>
                    <a:pt x="1047653" y="3532900"/>
                  </a:lnTo>
                  <a:lnTo>
                    <a:pt x="1009872" y="3507556"/>
                  </a:lnTo>
                  <a:lnTo>
                    <a:pt x="972526" y="3480796"/>
                  </a:lnTo>
                  <a:lnTo>
                    <a:pt x="935596" y="3452611"/>
                  </a:lnTo>
                  <a:lnTo>
                    <a:pt x="899064" y="3422988"/>
                  </a:lnTo>
                  <a:lnTo>
                    <a:pt x="862911" y="3391916"/>
                  </a:lnTo>
                  <a:lnTo>
                    <a:pt x="827117" y="3359384"/>
                  </a:lnTo>
                  <a:lnTo>
                    <a:pt x="791665" y="3325381"/>
                  </a:lnTo>
                  <a:lnTo>
                    <a:pt x="756536" y="3289896"/>
                  </a:lnTo>
                  <a:lnTo>
                    <a:pt x="721710" y="3252917"/>
                  </a:lnTo>
                  <a:lnTo>
                    <a:pt x="687169" y="3214433"/>
                  </a:lnTo>
                  <a:lnTo>
                    <a:pt x="652895" y="3174433"/>
                  </a:lnTo>
                  <a:lnTo>
                    <a:pt x="618867" y="3132905"/>
                  </a:lnTo>
                  <a:lnTo>
                    <a:pt x="585069" y="3089839"/>
                  </a:lnTo>
                  <a:lnTo>
                    <a:pt x="551481" y="3045223"/>
                  </a:lnTo>
                  <a:lnTo>
                    <a:pt x="518084" y="2999045"/>
                  </a:lnTo>
                  <a:lnTo>
                    <a:pt x="484860" y="2951296"/>
                  </a:lnTo>
                  <a:lnTo>
                    <a:pt x="451789" y="2901962"/>
                  </a:lnTo>
                  <a:lnTo>
                    <a:pt x="420855" y="2855655"/>
                  </a:lnTo>
                  <a:lnTo>
                    <a:pt x="390251" y="2810765"/>
                  </a:lnTo>
                  <a:lnTo>
                    <a:pt x="359959" y="2767068"/>
                  </a:lnTo>
                  <a:lnTo>
                    <a:pt x="329961" y="2724339"/>
                  </a:lnTo>
                  <a:lnTo>
                    <a:pt x="300240" y="2682354"/>
                  </a:lnTo>
                  <a:lnTo>
                    <a:pt x="261040" y="2626736"/>
                  </a:lnTo>
                  <a:lnTo>
                    <a:pt x="224646" y="2574361"/>
                  </a:lnTo>
                  <a:lnTo>
                    <a:pt x="191045" y="2524793"/>
                  </a:lnTo>
                  <a:lnTo>
                    <a:pt x="160220" y="2477599"/>
                  </a:lnTo>
                  <a:lnTo>
                    <a:pt x="132157" y="2432343"/>
                  </a:lnTo>
                  <a:lnTo>
                    <a:pt x="106839" y="2388591"/>
                  </a:lnTo>
                  <a:lnTo>
                    <a:pt x="84252" y="2345909"/>
                  </a:lnTo>
                  <a:lnTo>
                    <a:pt x="64379" y="2303861"/>
                  </a:lnTo>
                  <a:lnTo>
                    <a:pt x="47207" y="2262014"/>
                  </a:lnTo>
                  <a:lnTo>
                    <a:pt x="32718" y="2219933"/>
                  </a:lnTo>
                  <a:lnTo>
                    <a:pt x="20898" y="2177182"/>
                  </a:lnTo>
                  <a:lnTo>
                    <a:pt x="11732" y="2133329"/>
                  </a:lnTo>
                  <a:lnTo>
                    <a:pt x="5204" y="2087937"/>
                  </a:lnTo>
                  <a:lnTo>
                    <a:pt x="1298" y="2040572"/>
                  </a:lnTo>
                  <a:lnTo>
                    <a:pt x="0" y="1990801"/>
                  </a:lnTo>
                  <a:lnTo>
                    <a:pt x="810" y="1940080"/>
                  </a:lnTo>
                  <a:lnTo>
                    <a:pt x="3241" y="1889449"/>
                  </a:lnTo>
                  <a:lnTo>
                    <a:pt x="7291" y="1838923"/>
                  </a:lnTo>
                  <a:lnTo>
                    <a:pt x="12957" y="1788514"/>
                  </a:lnTo>
                  <a:lnTo>
                    <a:pt x="20238" y="1738235"/>
                  </a:lnTo>
                  <a:lnTo>
                    <a:pt x="29131" y="1688101"/>
                  </a:lnTo>
                  <a:lnTo>
                    <a:pt x="39635" y="1638125"/>
                  </a:lnTo>
                  <a:lnTo>
                    <a:pt x="51748" y="1588319"/>
                  </a:lnTo>
                  <a:lnTo>
                    <a:pt x="65469" y="1538698"/>
                  </a:lnTo>
                  <a:lnTo>
                    <a:pt x="80794" y="1489274"/>
                  </a:lnTo>
                  <a:lnTo>
                    <a:pt x="97723" y="1440061"/>
                  </a:lnTo>
                  <a:lnTo>
                    <a:pt x="116253" y="1391073"/>
                  </a:lnTo>
                  <a:lnTo>
                    <a:pt x="136382" y="1342323"/>
                  </a:lnTo>
                  <a:lnTo>
                    <a:pt x="158109" y="1293824"/>
                  </a:lnTo>
                  <a:lnTo>
                    <a:pt x="181432" y="1245590"/>
                  </a:lnTo>
                  <a:lnTo>
                    <a:pt x="204101" y="1201684"/>
                  </a:lnTo>
                  <a:lnTo>
                    <a:pt x="227961" y="1158259"/>
                  </a:lnTo>
                  <a:lnTo>
                    <a:pt x="253002" y="1115323"/>
                  </a:lnTo>
                  <a:lnTo>
                    <a:pt x="279216" y="1072885"/>
                  </a:lnTo>
                  <a:lnTo>
                    <a:pt x="306594" y="1030952"/>
                  </a:lnTo>
                  <a:lnTo>
                    <a:pt x="335128" y="989535"/>
                  </a:lnTo>
                  <a:lnTo>
                    <a:pt x="364810" y="948640"/>
                  </a:lnTo>
                  <a:lnTo>
                    <a:pt x="395631" y="908277"/>
                  </a:lnTo>
                  <a:lnTo>
                    <a:pt x="427583" y="868453"/>
                  </a:lnTo>
                  <a:lnTo>
                    <a:pt x="460657" y="829178"/>
                  </a:lnTo>
                  <a:lnTo>
                    <a:pt x="494845" y="790459"/>
                  </a:lnTo>
                  <a:lnTo>
                    <a:pt x="530138" y="752305"/>
                  </a:lnTo>
                  <a:lnTo>
                    <a:pt x="566527" y="714725"/>
                  </a:lnTo>
                  <a:lnTo>
                    <a:pt x="604006" y="677727"/>
                  </a:lnTo>
                  <a:lnTo>
                    <a:pt x="642563" y="641319"/>
                  </a:lnTo>
                  <a:lnTo>
                    <a:pt x="682193" y="605510"/>
                  </a:lnTo>
                  <a:lnTo>
                    <a:pt x="719823" y="573005"/>
                  </a:lnTo>
                  <a:lnTo>
                    <a:pt x="758236" y="541194"/>
                  </a:lnTo>
                  <a:lnTo>
                    <a:pt x="797399" y="510097"/>
                  </a:lnTo>
                  <a:lnTo>
                    <a:pt x="837281" y="479734"/>
                  </a:lnTo>
                  <a:lnTo>
                    <a:pt x="877849" y="450126"/>
                  </a:lnTo>
                  <a:lnTo>
                    <a:pt x="919071" y="421295"/>
                  </a:lnTo>
                  <a:lnTo>
                    <a:pt x="960916" y="393260"/>
                  </a:lnTo>
                  <a:lnTo>
                    <a:pt x="1003350" y="366043"/>
                  </a:lnTo>
                  <a:lnTo>
                    <a:pt x="1046342" y="339663"/>
                  </a:lnTo>
                  <a:lnTo>
                    <a:pt x="1089860" y="314142"/>
                  </a:lnTo>
                  <a:lnTo>
                    <a:pt x="1133872" y="289501"/>
                  </a:lnTo>
                  <a:lnTo>
                    <a:pt x="1178345" y="265760"/>
                  </a:lnTo>
                  <a:lnTo>
                    <a:pt x="1223248" y="242939"/>
                  </a:lnTo>
                  <a:lnTo>
                    <a:pt x="1268548" y="221060"/>
                  </a:lnTo>
                  <a:lnTo>
                    <a:pt x="1314214" y="200142"/>
                  </a:lnTo>
                  <a:lnTo>
                    <a:pt x="1360212" y="180208"/>
                  </a:lnTo>
                  <a:lnTo>
                    <a:pt x="1406512" y="161277"/>
                  </a:lnTo>
                  <a:lnTo>
                    <a:pt x="1454202" y="142899"/>
                  </a:lnTo>
                  <a:lnTo>
                    <a:pt x="1501973" y="125628"/>
                  </a:lnTo>
                  <a:lnTo>
                    <a:pt x="1549814" y="109465"/>
                  </a:lnTo>
                  <a:lnTo>
                    <a:pt x="1597716" y="94410"/>
                  </a:lnTo>
                  <a:lnTo>
                    <a:pt x="1645668" y="80465"/>
                  </a:lnTo>
                  <a:lnTo>
                    <a:pt x="1693662" y="67631"/>
                  </a:lnTo>
                  <a:lnTo>
                    <a:pt x="1741688" y="55908"/>
                  </a:lnTo>
                  <a:lnTo>
                    <a:pt x="1789735" y="45297"/>
                  </a:lnTo>
                  <a:lnTo>
                    <a:pt x="1837795" y="35800"/>
                  </a:lnTo>
                  <a:lnTo>
                    <a:pt x="1885858" y="27416"/>
                  </a:lnTo>
                  <a:lnTo>
                    <a:pt x="1933913" y="20148"/>
                  </a:lnTo>
                  <a:lnTo>
                    <a:pt x="1981952" y="13995"/>
                  </a:lnTo>
                  <a:lnTo>
                    <a:pt x="2029965" y="8959"/>
                  </a:lnTo>
                  <a:lnTo>
                    <a:pt x="2077942" y="5041"/>
                  </a:lnTo>
                  <a:lnTo>
                    <a:pt x="2125873" y="2241"/>
                  </a:lnTo>
                  <a:lnTo>
                    <a:pt x="2173749" y="560"/>
                  </a:lnTo>
                  <a:lnTo>
                    <a:pt x="2221560" y="0"/>
                  </a:lnTo>
                  <a:close/>
                </a:path>
              </a:pathLst>
            </a:custGeom>
            <a:ln w="15839">
              <a:solidFill>
                <a:srgbClr val="FFFFFF"/>
              </a:solidFill>
            </a:ln>
          </p:spPr>
          <p:txBody>
            <a:bodyPr wrap="square" lIns="0" tIns="0" rIns="0" bIns="0" rtlCol="0"/>
            <a:lstStyle/>
            <a:p>
              <a:endParaRPr sz="2397"/>
            </a:p>
          </p:txBody>
        </p:sp>
        <p:sp>
          <p:nvSpPr>
            <p:cNvPr id="6" name="object 6"/>
            <p:cNvSpPr/>
            <p:nvPr/>
          </p:nvSpPr>
          <p:spPr>
            <a:xfrm>
              <a:off x="577799" y="795237"/>
              <a:ext cx="3680460" cy="3510279"/>
            </a:xfrm>
            <a:custGeom>
              <a:avLst/>
              <a:gdLst/>
              <a:ahLst/>
              <a:cxnLst/>
              <a:rect l="l" t="t" r="r" b="b"/>
              <a:pathLst>
                <a:path w="3680460" h="3510279">
                  <a:moveTo>
                    <a:pt x="2105634" y="0"/>
                  </a:moveTo>
                  <a:lnTo>
                    <a:pt x="2057531" y="590"/>
                  </a:lnTo>
                  <a:lnTo>
                    <a:pt x="2009347" y="2362"/>
                  </a:lnTo>
                  <a:lnTo>
                    <a:pt x="1961094" y="5313"/>
                  </a:lnTo>
                  <a:lnTo>
                    <a:pt x="1912785" y="9445"/>
                  </a:lnTo>
                  <a:lnTo>
                    <a:pt x="1864431" y="14755"/>
                  </a:lnTo>
                  <a:lnTo>
                    <a:pt x="1816045" y="21245"/>
                  </a:lnTo>
                  <a:lnTo>
                    <a:pt x="1767638" y="28912"/>
                  </a:lnTo>
                  <a:lnTo>
                    <a:pt x="1719224" y="37757"/>
                  </a:lnTo>
                  <a:lnTo>
                    <a:pt x="1670814" y="47778"/>
                  </a:lnTo>
                  <a:lnTo>
                    <a:pt x="1622420" y="58976"/>
                  </a:lnTo>
                  <a:lnTo>
                    <a:pt x="1574054" y="71350"/>
                  </a:lnTo>
                  <a:lnTo>
                    <a:pt x="1525729" y="84899"/>
                  </a:lnTo>
                  <a:lnTo>
                    <a:pt x="1477458" y="99623"/>
                  </a:lnTo>
                  <a:lnTo>
                    <a:pt x="1429251" y="115521"/>
                  </a:lnTo>
                  <a:lnTo>
                    <a:pt x="1381121" y="132593"/>
                  </a:lnTo>
                  <a:lnTo>
                    <a:pt x="1333080" y="150837"/>
                  </a:lnTo>
                  <a:lnTo>
                    <a:pt x="1286511" y="169600"/>
                  </a:lnTo>
                  <a:lnTo>
                    <a:pt x="1240251" y="189419"/>
                  </a:lnTo>
                  <a:lnTo>
                    <a:pt x="1194338" y="210273"/>
                  </a:lnTo>
                  <a:lnTo>
                    <a:pt x="1148810" y="232139"/>
                  </a:lnTo>
                  <a:lnTo>
                    <a:pt x="1103707" y="254994"/>
                  </a:lnTo>
                  <a:lnTo>
                    <a:pt x="1059066" y="278816"/>
                  </a:lnTo>
                  <a:lnTo>
                    <a:pt x="1014926" y="303581"/>
                  </a:lnTo>
                  <a:lnTo>
                    <a:pt x="971326" y="329268"/>
                  </a:lnTo>
                  <a:lnTo>
                    <a:pt x="928303" y="355853"/>
                  </a:lnTo>
                  <a:lnTo>
                    <a:pt x="885897" y="383314"/>
                  </a:lnTo>
                  <a:lnTo>
                    <a:pt x="844146" y="411627"/>
                  </a:lnTo>
                  <a:lnTo>
                    <a:pt x="803087" y="440772"/>
                  </a:lnTo>
                  <a:lnTo>
                    <a:pt x="762761" y="470724"/>
                  </a:lnTo>
                  <a:lnTo>
                    <a:pt x="723205" y="501461"/>
                  </a:lnTo>
                  <a:lnTo>
                    <a:pt x="684457" y="532961"/>
                  </a:lnTo>
                  <a:lnTo>
                    <a:pt x="646557" y="565200"/>
                  </a:lnTo>
                  <a:lnTo>
                    <a:pt x="606527" y="600872"/>
                  </a:lnTo>
                  <a:lnTo>
                    <a:pt x="567658" y="637178"/>
                  </a:lnTo>
                  <a:lnTo>
                    <a:pt x="529959" y="674108"/>
                  </a:lnTo>
                  <a:lnTo>
                    <a:pt x="493439" y="711652"/>
                  </a:lnTo>
                  <a:lnTo>
                    <a:pt x="458106" y="749801"/>
                  </a:lnTo>
                  <a:lnTo>
                    <a:pt x="423971" y="788546"/>
                  </a:lnTo>
                  <a:lnTo>
                    <a:pt x="391041" y="827876"/>
                  </a:lnTo>
                  <a:lnTo>
                    <a:pt x="359325" y="867782"/>
                  </a:lnTo>
                  <a:lnTo>
                    <a:pt x="328834" y="908255"/>
                  </a:lnTo>
                  <a:lnTo>
                    <a:pt x="299575" y="949284"/>
                  </a:lnTo>
                  <a:lnTo>
                    <a:pt x="271557" y="990860"/>
                  </a:lnTo>
                  <a:lnTo>
                    <a:pt x="244791" y="1032974"/>
                  </a:lnTo>
                  <a:lnTo>
                    <a:pt x="219284" y="1075615"/>
                  </a:lnTo>
                  <a:lnTo>
                    <a:pt x="195045" y="1118775"/>
                  </a:lnTo>
                  <a:lnTo>
                    <a:pt x="172084" y="1162443"/>
                  </a:lnTo>
                  <a:lnTo>
                    <a:pt x="148490" y="1210721"/>
                  </a:lnTo>
                  <a:lnTo>
                    <a:pt x="126619" y="1259271"/>
                  </a:lnTo>
                  <a:lnTo>
                    <a:pt x="106474" y="1308079"/>
                  </a:lnTo>
                  <a:lnTo>
                    <a:pt x="88061" y="1357131"/>
                  </a:lnTo>
                  <a:lnTo>
                    <a:pt x="71382" y="1406413"/>
                  </a:lnTo>
                  <a:lnTo>
                    <a:pt x="56443" y="1455911"/>
                  </a:lnTo>
                  <a:lnTo>
                    <a:pt x="43246" y="1505610"/>
                  </a:lnTo>
                  <a:lnTo>
                    <a:pt x="31796" y="1555497"/>
                  </a:lnTo>
                  <a:lnTo>
                    <a:pt x="22097" y="1605556"/>
                  </a:lnTo>
                  <a:lnTo>
                    <a:pt x="14152" y="1655775"/>
                  </a:lnTo>
                  <a:lnTo>
                    <a:pt x="7966" y="1706139"/>
                  </a:lnTo>
                  <a:lnTo>
                    <a:pt x="3543" y="1756634"/>
                  </a:lnTo>
                  <a:lnTo>
                    <a:pt x="886" y="1807245"/>
                  </a:lnTo>
                  <a:lnTo>
                    <a:pt x="0" y="1857959"/>
                  </a:lnTo>
                  <a:lnTo>
                    <a:pt x="269" y="1880102"/>
                  </a:lnTo>
                  <a:lnTo>
                    <a:pt x="2427" y="1922763"/>
                  </a:lnTo>
                  <a:lnTo>
                    <a:pt x="10245" y="1986253"/>
                  </a:lnTo>
                  <a:lnTo>
                    <a:pt x="18730" y="2027727"/>
                  </a:lnTo>
                  <a:lnTo>
                    <a:pt x="29785" y="2068116"/>
                  </a:lnTo>
                  <a:lnTo>
                    <a:pt x="43425" y="2107835"/>
                  </a:lnTo>
                  <a:lnTo>
                    <a:pt x="59663" y="2147301"/>
                  </a:lnTo>
                  <a:lnTo>
                    <a:pt x="78513" y="2186929"/>
                  </a:lnTo>
                  <a:lnTo>
                    <a:pt x="99989" y="2227135"/>
                  </a:lnTo>
                  <a:lnTo>
                    <a:pt x="124104" y="2268336"/>
                  </a:lnTo>
                  <a:lnTo>
                    <a:pt x="150873" y="2310946"/>
                  </a:lnTo>
                  <a:lnTo>
                    <a:pt x="180309" y="2355382"/>
                  </a:lnTo>
                  <a:lnTo>
                    <a:pt x="212426" y="2402060"/>
                  </a:lnTo>
                  <a:lnTo>
                    <a:pt x="247238" y="2451395"/>
                  </a:lnTo>
                  <a:lnTo>
                    <a:pt x="312797" y="2542802"/>
                  </a:lnTo>
                  <a:lnTo>
                    <a:pt x="341180" y="2582594"/>
                  </a:lnTo>
                  <a:lnTo>
                    <a:pt x="369908" y="2623371"/>
                  </a:lnTo>
                  <a:lnTo>
                    <a:pt x="398980" y="2665323"/>
                  </a:lnTo>
                  <a:lnTo>
                    <a:pt x="428396" y="2708643"/>
                  </a:lnTo>
                  <a:lnTo>
                    <a:pt x="445954" y="2734834"/>
                  </a:lnTo>
                  <a:lnTo>
                    <a:pt x="463543" y="2760486"/>
                  </a:lnTo>
                  <a:lnTo>
                    <a:pt x="498957" y="2810167"/>
                  </a:lnTo>
                  <a:lnTo>
                    <a:pt x="533481" y="2856645"/>
                  </a:lnTo>
                  <a:lnTo>
                    <a:pt x="568226" y="2901397"/>
                  </a:lnTo>
                  <a:lnTo>
                    <a:pt x="603215" y="2944437"/>
                  </a:lnTo>
                  <a:lnTo>
                    <a:pt x="638471" y="2985779"/>
                  </a:lnTo>
                  <a:lnTo>
                    <a:pt x="674016" y="3025435"/>
                  </a:lnTo>
                  <a:lnTo>
                    <a:pt x="709875" y="3063421"/>
                  </a:lnTo>
                  <a:lnTo>
                    <a:pt x="746069" y="3099748"/>
                  </a:lnTo>
                  <a:lnTo>
                    <a:pt x="782623" y="3134432"/>
                  </a:lnTo>
                  <a:lnTo>
                    <a:pt x="819559" y="3167486"/>
                  </a:lnTo>
                  <a:lnTo>
                    <a:pt x="856900" y="3198924"/>
                  </a:lnTo>
                  <a:lnTo>
                    <a:pt x="894669" y="3228758"/>
                  </a:lnTo>
                  <a:lnTo>
                    <a:pt x="932890" y="3257004"/>
                  </a:lnTo>
                  <a:lnTo>
                    <a:pt x="971586" y="3283675"/>
                  </a:lnTo>
                  <a:lnTo>
                    <a:pt x="1010778" y="3308784"/>
                  </a:lnTo>
                  <a:lnTo>
                    <a:pt x="1050492" y="3332345"/>
                  </a:lnTo>
                  <a:lnTo>
                    <a:pt x="1090749" y="3354372"/>
                  </a:lnTo>
                  <a:lnTo>
                    <a:pt x="1131572" y="3374878"/>
                  </a:lnTo>
                  <a:lnTo>
                    <a:pt x="1172986" y="3393878"/>
                  </a:lnTo>
                  <a:lnTo>
                    <a:pt x="1215012" y="3411385"/>
                  </a:lnTo>
                  <a:lnTo>
                    <a:pt x="1257674" y="3427412"/>
                  </a:lnTo>
                  <a:lnTo>
                    <a:pt x="1300995" y="3441974"/>
                  </a:lnTo>
                  <a:lnTo>
                    <a:pt x="1344998" y="3455084"/>
                  </a:lnTo>
                  <a:lnTo>
                    <a:pt x="1389707" y="3466756"/>
                  </a:lnTo>
                  <a:lnTo>
                    <a:pt x="1435143" y="3477003"/>
                  </a:lnTo>
                  <a:lnTo>
                    <a:pt x="1481331" y="3485840"/>
                  </a:lnTo>
                  <a:lnTo>
                    <a:pt x="1528292" y="3493279"/>
                  </a:lnTo>
                  <a:lnTo>
                    <a:pt x="1576052" y="3499335"/>
                  </a:lnTo>
                  <a:lnTo>
                    <a:pt x="1624631" y="3504022"/>
                  </a:lnTo>
                  <a:lnTo>
                    <a:pt x="1674054" y="3507352"/>
                  </a:lnTo>
                  <a:lnTo>
                    <a:pt x="1724344" y="3509340"/>
                  </a:lnTo>
                  <a:lnTo>
                    <a:pt x="1775523" y="3510000"/>
                  </a:lnTo>
                  <a:lnTo>
                    <a:pt x="1823670" y="3508899"/>
                  </a:lnTo>
                  <a:lnTo>
                    <a:pt x="1870788" y="3505627"/>
                  </a:lnTo>
                  <a:lnTo>
                    <a:pt x="1916977" y="3500230"/>
                  </a:lnTo>
                  <a:lnTo>
                    <a:pt x="1962337" y="3492753"/>
                  </a:lnTo>
                  <a:lnTo>
                    <a:pt x="2006964" y="3483244"/>
                  </a:lnTo>
                  <a:lnTo>
                    <a:pt x="2050960" y="3471747"/>
                  </a:lnTo>
                  <a:lnTo>
                    <a:pt x="2094421" y="3458309"/>
                  </a:lnTo>
                  <a:lnTo>
                    <a:pt x="2137448" y="3442975"/>
                  </a:lnTo>
                  <a:lnTo>
                    <a:pt x="2180140" y="3425792"/>
                  </a:lnTo>
                  <a:lnTo>
                    <a:pt x="2222594" y="3406806"/>
                  </a:lnTo>
                  <a:lnTo>
                    <a:pt x="2264910" y="3386063"/>
                  </a:lnTo>
                  <a:lnTo>
                    <a:pt x="2307187" y="3363608"/>
                  </a:lnTo>
                  <a:lnTo>
                    <a:pt x="2349523" y="3339488"/>
                  </a:lnTo>
                  <a:lnTo>
                    <a:pt x="2392019" y="3313749"/>
                  </a:lnTo>
                  <a:lnTo>
                    <a:pt x="2434771" y="3286436"/>
                  </a:lnTo>
                  <a:lnTo>
                    <a:pt x="2477880" y="3257596"/>
                  </a:lnTo>
                  <a:lnTo>
                    <a:pt x="2521444" y="3227274"/>
                  </a:lnTo>
                  <a:lnTo>
                    <a:pt x="2565562" y="3195517"/>
                  </a:lnTo>
                  <a:lnTo>
                    <a:pt x="2610333" y="3162370"/>
                  </a:lnTo>
                  <a:lnTo>
                    <a:pt x="2655856" y="3127880"/>
                  </a:lnTo>
                  <a:lnTo>
                    <a:pt x="2702229" y="3092092"/>
                  </a:lnTo>
                  <a:lnTo>
                    <a:pt x="3052531" y="2816758"/>
                  </a:lnTo>
                  <a:lnTo>
                    <a:pt x="3094752" y="2782917"/>
                  </a:lnTo>
                  <a:lnTo>
                    <a:pt x="3136240" y="2749165"/>
                  </a:lnTo>
                  <a:lnTo>
                    <a:pt x="3176892" y="2715462"/>
                  </a:lnTo>
                  <a:lnTo>
                    <a:pt x="3216608" y="2681764"/>
                  </a:lnTo>
                  <a:lnTo>
                    <a:pt x="3255286" y="2648030"/>
                  </a:lnTo>
                  <a:lnTo>
                    <a:pt x="3292823" y="2614217"/>
                  </a:lnTo>
                  <a:lnTo>
                    <a:pt x="3329118" y="2580283"/>
                  </a:lnTo>
                  <a:lnTo>
                    <a:pt x="3364069" y="2546186"/>
                  </a:lnTo>
                  <a:lnTo>
                    <a:pt x="3397574" y="2511884"/>
                  </a:lnTo>
                  <a:lnTo>
                    <a:pt x="3429532" y="2477334"/>
                  </a:lnTo>
                  <a:lnTo>
                    <a:pt x="3459840" y="2442494"/>
                  </a:lnTo>
                  <a:lnTo>
                    <a:pt x="3488397" y="2407323"/>
                  </a:lnTo>
                  <a:lnTo>
                    <a:pt x="3519997" y="2365082"/>
                  </a:lnTo>
                  <a:lnTo>
                    <a:pt x="3548587" y="2322682"/>
                  </a:lnTo>
                  <a:lnTo>
                    <a:pt x="3574216" y="2279976"/>
                  </a:lnTo>
                  <a:lnTo>
                    <a:pt x="3596936" y="2236819"/>
                  </a:lnTo>
                  <a:lnTo>
                    <a:pt x="3616795" y="2193068"/>
                  </a:lnTo>
                  <a:lnTo>
                    <a:pt x="3633844" y="2148576"/>
                  </a:lnTo>
                  <a:lnTo>
                    <a:pt x="3648133" y="2103199"/>
                  </a:lnTo>
                  <a:lnTo>
                    <a:pt x="3659712" y="2056791"/>
                  </a:lnTo>
                  <a:lnTo>
                    <a:pt x="3668631" y="2009209"/>
                  </a:lnTo>
                  <a:lnTo>
                    <a:pt x="3674939" y="1960306"/>
                  </a:lnTo>
                  <a:lnTo>
                    <a:pt x="3678688" y="1909937"/>
                  </a:lnTo>
                  <a:lnTo>
                    <a:pt x="3679926" y="1857959"/>
                  </a:lnTo>
                  <a:lnTo>
                    <a:pt x="3679421" y="1807245"/>
                  </a:lnTo>
                  <a:lnTo>
                    <a:pt x="3677757" y="1749264"/>
                  </a:lnTo>
                  <a:lnTo>
                    <a:pt x="3675057" y="1695544"/>
                  </a:lnTo>
                  <a:lnTo>
                    <a:pt x="3671289" y="1642271"/>
                  </a:lnTo>
                  <a:lnTo>
                    <a:pt x="3666459" y="1589466"/>
                  </a:lnTo>
                  <a:lnTo>
                    <a:pt x="3660576" y="1537151"/>
                  </a:lnTo>
                  <a:lnTo>
                    <a:pt x="3653646" y="1485347"/>
                  </a:lnTo>
                  <a:lnTo>
                    <a:pt x="3645675" y="1434077"/>
                  </a:lnTo>
                  <a:lnTo>
                    <a:pt x="3636672" y="1383360"/>
                  </a:lnTo>
                  <a:lnTo>
                    <a:pt x="3626642" y="1333219"/>
                  </a:lnTo>
                  <a:lnTo>
                    <a:pt x="3615594" y="1283674"/>
                  </a:lnTo>
                  <a:lnTo>
                    <a:pt x="3603533" y="1234748"/>
                  </a:lnTo>
                  <a:lnTo>
                    <a:pt x="3590467" y="1186462"/>
                  </a:lnTo>
                  <a:lnTo>
                    <a:pt x="3576403" y="1138838"/>
                  </a:lnTo>
                  <a:lnTo>
                    <a:pt x="3561349" y="1091896"/>
                  </a:lnTo>
                  <a:lnTo>
                    <a:pt x="3545310" y="1045658"/>
                  </a:lnTo>
                  <a:lnTo>
                    <a:pt x="3528294" y="1000146"/>
                  </a:lnTo>
                  <a:lnTo>
                    <a:pt x="3510308" y="955381"/>
                  </a:lnTo>
                  <a:lnTo>
                    <a:pt x="3491359" y="911384"/>
                  </a:lnTo>
                  <a:lnTo>
                    <a:pt x="3471454" y="868178"/>
                  </a:lnTo>
                  <a:lnTo>
                    <a:pt x="3450599" y="825782"/>
                  </a:lnTo>
                  <a:lnTo>
                    <a:pt x="3428803" y="784220"/>
                  </a:lnTo>
                  <a:lnTo>
                    <a:pt x="3406072" y="743511"/>
                  </a:lnTo>
                  <a:lnTo>
                    <a:pt x="3382412" y="703679"/>
                  </a:lnTo>
                  <a:lnTo>
                    <a:pt x="3357831" y="664743"/>
                  </a:lnTo>
                  <a:lnTo>
                    <a:pt x="3332337" y="626726"/>
                  </a:lnTo>
                  <a:lnTo>
                    <a:pt x="3305935" y="589649"/>
                  </a:lnTo>
                  <a:lnTo>
                    <a:pt x="3278633" y="553534"/>
                  </a:lnTo>
                  <a:lnTo>
                    <a:pt x="3250437" y="518401"/>
                  </a:lnTo>
                  <a:lnTo>
                    <a:pt x="3216038" y="478212"/>
                  </a:lnTo>
                  <a:lnTo>
                    <a:pt x="3180529" y="439552"/>
                  </a:lnTo>
                  <a:lnTo>
                    <a:pt x="3143925" y="402434"/>
                  </a:lnTo>
                  <a:lnTo>
                    <a:pt x="3106241" y="366872"/>
                  </a:lnTo>
                  <a:lnTo>
                    <a:pt x="3067492" y="332879"/>
                  </a:lnTo>
                  <a:lnTo>
                    <a:pt x="3027692" y="300470"/>
                  </a:lnTo>
                  <a:lnTo>
                    <a:pt x="2986858" y="269659"/>
                  </a:lnTo>
                  <a:lnTo>
                    <a:pt x="2945003" y="240458"/>
                  </a:lnTo>
                  <a:lnTo>
                    <a:pt x="2902144" y="212882"/>
                  </a:lnTo>
                  <a:lnTo>
                    <a:pt x="2858294" y="186945"/>
                  </a:lnTo>
                  <a:lnTo>
                    <a:pt x="2813470" y="162661"/>
                  </a:lnTo>
                  <a:lnTo>
                    <a:pt x="2767685" y="140042"/>
                  </a:lnTo>
                  <a:lnTo>
                    <a:pt x="2725021" y="120841"/>
                  </a:lnTo>
                  <a:lnTo>
                    <a:pt x="2681589" y="103041"/>
                  </a:lnTo>
                  <a:lnTo>
                    <a:pt x="2637403" y="86648"/>
                  </a:lnTo>
                  <a:lnTo>
                    <a:pt x="2592477" y="71663"/>
                  </a:lnTo>
                  <a:lnTo>
                    <a:pt x="2546825" y="58090"/>
                  </a:lnTo>
                  <a:lnTo>
                    <a:pt x="2500461" y="45932"/>
                  </a:lnTo>
                  <a:lnTo>
                    <a:pt x="2453400" y="35193"/>
                  </a:lnTo>
                  <a:lnTo>
                    <a:pt x="2405655" y="25875"/>
                  </a:lnTo>
                  <a:lnTo>
                    <a:pt x="2357242" y="17982"/>
                  </a:lnTo>
                  <a:lnTo>
                    <a:pt x="2308173" y="11517"/>
                  </a:lnTo>
                  <a:lnTo>
                    <a:pt x="2258464" y="6483"/>
                  </a:lnTo>
                  <a:lnTo>
                    <a:pt x="2208128" y="2883"/>
                  </a:lnTo>
                  <a:lnTo>
                    <a:pt x="2157180" y="721"/>
                  </a:lnTo>
                  <a:lnTo>
                    <a:pt x="2105634" y="0"/>
                  </a:lnTo>
                  <a:close/>
                </a:path>
              </a:pathLst>
            </a:custGeom>
            <a:solidFill>
              <a:srgbClr val="FFFFFF">
                <a:alpha val="29998"/>
              </a:srgbClr>
            </a:solidFill>
          </p:spPr>
          <p:txBody>
            <a:bodyPr wrap="square" lIns="0" tIns="0" rIns="0" bIns="0" rtlCol="0"/>
            <a:lstStyle/>
            <a:p>
              <a:endParaRPr sz="2397"/>
            </a:p>
          </p:txBody>
        </p:sp>
        <p:pic>
          <p:nvPicPr>
            <p:cNvPr id="7" name="object 7"/>
            <p:cNvPicPr/>
            <p:nvPr/>
          </p:nvPicPr>
          <p:blipFill>
            <a:blip r:embed="rId2" cstate="print"/>
            <a:stretch>
              <a:fillRect/>
            </a:stretch>
          </p:blipFill>
          <p:spPr>
            <a:xfrm>
              <a:off x="1479245" y="1661047"/>
              <a:ext cx="2000885" cy="1616036"/>
            </a:xfrm>
            <a:prstGeom prst="rect">
              <a:avLst/>
            </a:prstGeom>
          </p:spPr>
        </p:pic>
      </p:grpSp>
      <p:sp>
        <p:nvSpPr>
          <p:cNvPr id="8" name="object 8"/>
          <p:cNvSpPr txBox="1"/>
          <p:nvPr/>
        </p:nvSpPr>
        <p:spPr>
          <a:xfrm>
            <a:off x="6296734" y="1806287"/>
            <a:ext cx="4687285" cy="3768492"/>
          </a:xfrm>
          <a:prstGeom prst="rect">
            <a:avLst/>
          </a:prstGeom>
        </p:spPr>
        <p:txBody>
          <a:bodyPr vert="horz" wrap="square" lIns="0" tIns="49046" rIns="0" bIns="0" rtlCol="0">
            <a:spAutoFit/>
          </a:bodyPr>
          <a:lstStyle/>
          <a:p>
            <a:pPr marL="16913" marR="6765">
              <a:lnSpc>
                <a:spcPts val="2011"/>
              </a:lnSpc>
              <a:spcBef>
                <a:spcPts val="386"/>
              </a:spcBef>
            </a:pPr>
            <a:r>
              <a:rPr sz="1864" dirty="0">
                <a:latin typeface="Calibri"/>
                <a:cs typeface="Calibri"/>
              </a:rPr>
              <a:t>This</a:t>
            </a:r>
            <a:r>
              <a:rPr sz="1864" spc="-53" dirty="0">
                <a:latin typeface="Calibri"/>
                <a:cs typeface="Calibri"/>
              </a:rPr>
              <a:t> </a:t>
            </a:r>
            <a:r>
              <a:rPr sz="1864" spc="-13" dirty="0">
                <a:latin typeface="Calibri"/>
                <a:cs typeface="Calibri"/>
              </a:rPr>
              <a:t>stage,</a:t>
            </a:r>
            <a:r>
              <a:rPr sz="1864" spc="-53" dirty="0">
                <a:latin typeface="Calibri"/>
                <a:cs typeface="Calibri"/>
              </a:rPr>
              <a:t> </a:t>
            </a:r>
            <a:r>
              <a:rPr sz="1864" dirty="0">
                <a:latin typeface="Calibri"/>
                <a:cs typeface="Calibri"/>
              </a:rPr>
              <a:t>the</a:t>
            </a:r>
            <a:r>
              <a:rPr sz="1864" spc="-53" dirty="0">
                <a:latin typeface="Calibri"/>
                <a:cs typeface="Calibri"/>
              </a:rPr>
              <a:t> </a:t>
            </a:r>
            <a:r>
              <a:rPr sz="1864" spc="-13" dirty="0">
                <a:latin typeface="Calibri"/>
                <a:cs typeface="Calibri"/>
              </a:rPr>
              <a:t>interviewer</a:t>
            </a:r>
            <a:r>
              <a:rPr sz="1864" spc="-47" dirty="0">
                <a:latin typeface="Calibri"/>
                <a:cs typeface="Calibri"/>
              </a:rPr>
              <a:t> </a:t>
            </a:r>
            <a:r>
              <a:rPr sz="1864" dirty="0">
                <a:latin typeface="Calibri"/>
                <a:cs typeface="Calibri"/>
              </a:rPr>
              <a:t>should</a:t>
            </a:r>
            <a:r>
              <a:rPr sz="1864" spc="-60" dirty="0">
                <a:latin typeface="Calibri"/>
                <a:cs typeface="Calibri"/>
              </a:rPr>
              <a:t> </a:t>
            </a:r>
            <a:r>
              <a:rPr sz="1864" dirty="0">
                <a:latin typeface="Calibri"/>
                <a:cs typeface="Calibri"/>
              </a:rPr>
              <a:t>review</a:t>
            </a:r>
            <a:r>
              <a:rPr sz="1864" spc="-47" dirty="0">
                <a:latin typeface="Calibri"/>
                <a:cs typeface="Calibri"/>
              </a:rPr>
              <a:t> </a:t>
            </a:r>
            <a:r>
              <a:rPr sz="1864" spc="-13" dirty="0">
                <a:latin typeface="Calibri"/>
                <a:cs typeface="Calibri"/>
              </a:rPr>
              <a:t>their initial</a:t>
            </a:r>
            <a:r>
              <a:rPr sz="1864" spc="-27" dirty="0">
                <a:latin typeface="Calibri"/>
                <a:cs typeface="Calibri"/>
              </a:rPr>
              <a:t> </a:t>
            </a:r>
            <a:r>
              <a:rPr sz="1864" dirty="0">
                <a:latin typeface="Calibri"/>
                <a:cs typeface="Calibri"/>
              </a:rPr>
              <a:t>aims</a:t>
            </a:r>
            <a:r>
              <a:rPr sz="1864" spc="-27" dirty="0">
                <a:latin typeface="Calibri"/>
                <a:cs typeface="Calibri"/>
              </a:rPr>
              <a:t> </a:t>
            </a:r>
            <a:r>
              <a:rPr sz="1864" dirty="0">
                <a:latin typeface="Calibri"/>
                <a:cs typeface="Calibri"/>
              </a:rPr>
              <a:t>and</a:t>
            </a:r>
            <a:r>
              <a:rPr sz="1864" spc="-33" dirty="0">
                <a:latin typeface="Calibri"/>
                <a:cs typeface="Calibri"/>
              </a:rPr>
              <a:t> </a:t>
            </a:r>
            <a:r>
              <a:rPr sz="1864" spc="-13" dirty="0">
                <a:latin typeface="Calibri"/>
                <a:cs typeface="Calibri"/>
              </a:rPr>
              <a:t>objectives</a:t>
            </a:r>
            <a:r>
              <a:rPr sz="1864" spc="-27" dirty="0">
                <a:latin typeface="Calibri"/>
                <a:cs typeface="Calibri"/>
              </a:rPr>
              <a:t> </a:t>
            </a:r>
            <a:r>
              <a:rPr sz="1864" dirty="0">
                <a:latin typeface="Calibri"/>
                <a:cs typeface="Calibri"/>
              </a:rPr>
              <a:t>to</a:t>
            </a:r>
            <a:r>
              <a:rPr sz="1864" spc="-27" dirty="0">
                <a:latin typeface="Calibri"/>
                <a:cs typeface="Calibri"/>
              </a:rPr>
              <a:t> </a:t>
            </a:r>
            <a:r>
              <a:rPr sz="1864" spc="-13" dirty="0">
                <a:latin typeface="Calibri"/>
                <a:cs typeface="Calibri"/>
              </a:rPr>
              <a:t>determine</a:t>
            </a:r>
            <a:r>
              <a:rPr sz="1864" spc="-27" dirty="0">
                <a:latin typeface="Calibri"/>
                <a:cs typeface="Calibri"/>
              </a:rPr>
              <a:t> </a:t>
            </a:r>
            <a:r>
              <a:rPr sz="1864" spc="-13" dirty="0">
                <a:latin typeface="Calibri"/>
                <a:cs typeface="Calibri"/>
              </a:rPr>
              <a:t>whether </a:t>
            </a:r>
            <a:r>
              <a:rPr sz="1864" dirty="0">
                <a:latin typeface="Calibri"/>
                <a:cs typeface="Calibri"/>
              </a:rPr>
              <a:t>they</a:t>
            </a:r>
            <a:r>
              <a:rPr sz="1864" spc="-67" dirty="0">
                <a:latin typeface="Calibri"/>
                <a:cs typeface="Calibri"/>
              </a:rPr>
              <a:t> </a:t>
            </a:r>
            <a:r>
              <a:rPr sz="1864" dirty="0">
                <a:latin typeface="Calibri"/>
                <a:cs typeface="Calibri"/>
              </a:rPr>
              <a:t>were</a:t>
            </a:r>
            <a:r>
              <a:rPr sz="1864" spc="-67" dirty="0">
                <a:latin typeface="Calibri"/>
                <a:cs typeface="Calibri"/>
              </a:rPr>
              <a:t> </a:t>
            </a:r>
            <a:r>
              <a:rPr sz="1864" dirty="0">
                <a:latin typeface="Calibri"/>
                <a:cs typeface="Calibri"/>
              </a:rPr>
              <a:t>met.</a:t>
            </a:r>
            <a:r>
              <a:rPr sz="1864" spc="-60" dirty="0">
                <a:latin typeface="Calibri"/>
                <a:cs typeface="Calibri"/>
              </a:rPr>
              <a:t> </a:t>
            </a:r>
            <a:r>
              <a:rPr sz="1864" dirty="0">
                <a:latin typeface="Calibri"/>
                <a:cs typeface="Calibri"/>
              </a:rPr>
              <a:t>This</a:t>
            </a:r>
            <a:r>
              <a:rPr sz="1864" spc="-67" dirty="0">
                <a:latin typeface="Calibri"/>
                <a:cs typeface="Calibri"/>
              </a:rPr>
              <a:t> </a:t>
            </a:r>
            <a:r>
              <a:rPr sz="1864" spc="-13" dirty="0">
                <a:latin typeface="Calibri"/>
                <a:cs typeface="Calibri"/>
              </a:rPr>
              <a:t>involves:</a:t>
            </a:r>
            <a:endParaRPr sz="1864">
              <a:latin typeface="Calibri"/>
              <a:cs typeface="Calibri"/>
            </a:endParaRPr>
          </a:p>
          <a:p>
            <a:pPr marL="244387" marR="279903" indent="-228320" algn="just">
              <a:lnSpc>
                <a:spcPts val="2011"/>
              </a:lnSpc>
              <a:spcBef>
                <a:spcPts val="1019"/>
              </a:spcBef>
              <a:buFont typeface="Arial MT"/>
              <a:buChar char="•"/>
              <a:tabLst>
                <a:tab pos="244387" algn="l"/>
              </a:tabLst>
            </a:pPr>
            <a:r>
              <a:rPr sz="1864" spc="-13" dirty="0">
                <a:latin typeface="Calibri"/>
                <a:cs typeface="Calibri"/>
              </a:rPr>
              <a:t>evaluating</a:t>
            </a:r>
            <a:r>
              <a:rPr sz="1864" spc="-33" dirty="0">
                <a:latin typeface="Calibri"/>
                <a:cs typeface="Calibri"/>
              </a:rPr>
              <a:t> </a:t>
            </a:r>
            <a:r>
              <a:rPr sz="1864" dirty="0">
                <a:latin typeface="Calibri"/>
                <a:cs typeface="Calibri"/>
              </a:rPr>
              <a:t>the</a:t>
            </a:r>
            <a:r>
              <a:rPr sz="1864" spc="-40" dirty="0">
                <a:latin typeface="Calibri"/>
                <a:cs typeface="Calibri"/>
              </a:rPr>
              <a:t> </a:t>
            </a:r>
            <a:r>
              <a:rPr sz="1864" spc="-13" dirty="0">
                <a:latin typeface="Calibri"/>
                <a:cs typeface="Calibri"/>
              </a:rPr>
              <a:t>information</a:t>
            </a:r>
            <a:r>
              <a:rPr sz="1864" spc="-40" dirty="0">
                <a:latin typeface="Calibri"/>
                <a:cs typeface="Calibri"/>
              </a:rPr>
              <a:t> </a:t>
            </a:r>
            <a:r>
              <a:rPr sz="1864" spc="-13" dirty="0">
                <a:latin typeface="Calibri"/>
                <a:cs typeface="Calibri"/>
              </a:rPr>
              <a:t>received</a:t>
            </a:r>
            <a:r>
              <a:rPr sz="1864" spc="-40" dirty="0">
                <a:latin typeface="Calibri"/>
                <a:cs typeface="Calibri"/>
              </a:rPr>
              <a:t> </a:t>
            </a:r>
            <a:r>
              <a:rPr sz="1864" spc="-13" dirty="0">
                <a:latin typeface="Calibri"/>
                <a:cs typeface="Calibri"/>
              </a:rPr>
              <a:t>during </a:t>
            </a:r>
            <a:r>
              <a:rPr sz="1864" dirty="0">
                <a:latin typeface="Calibri"/>
                <a:cs typeface="Calibri"/>
              </a:rPr>
              <a:t>the</a:t>
            </a:r>
            <a:r>
              <a:rPr sz="1864" spc="-40" dirty="0">
                <a:latin typeface="Calibri"/>
                <a:cs typeface="Calibri"/>
              </a:rPr>
              <a:t> </a:t>
            </a:r>
            <a:r>
              <a:rPr sz="1864" spc="-27" dirty="0">
                <a:latin typeface="Calibri"/>
                <a:cs typeface="Calibri"/>
              </a:rPr>
              <a:t>interview,</a:t>
            </a:r>
            <a:r>
              <a:rPr sz="1864" spc="-33" dirty="0">
                <a:latin typeface="Calibri"/>
                <a:cs typeface="Calibri"/>
              </a:rPr>
              <a:t> </a:t>
            </a:r>
            <a:r>
              <a:rPr sz="1864" dirty="0">
                <a:latin typeface="Calibri"/>
                <a:cs typeface="Calibri"/>
              </a:rPr>
              <a:t>and</a:t>
            </a:r>
            <a:r>
              <a:rPr sz="1864" spc="-40" dirty="0">
                <a:latin typeface="Calibri"/>
                <a:cs typeface="Calibri"/>
              </a:rPr>
              <a:t> </a:t>
            </a:r>
            <a:r>
              <a:rPr sz="1864" dirty="0">
                <a:latin typeface="Calibri"/>
                <a:cs typeface="Calibri"/>
              </a:rPr>
              <a:t>the</a:t>
            </a:r>
            <a:r>
              <a:rPr sz="1864" spc="-47" dirty="0">
                <a:latin typeface="Calibri"/>
                <a:cs typeface="Calibri"/>
              </a:rPr>
              <a:t> </a:t>
            </a:r>
            <a:r>
              <a:rPr sz="1864" spc="-13" dirty="0">
                <a:latin typeface="Calibri"/>
                <a:cs typeface="Calibri"/>
              </a:rPr>
              <a:t>relevance</a:t>
            </a:r>
            <a:r>
              <a:rPr sz="1864" spc="-33" dirty="0">
                <a:latin typeface="Calibri"/>
                <a:cs typeface="Calibri"/>
              </a:rPr>
              <a:t> </a:t>
            </a:r>
            <a:r>
              <a:rPr sz="1864" dirty="0">
                <a:latin typeface="Calibri"/>
                <a:cs typeface="Calibri"/>
              </a:rPr>
              <a:t>of</a:t>
            </a:r>
            <a:r>
              <a:rPr sz="1864" spc="-33" dirty="0">
                <a:latin typeface="Calibri"/>
                <a:cs typeface="Calibri"/>
              </a:rPr>
              <a:t> </a:t>
            </a:r>
            <a:r>
              <a:rPr sz="1864" dirty="0">
                <a:latin typeface="Calibri"/>
                <a:cs typeface="Calibri"/>
              </a:rPr>
              <a:t>it</a:t>
            </a:r>
            <a:r>
              <a:rPr sz="1864" spc="-40" dirty="0">
                <a:latin typeface="Calibri"/>
                <a:cs typeface="Calibri"/>
              </a:rPr>
              <a:t> </a:t>
            </a:r>
            <a:r>
              <a:rPr sz="1864" dirty="0">
                <a:latin typeface="Calibri"/>
                <a:cs typeface="Calibri"/>
              </a:rPr>
              <a:t>to</a:t>
            </a:r>
            <a:r>
              <a:rPr sz="1864" spc="-27" dirty="0">
                <a:latin typeface="Calibri"/>
                <a:cs typeface="Calibri"/>
              </a:rPr>
              <a:t> </a:t>
            </a:r>
            <a:r>
              <a:rPr sz="1864" spc="-33" dirty="0">
                <a:latin typeface="Calibri"/>
                <a:cs typeface="Calibri"/>
              </a:rPr>
              <a:t>the </a:t>
            </a:r>
            <a:r>
              <a:rPr sz="1864" spc="-13" dirty="0">
                <a:latin typeface="Calibri"/>
                <a:cs typeface="Calibri"/>
              </a:rPr>
              <a:t>incident</a:t>
            </a:r>
            <a:r>
              <a:rPr sz="1864" spc="-47" dirty="0">
                <a:latin typeface="Calibri"/>
                <a:cs typeface="Calibri"/>
              </a:rPr>
              <a:t> </a:t>
            </a:r>
            <a:r>
              <a:rPr sz="1864" dirty="0">
                <a:latin typeface="Calibri"/>
                <a:cs typeface="Calibri"/>
              </a:rPr>
              <a:t>and</a:t>
            </a:r>
            <a:r>
              <a:rPr sz="1864" spc="-47" dirty="0">
                <a:latin typeface="Calibri"/>
                <a:cs typeface="Calibri"/>
              </a:rPr>
              <a:t> </a:t>
            </a:r>
            <a:r>
              <a:rPr sz="1864" spc="-13" dirty="0">
                <a:latin typeface="Calibri"/>
                <a:cs typeface="Calibri"/>
              </a:rPr>
              <a:t>investigation;</a:t>
            </a:r>
            <a:endParaRPr sz="1864">
              <a:latin typeface="Calibri"/>
              <a:cs typeface="Calibri"/>
            </a:endParaRPr>
          </a:p>
          <a:p>
            <a:pPr marL="244387" marR="388144" indent="-228320">
              <a:lnSpc>
                <a:spcPts val="2011"/>
              </a:lnSpc>
              <a:spcBef>
                <a:spcPts val="1012"/>
              </a:spcBef>
              <a:buFont typeface="Arial MT"/>
              <a:buChar char="•"/>
              <a:tabLst>
                <a:tab pos="244387" algn="l"/>
              </a:tabLst>
            </a:pPr>
            <a:r>
              <a:rPr sz="1864" dirty="0">
                <a:latin typeface="Calibri"/>
                <a:cs typeface="Calibri"/>
              </a:rPr>
              <a:t>comparing</a:t>
            </a:r>
            <a:r>
              <a:rPr sz="1864" spc="-47" dirty="0">
                <a:latin typeface="Calibri"/>
                <a:cs typeface="Calibri"/>
              </a:rPr>
              <a:t> </a:t>
            </a:r>
            <a:r>
              <a:rPr sz="1864" dirty="0">
                <a:latin typeface="Calibri"/>
                <a:cs typeface="Calibri"/>
              </a:rPr>
              <a:t>this</a:t>
            </a:r>
            <a:r>
              <a:rPr sz="1864" spc="-47" dirty="0">
                <a:latin typeface="Calibri"/>
                <a:cs typeface="Calibri"/>
              </a:rPr>
              <a:t> </a:t>
            </a:r>
            <a:r>
              <a:rPr sz="1864" dirty="0">
                <a:latin typeface="Calibri"/>
                <a:cs typeface="Calibri"/>
              </a:rPr>
              <a:t>with</a:t>
            </a:r>
            <a:r>
              <a:rPr sz="1864" spc="-53" dirty="0">
                <a:latin typeface="Calibri"/>
                <a:cs typeface="Calibri"/>
              </a:rPr>
              <a:t> </a:t>
            </a:r>
            <a:r>
              <a:rPr sz="1864" dirty="0">
                <a:latin typeface="Calibri"/>
                <a:cs typeface="Calibri"/>
              </a:rPr>
              <a:t>other</a:t>
            </a:r>
            <a:r>
              <a:rPr sz="1864" spc="-47" dirty="0">
                <a:latin typeface="Calibri"/>
                <a:cs typeface="Calibri"/>
              </a:rPr>
              <a:t> </a:t>
            </a:r>
            <a:r>
              <a:rPr sz="1864" spc="-13" dirty="0">
                <a:latin typeface="Calibri"/>
                <a:cs typeface="Calibri"/>
              </a:rPr>
              <a:t>evidence</a:t>
            </a:r>
            <a:r>
              <a:rPr sz="1864" spc="-47" dirty="0">
                <a:latin typeface="Calibri"/>
                <a:cs typeface="Calibri"/>
              </a:rPr>
              <a:t> </a:t>
            </a:r>
            <a:r>
              <a:rPr sz="1864" spc="-33" dirty="0">
                <a:latin typeface="Calibri"/>
                <a:cs typeface="Calibri"/>
              </a:rPr>
              <a:t>and </a:t>
            </a:r>
            <a:r>
              <a:rPr sz="1864" spc="-13" dirty="0">
                <a:latin typeface="Calibri"/>
                <a:cs typeface="Calibri"/>
              </a:rPr>
              <a:t>identifying</a:t>
            </a:r>
            <a:r>
              <a:rPr sz="1864" spc="-47" dirty="0">
                <a:latin typeface="Calibri"/>
                <a:cs typeface="Calibri"/>
              </a:rPr>
              <a:t> </a:t>
            </a:r>
            <a:r>
              <a:rPr sz="1864" dirty="0">
                <a:latin typeface="Calibri"/>
                <a:cs typeface="Calibri"/>
              </a:rPr>
              <a:t>further</a:t>
            </a:r>
            <a:r>
              <a:rPr sz="1864" spc="-40" dirty="0">
                <a:latin typeface="Calibri"/>
                <a:cs typeface="Calibri"/>
              </a:rPr>
              <a:t> </a:t>
            </a:r>
            <a:r>
              <a:rPr sz="1864" dirty="0">
                <a:latin typeface="Calibri"/>
                <a:cs typeface="Calibri"/>
              </a:rPr>
              <a:t>points</a:t>
            </a:r>
            <a:r>
              <a:rPr sz="1864" spc="-33" dirty="0">
                <a:latin typeface="Calibri"/>
                <a:cs typeface="Calibri"/>
              </a:rPr>
              <a:t> </a:t>
            </a:r>
            <a:r>
              <a:rPr sz="1864" dirty="0">
                <a:latin typeface="Calibri"/>
                <a:cs typeface="Calibri"/>
              </a:rPr>
              <a:t>to</a:t>
            </a:r>
            <a:r>
              <a:rPr sz="1864" spc="-40" dirty="0">
                <a:latin typeface="Calibri"/>
                <a:cs typeface="Calibri"/>
              </a:rPr>
              <a:t> </a:t>
            </a:r>
            <a:r>
              <a:rPr sz="1864" dirty="0">
                <a:latin typeface="Calibri"/>
                <a:cs typeface="Calibri"/>
              </a:rPr>
              <a:t>be</a:t>
            </a:r>
            <a:r>
              <a:rPr sz="1864" spc="-47" dirty="0">
                <a:latin typeface="Calibri"/>
                <a:cs typeface="Calibri"/>
              </a:rPr>
              <a:t> </a:t>
            </a:r>
            <a:r>
              <a:rPr sz="1864" spc="-13" dirty="0">
                <a:latin typeface="Calibri"/>
                <a:cs typeface="Calibri"/>
              </a:rPr>
              <a:t>clarified</a:t>
            </a:r>
            <a:r>
              <a:rPr sz="1864" spc="-40" dirty="0">
                <a:latin typeface="Calibri"/>
                <a:cs typeface="Calibri"/>
              </a:rPr>
              <a:t> </a:t>
            </a:r>
            <a:r>
              <a:rPr sz="1864" spc="-33" dirty="0">
                <a:latin typeface="Calibri"/>
                <a:cs typeface="Calibri"/>
              </a:rPr>
              <a:t>or </a:t>
            </a:r>
            <a:r>
              <a:rPr sz="1864" dirty="0">
                <a:latin typeface="Calibri"/>
                <a:cs typeface="Calibri"/>
              </a:rPr>
              <a:t>missing</a:t>
            </a:r>
            <a:r>
              <a:rPr sz="1864" spc="-40" dirty="0">
                <a:latin typeface="Calibri"/>
                <a:cs typeface="Calibri"/>
              </a:rPr>
              <a:t> </a:t>
            </a:r>
            <a:r>
              <a:rPr sz="1864" dirty="0">
                <a:latin typeface="Calibri"/>
                <a:cs typeface="Calibri"/>
              </a:rPr>
              <a:t>pieces</a:t>
            </a:r>
            <a:r>
              <a:rPr sz="1864" spc="-33" dirty="0">
                <a:latin typeface="Calibri"/>
                <a:cs typeface="Calibri"/>
              </a:rPr>
              <a:t> </a:t>
            </a:r>
            <a:r>
              <a:rPr sz="1864" dirty="0">
                <a:latin typeface="Calibri"/>
                <a:cs typeface="Calibri"/>
              </a:rPr>
              <a:t>of</a:t>
            </a:r>
            <a:r>
              <a:rPr sz="1864" spc="-27" dirty="0">
                <a:latin typeface="Calibri"/>
                <a:cs typeface="Calibri"/>
              </a:rPr>
              <a:t> </a:t>
            </a:r>
            <a:r>
              <a:rPr sz="1864" spc="-13" dirty="0">
                <a:latin typeface="Calibri"/>
                <a:cs typeface="Calibri"/>
              </a:rPr>
              <a:t>information;</a:t>
            </a:r>
            <a:r>
              <a:rPr sz="1864" spc="-33" dirty="0">
                <a:latin typeface="Calibri"/>
                <a:cs typeface="Calibri"/>
              </a:rPr>
              <a:t> and</a:t>
            </a:r>
            <a:endParaRPr sz="1864">
              <a:latin typeface="Calibri"/>
              <a:cs typeface="Calibri"/>
            </a:endParaRPr>
          </a:p>
          <a:p>
            <a:pPr marL="244387" marR="54120" indent="-228320">
              <a:lnSpc>
                <a:spcPts val="2011"/>
              </a:lnSpc>
              <a:spcBef>
                <a:spcPts val="1019"/>
              </a:spcBef>
              <a:buFont typeface="Arial MT"/>
              <a:buChar char="•"/>
              <a:tabLst>
                <a:tab pos="244387" algn="l"/>
              </a:tabLst>
            </a:pPr>
            <a:r>
              <a:rPr sz="1864" spc="-13" dirty="0">
                <a:latin typeface="Calibri"/>
                <a:cs typeface="Calibri"/>
              </a:rPr>
              <a:t>reviewing</a:t>
            </a:r>
            <a:r>
              <a:rPr sz="1864" spc="-33" dirty="0">
                <a:latin typeface="Calibri"/>
                <a:cs typeface="Calibri"/>
              </a:rPr>
              <a:t> </a:t>
            </a:r>
            <a:r>
              <a:rPr sz="1864" dirty="0">
                <a:latin typeface="Calibri"/>
                <a:cs typeface="Calibri"/>
              </a:rPr>
              <a:t>their</a:t>
            </a:r>
            <a:r>
              <a:rPr sz="1864" spc="-33" dirty="0">
                <a:latin typeface="Calibri"/>
                <a:cs typeface="Calibri"/>
              </a:rPr>
              <a:t> </a:t>
            </a:r>
            <a:r>
              <a:rPr sz="1864" dirty="0">
                <a:latin typeface="Calibri"/>
                <a:cs typeface="Calibri"/>
              </a:rPr>
              <a:t>own</a:t>
            </a:r>
            <a:r>
              <a:rPr sz="1864" spc="-40" dirty="0">
                <a:latin typeface="Calibri"/>
                <a:cs typeface="Calibri"/>
              </a:rPr>
              <a:t> </a:t>
            </a:r>
            <a:r>
              <a:rPr sz="1864" spc="-13" dirty="0">
                <a:latin typeface="Calibri"/>
                <a:cs typeface="Calibri"/>
              </a:rPr>
              <a:t>performance</a:t>
            </a:r>
            <a:r>
              <a:rPr sz="1864" spc="-27" dirty="0">
                <a:latin typeface="Calibri"/>
                <a:cs typeface="Calibri"/>
              </a:rPr>
              <a:t> </a:t>
            </a:r>
            <a:r>
              <a:rPr sz="1864" dirty="0">
                <a:latin typeface="Calibri"/>
                <a:cs typeface="Calibri"/>
              </a:rPr>
              <a:t>to</a:t>
            </a:r>
            <a:r>
              <a:rPr sz="1864" spc="-33" dirty="0">
                <a:latin typeface="Calibri"/>
                <a:cs typeface="Calibri"/>
              </a:rPr>
              <a:t> </a:t>
            </a:r>
            <a:r>
              <a:rPr sz="1864" spc="-13" dirty="0">
                <a:latin typeface="Calibri"/>
                <a:cs typeface="Calibri"/>
              </a:rPr>
              <a:t>ensure </a:t>
            </a:r>
            <a:r>
              <a:rPr sz="1864" dirty="0">
                <a:latin typeface="Calibri"/>
                <a:cs typeface="Calibri"/>
              </a:rPr>
              <a:t>they</a:t>
            </a:r>
            <a:r>
              <a:rPr sz="1864" spc="-67" dirty="0">
                <a:latin typeface="Calibri"/>
                <a:cs typeface="Calibri"/>
              </a:rPr>
              <a:t> </a:t>
            </a:r>
            <a:r>
              <a:rPr sz="1864" dirty="0">
                <a:latin typeface="Calibri"/>
                <a:cs typeface="Calibri"/>
              </a:rPr>
              <a:t>met</a:t>
            </a:r>
            <a:r>
              <a:rPr sz="1864" spc="-73" dirty="0">
                <a:latin typeface="Calibri"/>
                <a:cs typeface="Calibri"/>
              </a:rPr>
              <a:t> </a:t>
            </a:r>
            <a:r>
              <a:rPr sz="1864" dirty="0">
                <a:latin typeface="Calibri"/>
                <a:cs typeface="Calibri"/>
              </a:rPr>
              <a:t>PEACE</a:t>
            </a:r>
            <a:r>
              <a:rPr sz="1864" spc="-60" dirty="0">
                <a:latin typeface="Calibri"/>
                <a:cs typeface="Calibri"/>
              </a:rPr>
              <a:t> </a:t>
            </a:r>
            <a:r>
              <a:rPr sz="1864" dirty="0">
                <a:latin typeface="Calibri"/>
                <a:cs typeface="Calibri"/>
              </a:rPr>
              <a:t>criteria</a:t>
            </a:r>
            <a:r>
              <a:rPr sz="1864" spc="-67" dirty="0">
                <a:latin typeface="Calibri"/>
                <a:cs typeface="Calibri"/>
              </a:rPr>
              <a:t> </a:t>
            </a:r>
            <a:r>
              <a:rPr sz="1864" dirty="0">
                <a:latin typeface="Calibri"/>
                <a:cs typeface="Calibri"/>
              </a:rPr>
              <a:t>for</a:t>
            </a:r>
            <a:r>
              <a:rPr sz="1864" spc="-67" dirty="0">
                <a:latin typeface="Calibri"/>
                <a:cs typeface="Calibri"/>
              </a:rPr>
              <a:t> </a:t>
            </a:r>
            <a:r>
              <a:rPr sz="1864" dirty="0">
                <a:latin typeface="Calibri"/>
                <a:cs typeface="Calibri"/>
              </a:rPr>
              <a:t>the</a:t>
            </a:r>
            <a:r>
              <a:rPr sz="1864" spc="-67" dirty="0">
                <a:latin typeface="Calibri"/>
                <a:cs typeface="Calibri"/>
              </a:rPr>
              <a:t> </a:t>
            </a:r>
            <a:r>
              <a:rPr sz="1864" dirty="0">
                <a:latin typeface="Calibri"/>
                <a:cs typeface="Calibri"/>
              </a:rPr>
              <a:t>most</a:t>
            </a:r>
            <a:r>
              <a:rPr sz="1864" spc="-73" dirty="0">
                <a:latin typeface="Calibri"/>
                <a:cs typeface="Calibri"/>
              </a:rPr>
              <a:t> </a:t>
            </a:r>
            <a:r>
              <a:rPr sz="1864" spc="-13" dirty="0">
                <a:latin typeface="Calibri"/>
                <a:cs typeface="Calibri"/>
              </a:rPr>
              <a:t>effective </a:t>
            </a:r>
            <a:r>
              <a:rPr sz="1864" spc="-27" dirty="0">
                <a:latin typeface="Calibri"/>
                <a:cs typeface="Calibri"/>
              </a:rPr>
              <a:t>interview,</a:t>
            </a:r>
            <a:r>
              <a:rPr sz="1864" spc="-40" dirty="0">
                <a:latin typeface="Calibri"/>
                <a:cs typeface="Calibri"/>
              </a:rPr>
              <a:t> </a:t>
            </a:r>
            <a:r>
              <a:rPr sz="1864" dirty="0">
                <a:latin typeface="Calibri"/>
                <a:cs typeface="Calibri"/>
              </a:rPr>
              <a:t>and</a:t>
            </a:r>
            <a:r>
              <a:rPr sz="1864" spc="-47" dirty="0">
                <a:latin typeface="Calibri"/>
                <a:cs typeface="Calibri"/>
              </a:rPr>
              <a:t> </a:t>
            </a:r>
            <a:r>
              <a:rPr sz="1864" dirty="0">
                <a:latin typeface="Calibri"/>
                <a:cs typeface="Calibri"/>
              </a:rPr>
              <a:t>how</a:t>
            </a:r>
            <a:r>
              <a:rPr sz="1864" spc="-33" dirty="0">
                <a:latin typeface="Calibri"/>
                <a:cs typeface="Calibri"/>
              </a:rPr>
              <a:t> </a:t>
            </a:r>
            <a:r>
              <a:rPr sz="1864" dirty="0">
                <a:latin typeface="Calibri"/>
                <a:cs typeface="Calibri"/>
              </a:rPr>
              <a:t>this</a:t>
            </a:r>
            <a:r>
              <a:rPr sz="1864" spc="-40" dirty="0">
                <a:latin typeface="Calibri"/>
                <a:cs typeface="Calibri"/>
              </a:rPr>
              <a:t> </a:t>
            </a:r>
            <a:r>
              <a:rPr sz="1864" dirty="0">
                <a:latin typeface="Calibri"/>
                <a:cs typeface="Calibri"/>
              </a:rPr>
              <a:t>could</a:t>
            </a:r>
            <a:r>
              <a:rPr sz="1864" spc="-47" dirty="0">
                <a:latin typeface="Calibri"/>
                <a:cs typeface="Calibri"/>
              </a:rPr>
              <a:t> </a:t>
            </a:r>
            <a:r>
              <a:rPr sz="1864" dirty="0">
                <a:latin typeface="Calibri"/>
                <a:cs typeface="Calibri"/>
              </a:rPr>
              <a:t>be</a:t>
            </a:r>
            <a:r>
              <a:rPr sz="1864" spc="-40" dirty="0">
                <a:latin typeface="Calibri"/>
                <a:cs typeface="Calibri"/>
              </a:rPr>
              <a:t> </a:t>
            </a:r>
            <a:r>
              <a:rPr sz="1864" spc="-13" dirty="0">
                <a:latin typeface="Calibri"/>
                <a:cs typeface="Calibri"/>
              </a:rPr>
              <a:t>improved </a:t>
            </a:r>
            <a:r>
              <a:rPr sz="1864" dirty="0">
                <a:latin typeface="Calibri"/>
                <a:cs typeface="Calibri"/>
              </a:rPr>
              <a:t>upon</a:t>
            </a:r>
            <a:r>
              <a:rPr sz="1864" spc="-40" dirty="0">
                <a:latin typeface="Calibri"/>
                <a:cs typeface="Calibri"/>
              </a:rPr>
              <a:t> </a:t>
            </a:r>
            <a:r>
              <a:rPr sz="1864" dirty="0">
                <a:latin typeface="Calibri"/>
                <a:cs typeface="Calibri"/>
              </a:rPr>
              <a:t>if</a:t>
            </a:r>
            <a:r>
              <a:rPr sz="1864" spc="-27" dirty="0">
                <a:latin typeface="Calibri"/>
                <a:cs typeface="Calibri"/>
              </a:rPr>
              <a:t> </a:t>
            </a:r>
            <a:r>
              <a:rPr sz="1864" spc="-13" dirty="0">
                <a:latin typeface="Calibri"/>
                <a:cs typeface="Calibri"/>
              </a:rPr>
              <a:t>necessary.</a:t>
            </a:r>
            <a:endParaRPr sz="1864">
              <a:latin typeface="Calibri"/>
              <a:cs typeface="Calibri"/>
            </a:endParaRPr>
          </a:p>
        </p:txBody>
      </p:sp>
      <p:pic>
        <p:nvPicPr>
          <p:cNvPr id="9" name="Picture 8" descr="A black and red logo&#10;&#10;AI-generated content may be incorrect.">
            <a:extLst>
              <a:ext uri="{FF2B5EF4-FFF2-40B4-BE49-F238E27FC236}">
                <a16:creationId xmlns:a16="http://schemas.microsoft.com/office/drawing/2014/main" id="{640E2414-0E83-C589-5ABF-5EF5D57D9FC9}"/>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3197" y="527487"/>
            <a:ext cx="3326680" cy="1189108"/>
          </a:xfrm>
          <a:prstGeom prst="rect">
            <a:avLst/>
          </a:prstGeom>
        </p:spPr>
        <p:txBody>
          <a:bodyPr vert="horz" wrap="square" lIns="0" tIns="85408" rIns="0" bIns="0" rtlCol="0" anchor="ctr">
            <a:spAutoFit/>
          </a:bodyPr>
          <a:lstStyle/>
          <a:p>
            <a:pPr marL="16913" marR="6765">
              <a:lnSpc>
                <a:spcPts val="4315"/>
              </a:lnSpc>
              <a:spcBef>
                <a:spcPts val="673"/>
              </a:spcBef>
            </a:pPr>
            <a:r>
              <a:rPr sz="3995" dirty="0">
                <a:solidFill>
                  <a:srgbClr val="000000"/>
                </a:solidFill>
                <a:latin typeface="Times New Roman"/>
                <a:cs typeface="Times New Roman"/>
              </a:rPr>
              <a:t>Barriers</a:t>
            </a:r>
            <a:r>
              <a:rPr sz="3995" spc="-80" dirty="0">
                <a:solidFill>
                  <a:srgbClr val="000000"/>
                </a:solidFill>
                <a:latin typeface="Times New Roman"/>
                <a:cs typeface="Times New Roman"/>
              </a:rPr>
              <a:t> </a:t>
            </a:r>
            <a:r>
              <a:rPr sz="3995" dirty="0">
                <a:solidFill>
                  <a:srgbClr val="000000"/>
                </a:solidFill>
                <a:latin typeface="Times New Roman"/>
                <a:cs typeface="Times New Roman"/>
              </a:rPr>
              <a:t>to</a:t>
            </a:r>
            <a:r>
              <a:rPr sz="3995" spc="-80" dirty="0">
                <a:solidFill>
                  <a:srgbClr val="000000"/>
                </a:solidFill>
                <a:latin typeface="Times New Roman"/>
                <a:cs typeface="Times New Roman"/>
              </a:rPr>
              <a:t> </a:t>
            </a:r>
            <a:r>
              <a:rPr sz="3995" spc="-27" dirty="0">
                <a:solidFill>
                  <a:srgbClr val="000000"/>
                </a:solidFill>
                <a:latin typeface="Times New Roman"/>
                <a:cs typeface="Times New Roman"/>
              </a:rPr>
              <a:t>good </a:t>
            </a:r>
            <a:r>
              <a:rPr sz="3995" spc="-13" dirty="0">
                <a:solidFill>
                  <a:srgbClr val="000000"/>
                </a:solidFill>
                <a:latin typeface="Times New Roman"/>
                <a:cs typeface="Times New Roman"/>
              </a:rPr>
              <a:t>interviews</a:t>
            </a:r>
            <a:endParaRPr sz="3995">
              <a:latin typeface="Times New Roman"/>
              <a:cs typeface="Times New Roman"/>
            </a:endParaRPr>
          </a:p>
        </p:txBody>
      </p:sp>
      <p:sp>
        <p:nvSpPr>
          <p:cNvPr id="3" name="object 3"/>
          <p:cNvSpPr txBox="1"/>
          <p:nvPr/>
        </p:nvSpPr>
        <p:spPr>
          <a:xfrm>
            <a:off x="639248" y="2449162"/>
            <a:ext cx="117542" cy="303951"/>
          </a:xfrm>
          <a:prstGeom prst="rect">
            <a:avLst/>
          </a:prstGeom>
        </p:spPr>
        <p:txBody>
          <a:bodyPr vert="horz" wrap="square" lIns="0" tIns="16912" rIns="0" bIns="0" rtlCol="0">
            <a:spAutoFit/>
          </a:bodyPr>
          <a:lstStyle/>
          <a:p>
            <a:pPr marL="16913">
              <a:spcBef>
                <a:spcPts val="133"/>
              </a:spcBef>
            </a:pPr>
            <a:r>
              <a:rPr sz="1864" spc="-67" dirty="0">
                <a:latin typeface="Arial MT"/>
                <a:cs typeface="Arial MT"/>
              </a:rPr>
              <a:t>•</a:t>
            </a:r>
            <a:endParaRPr sz="1864">
              <a:latin typeface="Arial MT"/>
              <a:cs typeface="Arial MT"/>
            </a:endParaRPr>
          </a:p>
        </p:txBody>
      </p:sp>
      <p:sp>
        <p:nvSpPr>
          <p:cNvPr id="4" name="object 4"/>
          <p:cNvSpPr txBox="1"/>
          <p:nvPr/>
        </p:nvSpPr>
        <p:spPr>
          <a:xfrm>
            <a:off x="639248" y="2457805"/>
            <a:ext cx="7190302" cy="2771039"/>
          </a:xfrm>
          <a:prstGeom prst="rect">
            <a:avLst/>
          </a:prstGeom>
        </p:spPr>
        <p:txBody>
          <a:bodyPr vert="horz" wrap="square" lIns="0" tIns="49046" rIns="0" bIns="0" rtlCol="0">
            <a:spAutoFit/>
          </a:bodyPr>
          <a:lstStyle/>
          <a:p>
            <a:pPr marL="244387" marR="6765">
              <a:lnSpc>
                <a:spcPts val="2011"/>
              </a:lnSpc>
              <a:spcBef>
                <a:spcPts val="386"/>
              </a:spcBef>
            </a:pPr>
            <a:r>
              <a:rPr sz="1864" dirty="0">
                <a:latin typeface="Calibri"/>
                <a:cs typeface="Calibri"/>
              </a:rPr>
              <a:t>Leading</a:t>
            </a:r>
            <a:r>
              <a:rPr sz="1864" spc="-53" dirty="0">
                <a:latin typeface="Calibri"/>
                <a:cs typeface="Calibri"/>
              </a:rPr>
              <a:t> </a:t>
            </a:r>
            <a:r>
              <a:rPr sz="1864" dirty="0">
                <a:latin typeface="Calibri"/>
                <a:cs typeface="Calibri"/>
              </a:rPr>
              <a:t>or</a:t>
            </a:r>
            <a:r>
              <a:rPr sz="1864" spc="-47" dirty="0">
                <a:latin typeface="Calibri"/>
                <a:cs typeface="Calibri"/>
              </a:rPr>
              <a:t> </a:t>
            </a:r>
            <a:r>
              <a:rPr sz="1864" spc="-13" dirty="0">
                <a:latin typeface="Calibri"/>
                <a:cs typeface="Calibri"/>
              </a:rPr>
              <a:t>inappropriately</a:t>
            </a:r>
            <a:r>
              <a:rPr sz="1864" spc="-53" dirty="0">
                <a:latin typeface="Calibri"/>
                <a:cs typeface="Calibri"/>
              </a:rPr>
              <a:t> </a:t>
            </a:r>
            <a:r>
              <a:rPr sz="1864" dirty="0">
                <a:latin typeface="Calibri"/>
                <a:cs typeface="Calibri"/>
              </a:rPr>
              <a:t>used</a:t>
            </a:r>
            <a:r>
              <a:rPr sz="1864" spc="-53" dirty="0">
                <a:latin typeface="Calibri"/>
                <a:cs typeface="Calibri"/>
              </a:rPr>
              <a:t> </a:t>
            </a:r>
            <a:r>
              <a:rPr sz="1864" dirty="0">
                <a:latin typeface="Calibri"/>
                <a:cs typeface="Calibri"/>
              </a:rPr>
              <a:t>closed</a:t>
            </a:r>
            <a:r>
              <a:rPr sz="1864" spc="-53" dirty="0">
                <a:latin typeface="Calibri"/>
                <a:cs typeface="Calibri"/>
              </a:rPr>
              <a:t> </a:t>
            </a:r>
            <a:r>
              <a:rPr sz="1864" spc="-13" dirty="0">
                <a:latin typeface="Calibri"/>
                <a:cs typeface="Calibri"/>
              </a:rPr>
              <a:t>questions</a:t>
            </a:r>
            <a:r>
              <a:rPr sz="1864" spc="-53" dirty="0">
                <a:latin typeface="Calibri"/>
                <a:cs typeface="Calibri"/>
              </a:rPr>
              <a:t> </a:t>
            </a:r>
            <a:r>
              <a:rPr sz="1864" spc="-13" dirty="0">
                <a:latin typeface="Calibri"/>
                <a:cs typeface="Calibri"/>
              </a:rPr>
              <a:t>Language</a:t>
            </a:r>
            <a:r>
              <a:rPr sz="1864" spc="-47" dirty="0">
                <a:latin typeface="Calibri"/>
                <a:cs typeface="Calibri"/>
              </a:rPr>
              <a:t> </a:t>
            </a:r>
            <a:r>
              <a:rPr sz="1864" dirty="0">
                <a:latin typeface="Calibri"/>
                <a:cs typeface="Calibri"/>
              </a:rPr>
              <a:t>might</a:t>
            </a:r>
            <a:r>
              <a:rPr sz="1864" spc="-53" dirty="0">
                <a:latin typeface="Calibri"/>
                <a:cs typeface="Calibri"/>
              </a:rPr>
              <a:t> </a:t>
            </a:r>
            <a:r>
              <a:rPr sz="1864" dirty="0">
                <a:latin typeface="Calibri"/>
                <a:cs typeface="Calibri"/>
              </a:rPr>
              <a:t>make</a:t>
            </a:r>
            <a:r>
              <a:rPr sz="1864" spc="-53" dirty="0">
                <a:latin typeface="Calibri"/>
                <a:cs typeface="Calibri"/>
              </a:rPr>
              <a:t> </a:t>
            </a:r>
            <a:r>
              <a:rPr sz="1864" spc="-33" dirty="0">
                <a:latin typeface="Calibri"/>
                <a:cs typeface="Calibri"/>
              </a:rPr>
              <a:t>the </a:t>
            </a:r>
            <a:r>
              <a:rPr sz="1864" spc="-13" dirty="0">
                <a:latin typeface="Calibri"/>
                <a:cs typeface="Calibri"/>
              </a:rPr>
              <a:t>communication</a:t>
            </a:r>
            <a:r>
              <a:rPr sz="1864" spc="-40" dirty="0">
                <a:latin typeface="Calibri"/>
                <a:cs typeface="Calibri"/>
              </a:rPr>
              <a:t> </a:t>
            </a:r>
            <a:r>
              <a:rPr sz="1864" dirty="0">
                <a:latin typeface="Calibri"/>
                <a:cs typeface="Calibri"/>
              </a:rPr>
              <a:t>process</a:t>
            </a:r>
            <a:r>
              <a:rPr sz="1864" spc="-33" dirty="0">
                <a:latin typeface="Calibri"/>
                <a:cs typeface="Calibri"/>
              </a:rPr>
              <a:t> </a:t>
            </a:r>
            <a:r>
              <a:rPr sz="1864" spc="-13" dirty="0">
                <a:latin typeface="Calibri"/>
                <a:cs typeface="Calibri"/>
              </a:rPr>
              <a:t>difficult.</a:t>
            </a:r>
            <a:endParaRPr sz="1864" dirty="0">
              <a:latin typeface="Calibri"/>
              <a:cs typeface="Calibri"/>
            </a:endParaRPr>
          </a:p>
          <a:p>
            <a:pPr marL="244387" indent="-227474">
              <a:spcBef>
                <a:spcPts val="752"/>
              </a:spcBef>
              <a:buFont typeface="Arial MT"/>
              <a:buChar char="•"/>
              <a:tabLst>
                <a:tab pos="244387" algn="l"/>
              </a:tabLst>
            </a:pPr>
            <a:r>
              <a:rPr sz="1864" dirty="0">
                <a:latin typeface="Calibri"/>
                <a:cs typeface="Calibri"/>
              </a:rPr>
              <a:t>Poor</a:t>
            </a:r>
            <a:r>
              <a:rPr sz="1864" spc="-47" dirty="0">
                <a:latin typeface="Calibri"/>
                <a:cs typeface="Calibri"/>
              </a:rPr>
              <a:t> </a:t>
            </a:r>
            <a:r>
              <a:rPr sz="1864" spc="-13" dirty="0">
                <a:latin typeface="Calibri"/>
                <a:cs typeface="Calibri"/>
              </a:rPr>
              <a:t>communication</a:t>
            </a:r>
            <a:r>
              <a:rPr sz="1864" spc="-47" dirty="0">
                <a:latin typeface="Calibri"/>
                <a:cs typeface="Calibri"/>
              </a:rPr>
              <a:t> </a:t>
            </a:r>
            <a:r>
              <a:rPr sz="1864" dirty="0">
                <a:latin typeface="Calibri"/>
                <a:cs typeface="Calibri"/>
              </a:rPr>
              <a:t>skills</a:t>
            </a:r>
            <a:r>
              <a:rPr sz="1864" spc="-40" dirty="0">
                <a:latin typeface="Calibri"/>
                <a:cs typeface="Calibri"/>
              </a:rPr>
              <a:t> </a:t>
            </a:r>
            <a:r>
              <a:rPr sz="1864" dirty="0">
                <a:latin typeface="Calibri"/>
                <a:cs typeface="Calibri"/>
              </a:rPr>
              <a:t>from</a:t>
            </a:r>
            <a:r>
              <a:rPr sz="1864" spc="-47" dirty="0">
                <a:latin typeface="Calibri"/>
                <a:cs typeface="Calibri"/>
              </a:rPr>
              <a:t> </a:t>
            </a:r>
            <a:r>
              <a:rPr sz="1864" dirty="0">
                <a:latin typeface="Calibri"/>
                <a:cs typeface="Calibri"/>
              </a:rPr>
              <a:t>either</a:t>
            </a:r>
            <a:r>
              <a:rPr sz="1864" spc="-40" dirty="0">
                <a:latin typeface="Calibri"/>
                <a:cs typeface="Calibri"/>
              </a:rPr>
              <a:t> </a:t>
            </a:r>
            <a:r>
              <a:rPr sz="1864" spc="-13" dirty="0">
                <a:latin typeface="Calibri"/>
                <a:cs typeface="Calibri"/>
              </a:rPr>
              <a:t>party.</a:t>
            </a:r>
            <a:endParaRPr sz="1864" dirty="0">
              <a:latin typeface="Calibri"/>
              <a:cs typeface="Calibri"/>
            </a:endParaRPr>
          </a:p>
          <a:p>
            <a:pPr marL="244387" indent="-227474">
              <a:spcBef>
                <a:spcPts val="779"/>
              </a:spcBef>
              <a:buFont typeface="Arial MT"/>
              <a:buChar char="•"/>
              <a:tabLst>
                <a:tab pos="244387" algn="l"/>
              </a:tabLst>
            </a:pPr>
            <a:r>
              <a:rPr sz="1864" dirty="0">
                <a:latin typeface="Calibri"/>
                <a:cs typeface="Calibri"/>
              </a:rPr>
              <a:t>Not</a:t>
            </a:r>
            <a:r>
              <a:rPr sz="1864" spc="-40" dirty="0">
                <a:latin typeface="Calibri"/>
                <a:cs typeface="Calibri"/>
              </a:rPr>
              <a:t> </a:t>
            </a:r>
            <a:r>
              <a:rPr sz="1864" spc="-13" dirty="0">
                <a:latin typeface="Calibri"/>
                <a:cs typeface="Calibri"/>
              </a:rPr>
              <a:t>actively</a:t>
            </a:r>
            <a:r>
              <a:rPr sz="1864" spc="-27" dirty="0">
                <a:latin typeface="Calibri"/>
                <a:cs typeface="Calibri"/>
              </a:rPr>
              <a:t> </a:t>
            </a:r>
            <a:r>
              <a:rPr sz="1864" spc="-13" dirty="0">
                <a:latin typeface="Calibri"/>
                <a:cs typeface="Calibri"/>
              </a:rPr>
              <a:t>listening</a:t>
            </a:r>
            <a:r>
              <a:rPr sz="1864" spc="-27" dirty="0">
                <a:latin typeface="Calibri"/>
                <a:cs typeface="Calibri"/>
              </a:rPr>
              <a:t> </a:t>
            </a:r>
            <a:r>
              <a:rPr sz="1864" dirty="0">
                <a:latin typeface="Calibri"/>
                <a:cs typeface="Calibri"/>
              </a:rPr>
              <a:t>could</a:t>
            </a:r>
            <a:r>
              <a:rPr sz="1864" spc="-33" dirty="0">
                <a:latin typeface="Calibri"/>
                <a:cs typeface="Calibri"/>
              </a:rPr>
              <a:t> </a:t>
            </a:r>
            <a:r>
              <a:rPr sz="1864" dirty="0">
                <a:latin typeface="Calibri"/>
                <a:cs typeface="Calibri"/>
              </a:rPr>
              <a:t>cause</a:t>
            </a:r>
            <a:r>
              <a:rPr sz="1864" spc="-33" dirty="0">
                <a:latin typeface="Calibri"/>
                <a:cs typeface="Calibri"/>
              </a:rPr>
              <a:t> </a:t>
            </a:r>
            <a:r>
              <a:rPr sz="1864" spc="-13" dirty="0">
                <a:latin typeface="Calibri"/>
                <a:cs typeface="Calibri"/>
              </a:rPr>
              <a:t>tension</a:t>
            </a:r>
            <a:r>
              <a:rPr sz="1864" spc="-33" dirty="0">
                <a:latin typeface="Calibri"/>
                <a:cs typeface="Calibri"/>
              </a:rPr>
              <a:t> </a:t>
            </a:r>
            <a:r>
              <a:rPr sz="1864" spc="-13" dirty="0">
                <a:latin typeface="Calibri"/>
                <a:cs typeface="Calibri"/>
              </a:rPr>
              <a:t>between</a:t>
            </a:r>
            <a:r>
              <a:rPr sz="1864" spc="-33" dirty="0">
                <a:latin typeface="Calibri"/>
                <a:cs typeface="Calibri"/>
              </a:rPr>
              <a:t> </a:t>
            </a:r>
            <a:r>
              <a:rPr sz="1864" spc="-13" dirty="0">
                <a:latin typeface="Calibri"/>
                <a:cs typeface="Calibri"/>
              </a:rPr>
              <a:t>parties.</a:t>
            </a:r>
            <a:endParaRPr sz="1864" dirty="0">
              <a:latin typeface="Calibri"/>
              <a:cs typeface="Calibri"/>
            </a:endParaRPr>
          </a:p>
          <a:p>
            <a:pPr marL="244387" indent="-227474">
              <a:spcBef>
                <a:spcPts val="779"/>
              </a:spcBef>
              <a:buFont typeface="Arial MT"/>
              <a:buChar char="•"/>
              <a:tabLst>
                <a:tab pos="244387" algn="l"/>
              </a:tabLst>
            </a:pPr>
            <a:r>
              <a:rPr sz="1864" spc="-13" dirty="0">
                <a:latin typeface="Calibri"/>
                <a:cs typeface="Calibri"/>
              </a:rPr>
              <a:t>Witnesses</a:t>
            </a:r>
            <a:r>
              <a:rPr sz="1864" dirty="0">
                <a:latin typeface="Calibri"/>
                <a:cs typeface="Calibri"/>
              </a:rPr>
              <a:t> </a:t>
            </a:r>
            <a:r>
              <a:rPr sz="1864" spc="-27" dirty="0">
                <a:latin typeface="Calibri"/>
                <a:cs typeface="Calibri"/>
              </a:rPr>
              <a:t>may:</a:t>
            </a:r>
            <a:endParaRPr sz="1864" dirty="0">
              <a:latin typeface="Calibri"/>
              <a:cs typeface="Calibri"/>
            </a:endParaRPr>
          </a:p>
          <a:p>
            <a:pPr marL="701027" lvl="1" indent="-227474">
              <a:spcBef>
                <a:spcPts val="280"/>
              </a:spcBef>
              <a:buFont typeface="Arial MT"/>
              <a:buChar char="•"/>
              <a:tabLst>
                <a:tab pos="701027" algn="l"/>
              </a:tabLst>
            </a:pPr>
            <a:r>
              <a:rPr sz="1864" dirty="0">
                <a:latin typeface="Calibri"/>
                <a:cs typeface="Calibri"/>
              </a:rPr>
              <a:t>be</a:t>
            </a:r>
            <a:r>
              <a:rPr sz="1864" spc="-47" dirty="0">
                <a:latin typeface="Calibri"/>
                <a:cs typeface="Calibri"/>
              </a:rPr>
              <a:t> </a:t>
            </a:r>
            <a:r>
              <a:rPr sz="1864" dirty="0">
                <a:latin typeface="Calibri"/>
                <a:cs typeface="Calibri"/>
              </a:rPr>
              <a:t>in</a:t>
            </a:r>
            <a:r>
              <a:rPr sz="1864" spc="-47" dirty="0">
                <a:latin typeface="Calibri"/>
                <a:cs typeface="Calibri"/>
              </a:rPr>
              <a:t> </a:t>
            </a:r>
            <a:r>
              <a:rPr sz="1864" dirty="0">
                <a:latin typeface="Calibri"/>
                <a:cs typeface="Calibri"/>
              </a:rPr>
              <a:t>shock</a:t>
            </a:r>
            <a:r>
              <a:rPr sz="1864" spc="-47" dirty="0">
                <a:latin typeface="Calibri"/>
                <a:cs typeface="Calibri"/>
              </a:rPr>
              <a:t> </a:t>
            </a:r>
            <a:r>
              <a:rPr sz="1864" dirty="0">
                <a:latin typeface="Calibri"/>
                <a:cs typeface="Calibri"/>
              </a:rPr>
              <a:t>and</a:t>
            </a:r>
            <a:r>
              <a:rPr sz="1864" spc="-47" dirty="0">
                <a:latin typeface="Calibri"/>
                <a:cs typeface="Calibri"/>
              </a:rPr>
              <a:t> </a:t>
            </a:r>
            <a:r>
              <a:rPr sz="1864" dirty="0">
                <a:latin typeface="Calibri"/>
                <a:cs typeface="Calibri"/>
              </a:rPr>
              <a:t>may</a:t>
            </a:r>
            <a:r>
              <a:rPr sz="1864" spc="-47" dirty="0">
                <a:latin typeface="Calibri"/>
                <a:cs typeface="Calibri"/>
              </a:rPr>
              <a:t> </a:t>
            </a:r>
            <a:r>
              <a:rPr sz="1864" dirty="0">
                <a:latin typeface="Calibri"/>
                <a:cs typeface="Calibri"/>
              </a:rPr>
              <a:t>not</a:t>
            </a:r>
            <a:r>
              <a:rPr sz="1864" spc="-47" dirty="0">
                <a:latin typeface="Calibri"/>
                <a:cs typeface="Calibri"/>
              </a:rPr>
              <a:t> </a:t>
            </a:r>
            <a:r>
              <a:rPr sz="1864" dirty="0">
                <a:latin typeface="Calibri"/>
                <a:cs typeface="Calibri"/>
              </a:rPr>
              <a:t>think</a:t>
            </a:r>
            <a:r>
              <a:rPr sz="1864" spc="-47" dirty="0">
                <a:latin typeface="Calibri"/>
                <a:cs typeface="Calibri"/>
              </a:rPr>
              <a:t> </a:t>
            </a:r>
            <a:r>
              <a:rPr sz="1864" spc="-13" dirty="0">
                <a:latin typeface="Calibri"/>
                <a:cs typeface="Calibri"/>
              </a:rPr>
              <a:t>rationally</a:t>
            </a:r>
            <a:endParaRPr sz="1864" dirty="0">
              <a:latin typeface="Calibri"/>
              <a:cs typeface="Calibri"/>
            </a:endParaRPr>
          </a:p>
          <a:p>
            <a:pPr marL="701027" lvl="1" indent="-227474">
              <a:spcBef>
                <a:spcPts val="278"/>
              </a:spcBef>
              <a:buFont typeface="Arial MT"/>
              <a:buChar char="•"/>
              <a:tabLst>
                <a:tab pos="701027" algn="l"/>
              </a:tabLst>
            </a:pPr>
            <a:r>
              <a:rPr sz="1864" dirty="0">
                <a:latin typeface="Calibri"/>
                <a:cs typeface="Calibri"/>
              </a:rPr>
              <a:t>may</a:t>
            </a:r>
            <a:r>
              <a:rPr sz="1864" spc="-60" dirty="0">
                <a:latin typeface="Calibri"/>
                <a:cs typeface="Calibri"/>
              </a:rPr>
              <a:t> </a:t>
            </a:r>
            <a:r>
              <a:rPr sz="1864" dirty="0">
                <a:latin typeface="Calibri"/>
                <a:cs typeface="Calibri"/>
              </a:rPr>
              <a:t>have</a:t>
            </a:r>
            <a:r>
              <a:rPr sz="1864" spc="-60" dirty="0">
                <a:latin typeface="Calibri"/>
                <a:cs typeface="Calibri"/>
              </a:rPr>
              <a:t> </a:t>
            </a:r>
            <a:r>
              <a:rPr sz="1864" spc="-13" dirty="0">
                <a:latin typeface="Calibri"/>
                <a:cs typeface="Calibri"/>
              </a:rPr>
              <a:t>heard</a:t>
            </a:r>
            <a:r>
              <a:rPr sz="1864" spc="-60" dirty="0">
                <a:latin typeface="Calibri"/>
                <a:cs typeface="Calibri"/>
              </a:rPr>
              <a:t> </a:t>
            </a:r>
            <a:r>
              <a:rPr sz="1864" dirty="0">
                <a:latin typeface="Calibri"/>
                <a:cs typeface="Calibri"/>
              </a:rPr>
              <a:t>rumours</a:t>
            </a:r>
            <a:r>
              <a:rPr sz="1864" spc="-60" dirty="0">
                <a:latin typeface="Calibri"/>
                <a:cs typeface="Calibri"/>
              </a:rPr>
              <a:t> </a:t>
            </a:r>
            <a:r>
              <a:rPr sz="1864" dirty="0">
                <a:latin typeface="Calibri"/>
                <a:cs typeface="Calibri"/>
              </a:rPr>
              <a:t>or</a:t>
            </a:r>
            <a:r>
              <a:rPr sz="1864" spc="-53" dirty="0">
                <a:latin typeface="Calibri"/>
                <a:cs typeface="Calibri"/>
              </a:rPr>
              <a:t> </a:t>
            </a:r>
            <a:r>
              <a:rPr sz="1864" dirty="0">
                <a:latin typeface="Calibri"/>
                <a:cs typeface="Calibri"/>
              </a:rPr>
              <a:t>formed</a:t>
            </a:r>
            <a:r>
              <a:rPr sz="1864" spc="-60" dirty="0">
                <a:latin typeface="Calibri"/>
                <a:cs typeface="Calibri"/>
              </a:rPr>
              <a:t> </a:t>
            </a:r>
            <a:r>
              <a:rPr sz="1864" dirty="0">
                <a:latin typeface="Calibri"/>
                <a:cs typeface="Calibri"/>
              </a:rPr>
              <a:t>opinions</a:t>
            </a:r>
            <a:r>
              <a:rPr sz="1864" spc="-60" dirty="0">
                <a:latin typeface="Calibri"/>
                <a:cs typeface="Calibri"/>
              </a:rPr>
              <a:t> </a:t>
            </a:r>
            <a:r>
              <a:rPr sz="1864" dirty="0">
                <a:latin typeface="Calibri"/>
                <a:cs typeface="Calibri"/>
              </a:rPr>
              <a:t>based</a:t>
            </a:r>
            <a:r>
              <a:rPr sz="1864" spc="-60" dirty="0">
                <a:latin typeface="Calibri"/>
                <a:cs typeface="Calibri"/>
              </a:rPr>
              <a:t> </a:t>
            </a:r>
            <a:r>
              <a:rPr sz="1864" dirty="0">
                <a:latin typeface="Calibri"/>
                <a:cs typeface="Calibri"/>
              </a:rPr>
              <a:t>on</a:t>
            </a:r>
            <a:r>
              <a:rPr sz="1864" spc="-60" dirty="0">
                <a:latin typeface="Calibri"/>
                <a:cs typeface="Calibri"/>
              </a:rPr>
              <a:t> </a:t>
            </a:r>
            <a:r>
              <a:rPr sz="1864" spc="-13" dirty="0">
                <a:latin typeface="Calibri"/>
                <a:cs typeface="Calibri"/>
              </a:rPr>
              <a:t>hearsay.</a:t>
            </a:r>
            <a:endParaRPr sz="1864" dirty="0">
              <a:latin typeface="Calibri"/>
              <a:cs typeface="Calibri"/>
            </a:endParaRPr>
          </a:p>
          <a:p>
            <a:pPr marL="244387" indent="-227474">
              <a:spcBef>
                <a:spcPts val="779"/>
              </a:spcBef>
              <a:buFont typeface="Arial MT"/>
              <a:buChar char="•"/>
              <a:tabLst>
                <a:tab pos="244387" algn="l"/>
              </a:tabLst>
            </a:pPr>
            <a:r>
              <a:rPr sz="1864" spc="-13" dirty="0">
                <a:latin typeface="Calibri"/>
                <a:cs typeface="Calibri"/>
              </a:rPr>
              <a:t>Witnesses</a:t>
            </a:r>
            <a:r>
              <a:rPr sz="1864" spc="-53" dirty="0">
                <a:latin typeface="Calibri"/>
                <a:cs typeface="Calibri"/>
              </a:rPr>
              <a:t> </a:t>
            </a:r>
            <a:r>
              <a:rPr sz="1864" dirty="0">
                <a:latin typeface="Calibri"/>
                <a:cs typeface="Calibri"/>
              </a:rPr>
              <a:t>may</a:t>
            </a:r>
            <a:r>
              <a:rPr sz="1864" spc="-47" dirty="0">
                <a:latin typeface="Calibri"/>
                <a:cs typeface="Calibri"/>
              </a:rPr>
              <a:t> </a:t>
            </a:r>
            <a:r>
              <a:rPr sz="1864" dirty="0">
                <a:latin typeface="Calibri"/>
                <a:cs typeface="Calibri"/>
              </a:rPr>
              <a:t>be</a:t>
            </a:r>
            <a:r>
              <a:rPr sz="1864" spc="-53" dirty="0">
                <a:latin typeface="Calibri"/>
                <a:cs typeface="Calibri"/>
              </a:rPr>
              <a:t> </a:t>
            </a:r>
            <a:r>
              <a:rPr sz="1864" spc="-13" dirty="0">
                <a:latin typeface="Calibri"/>
                <a:cs typeface="Calibri"/>
              </a:rPr>
              <a:t>reluctant</a:t>
            </a:r>
            <a:r>
              <a:rPr sz="1864" spc="-47" dirty="0">
                <a:latin typeface="Calibri"/>
                <a:cs typeface="Calibri"/>
              </a:rPr>
              <a:t> </a:t>
            </a:r>
            <a:r>
              <a:rPr sz="1864" dirty="0">
                <a:latin typeface="Calibri"/>
                <a:cs typeface="Calibri"/>
              </a:rPr>
              <a:t>or</a:t>
            </a:r>
            <a:r>
              <a:rPr sz="1864" spc="-53" dirty="0">
                <a:latin typeface="Calibri"/>
                <a:cs typeface="Calibri"/>
              </a:rPr>
              <a:t> </a:t>
            </a:r>
            <a:r>
              <a:rPr sz="1864" dirty="0">
                <a:latin typeface="Calibri"/>
                <a:cs typeface="Calibri"/>
              </a:rPr>
              <a:t>unwilling</a:t>
            </a:r>
            <a:r>
              <a:rPr sz="1864" spc="-47" dirty="0">
                <a:latin typeface="Calibri"/>
                <a:cs typeface="Calibri"/>
              </a:rPr>
              <a:t> </a:t>
            </a:r>
            <a:r>
              <a:rPr sz="1864" dirty="0">
                <a:latin typeface="Calibri"/>
                <a:cs typeface="Calibri"/>
              </a:rPr>
              <a:t>because</a:t>
            </a:r>
            <a:r>
              <a:rPr sz="1864" spc="-53" dirty="0">
                <a:latin typeface="Calibri"/>
                <a:cs typeface="Calibri"/>
              </a:rPr>
              <a:t> </a:t>
            </a:r>
            <a:r>
              <a:rPr sz="1864" dirty="0">
                <a:latin typeface="Calibri"/>
                <a:cs typeface="Calibri"/>
              </a:rPr>
              <a:t>the</a:t>
            </a:r>
            <a:r>
              <a:rPr sz="1864" spc="-47" dirty="0">
                <a:latin typeface="Calibri"/>
                <a:cs typeface="Calibri"/>
              </a:rPr>
              <a:t> </a:t>
            </a:r>
            <a:r>
              <a:rPr sz="1864" dirty="0">
                <a:latin typeface="Calibri"/>
                <a:cs typeface="Calibri"/>
              </a:rPr>
              <a:t>may</a:t>
            </a:r>
            <a:r>
              <a:rPr sz="1864" spc="-53" dirty="0">
                <a:latin typeface="Calibri"/>
                <a:cs typeface="Calibri"/>
              </a:rPr>
              <a:t> </a:t>
            </a:r>
            <a:r>
              <a:rPr sz="1864" spc="-33" dirty="0">
                <a:latin typeface="Calibri"/>
                <a:cs typeface="Calibri"/>
              </a:rPr>
              <a:t>be:</a:t>
            </a:r>
            <a:endParaRPr sz="1864" dirty="0">
              <a:latin typeface="Calibri"/>
              <a:cs typeface="Calibri"/>
            </a:endParaRPr>
          </a:p>
        </p:txBody>
      </p:sp>
      <p:sp>
        <p:nvSpPr>
          <p:cNvPr id="5" name="object 5"/>
          <p:cNvSpPr txBox="1"/>
          <p:nvPr/>
        </p:nvSpPr>
        <p:spPr>
          <a:xfrm>
            <a:off x="1096120" y="5168746"/>
            <a:ext cx="4159618" cy="664306"/>
          </a:xfrm>
          <a:prstGeom prst="rect">
            <a:avLst/>
          </a:prstGeom>
        </p:spPr>
        <p:txBody>
          <a:bodyPr vert="horz" wrap="square" lIns="0" tIns="51583" rIns="0" bIns="0" rtlCol="0">
            <a:spAutoFit/>
          </a:bodyPr>
          <a:lstStyle/>
          <a:p>
            <a:pPr marL="244387" indent="-227474">
              <a:spcBef>
                <a:spcPts val="406"/>
              </a:spcBef>
              <a:buFont typeface="Arial MT"/>
              <a:buChar char="•"/>
              <a:tabLst>
                <a:tab pos="244387" algn="l"/>
              </a:tabLst>
            </a:pPr>
            <a:r>
              <a:rPr sz="1864" dirty="0">
                <a:latin typeface="Calibri"/>
                <a:cs typeface="Calibri"/>
              </a:rPr>
              <a:t>too</a:t>
            </a:r>
            <a:r>
              <a:rPr sz="1864" spc="-20" dirty="0">
                <a:latin typeface="Calibri"/>
                <a:cs typeface="Calibri"/>
              </a:rPr>
              <a:t> </a:t>
            </a:r>
            <a:r>
              <a:rPr sz="1864" spc="-13" dirty="0">
                <a:latin typeface="Calibri"/>
                <a:cs typeface="Calibri"/>
              </a:rPr>
              <a:t>scared</a:t>
            </a:r>
            <a:r>
              <a:rPr sz="1864" spc="-33" dirty="0">
                <a:latin typeface="Calibri"/>
                <a:cs typeface="Calibri"/>
              </a:rPr>
              <a:t> </a:t>
            </a:r>
            <a:r>
              <a:rPr sz="1864" dirty="0">
                <a:latin typeface="Calibri"/>
                <a:cs typeface="Calibri"/>
              </a:rPr>
              <a:t>of</a:t>
            </a:r>
            <a:r>
              <a:rPr sz="1864" spc="-27" dirty="0">
                <a:latin typeface="Calibri"/>
                <a:cs typeface="Calibri"/>
              </a:rPr>
              <a:t> </a:t>
            </a:r>
            <a:r>
              <a:rPr sz="1864" spc="-13" dirty="0">
                <a:latin typeface="Calibri"/>
                <a:cs typeface="Calibri"/>
              </a:rPr>
              <a:t>repercussions</a:t>
            </a:r>
            <a:r>
              <a:rPr sz="1864" spc="-27" dirty="0">
                <a:latin typeface="Calibri"/>
                <a:cs typeface="Calibri"/>
              </a:rPr>
              <a:t> </a:t>
            </a:r>
            <a:r>
              <a:rPr sz="1864" dirty="0">
                <a:latin typeface="Calibri"/>
                <a:cs typeface="Calibri"/>
              </a:rPr>
              <a:t>to</a:t>
            </a:r>
            <a:r>
              <a:rPr sz="1864" spc="-20" dirty="0">
                <a:latin typeface="Calibri"/>
                <a:cs typeface="Calibri"/>
              </a:rPr>
              <a:t> </a:t>
            </a:r>
            <a:r>
              <a:rPr sz="1864" dirty="0">
                <a:latin typeface="Calibri"/>
                <a:cs typeface="Calibri"/>
              </a:rPr>
              <a:t>be</a:t>
            </a:r>
            <a:r>
              <a:rPr sz="1864" spc="-27" dirty="0">
                <a:latin typeface="Calibri"/>
                <a:cs typeface="Calibri"/>
              </a:rPr>
              <a:t> </a:t>
            </a:r>
            <a:r>
              <a:rPr sz="1864" spc="-13" dirty="0">
                <a:latin typeface="Calibri"/>
                <a:cs typeface="Calibri"/>
              </a:rPr>
              <a:t>honest</a:t>
            </a:r>
            <a:endParaRPr sz="1864">
              <a:latin typeface="Calibri"/>
              <a:cs typeface="Calibri"/>
            </a:endParaRPr>
          </a:p>
          <a:p>
            <a:pPr marL="244387" indent="-227474">
              <a:spcBef>
                <a:spcPts val="280"/>
              </a:spcBef>
              <a:buFont typeface="Arial MT"/>
              <a:buChar char="•"/>
              <a:tabLst>
                <a:tab pos="244387" algn="l"/>
              </a:tabLst>
            </a:pPr>
            <a:r>
              <a:rPr sz="1864" dirty="0">
                <a:latin typeface="Calibri"/>
                <a:cs typeface="Calibri"/>
              </a:rPr>
              <a:t>worried</a:t>
            </a:r>
            <a:r>
              <a:rPr sz="1864" spc="-53" dirty="0">
                <a:latin typeface="Calibri"/>
                <a:cs typeface="Calibri"/>
              </a:rPr>
              <a:t> </a:t>
            </a:r>
            <a:r>
              <a:rPr sz="1864" dirty="0">
                <a:latin typeface="Calibri"/>
                <a:cs typeface="Calibri"/>
              </a:rPr>
              <a:t>they</a:t>
            </a:r>
            <a:r>
              <a:rPr sz="1864" spc="-47" dirty="0">
                <a:latin typeface="Calibri"/>
                <a:cs typeface="Calibri"/>
              </a:rPr>
              <a:t> </a:t>
            </a:r>
            <a:r>
              <a:rPr sz="1864" dirty="0">
                <a:latin typeface="Calibri"/>
                <a:cs typeface="Calibri"/>
              </a:rPr>
              <a:t>may</a:t>
            </a:r>
            <a:r>
              <a:rPr sz="1864" spc="-40" dirty="0">
                <a:latin typeface="Calibri"/>
                <a:cs typeface="Calibri"/>
              </a:rPr>
              <a:t> </a:t>
            </a:r>
            <a:r>
              <a:rPr sz="1864" spc="-13" dirty="0">
                <a:latin typeface="Calibri"/>
                <a:cs typeface="Calibri"/>
              </a:rPr>
              <a:t>implicate</a:t>
            </a:r>
            <a:r>
              <a:rPr sz="1864" spc="-53" dirty="0">
                <a:latin typeface="Calibri"/>
                <a:cs typeface="Calibri"/>
              </a:rPr>
              <a:t> </a:t>
            </a:r>
            <a:r>
              <a:rPr sz="1864" spc="-13" dirty="0">
                <a:latin typeface="Calibri"/>
                <a:cs typeface="Calibri"/>
              </a:rPr>
              <a:t>themselves.</a:t>
            </a:r>
            <a:endParaRPr sz="1864">
              <a:latin typeface="Calibri"/>
              <a:cs typeface="Calibri"/>
            </a:endParaRPr>
          </a:p>
        </p:txBody>
      </p:sp>
      <p:pic>
        <p:nvPicPr>
          <p:cNvPr id="6" name="object 6"/>
          <p:cNvPicPr/>
          <p:nvPr/>
        </p:nvPicPr>
        <p:blipFill>
          <a:blip r:embed="rId2" cstate="print"/>
          <a:stretch>
            <a:fillRect/>
          </a:stretch>
        </p:blipFill>
        <p:spPr>
          <a:xfrm>
            <a:off x="7829550" y="14"/>
            <a:ext cx="4354932" cy="6848331"/>
          </a:xfrm>
          <a:prstGeom prst="rect">
            <a:avLst/>
          </a:prstGeom>
        </p:spPr>
      </p:pic>
    </p:spTree>
  </p:cSld>
  <p:clrMapOvr>
    <a:masterClrMapping/>
  </p:clrMapOvr>
  <p:transition>
    <p:dissolv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92738" y="4646294"/>
            <a:ext cx="2609592" cy="570434"/>
          </a:xfrm>
          <a:prstGeom prst="rect">
            <a:avLst/>
          </a:prstGeom>
        </p:spPr>
        <p:txBody>
          <a:bodyPr vert="horz" wrap="square" lIns="0" tIns="16912" rIns="0" bIns="0" rtlCol="0">
            <a:spAutoFit/>
          </a:bodyPr>
          <a:lstStyle/>
          <a:p>
            <a:pPr marL="16913">
              <a:spcBef>
                <a:spcPts val="133"/>
              </a:spcBef>
            </a:pPr>
            <a:r>
              <a:rPr sz="3596" dirty="0">
                <a:latin typeface="Times New Roman"/>
                <a:cs typeface="Times New Roman"/>
              </a:rPr>
              <a:t>Blame</a:t>
            </a:r>
            <a:r>
              <a:rPr sz="3596" spc="-87" dirty="0">
                <a:latin typeface="Times New Roman"/>
                <a:cs typeface="Times New Roman"/>
              </a:rPr>
              <a:t> </a:t>
            </a:r>
            <a:r>
              <a:rPr sz="3596" spc="-13" dirty="0">
                <a:latin typeface="Times New Roman"/>
                <a:cs typeface="Times New Roman"/>
              </a:rPr>
              <a:t>culture</a:t>
            </a:r>
            <a:endParaRPr sz="3596">
              <a:latin typeface="Times New Roman"/>
              <a:cs typeface="Times New Roman"/>
            </a:endParaRPr>
          </a:p>
        </p:txBody>
      </p:sp>
      <p:pic>
        <p:nvPicPr>
          <p:cNvPr id="3" name="object 3"/>
          <p:cNvPicPr/>
          <p:nvPr/>
        </p:nvPicPr>
        <p:blipFill>
          <a:blip r:embed="rId2" cstate="print"/>
          <a:stretch>
            <a:fillRect/>
          </a:stretch>
        </p:blipFill>
        <p:spPr>
          <a:xfrm>
            <a:off x="7517" y="19"/>
            <a:ext cx="12176475" cy="3705332"/>
          </a:xfrm>
          <a:prstGeom prst="rect">
            <a:avLst/>
          </a:prstGeom>
        </p:spPr>
      </p:pic>
      <p:sp>
        <p:nvSpPr>
          <p:cNvPr id="4" name="object 4"/>
          <p:cNvSpPr txBox="1"/>
          <p:nvPr/>
        </p:nvSpPr>
        <p:spPr>
          <a:xfrm>
            <a:off x="4331168" y="3738189"/>
            <a:ext cx="6044511" cy="793320"/>
          </a:xfrm>
          <a:prstGeom prst="rect">
            <a:avLst/>
          </a:prstGeom>
        </p:spPr>
        <p:txBody>
          <a:bodyPr vert="horz" wrap="square" lIns="0" tIns="115850" rIns="0" bIns="0" rtlCol="0">
            <a:spAutoFit/>
          </a:bodyPr>
          <a:lstStyle/>
          <a:p>
            <a:pPr marL="244387" indent="-227474">
              <a:spcBef>
                <a:spcPts val="912"/>
              </a:spcBef>
              <a:buFont typeface="Arial MT"/>
              <a:buChar char="•"/>
              <a:tabLst>
                <a:tab pos="244387" algn="l"/>
              </a:tabLst>
            </a:pPr>
            <a:r>
              <a:rPr sz="1864" dirty="0">
                <a:latin typeface="Calibri"/>
                <a:cs typeface="Calibri"/>
              </a:rPr>
              <a:t>A</a:t>
            </a:r>
            <a:r>
              <a:rPr sz="1864" spc="-47" dirty="0">
                <a:latin typeface="Calibri"/>
                <a:cs typeface="Calibri"/>
              </a:rPr>
              <a:t> </a:t>
            </a:r>
            <a:r>
              <a:rPr sz="1864" b="1" dirty="0">
                <a:latin typeface="Calibri"/>
                <a:cs typeface="Calibri"/>
              </a:rPr>
              <a:t>blame</a:t>
            </a:r>
            <a:r>
              <a:rPr sz="1864" b="1" spc="-40" dirty="0">
                <a:latin typeface="Calibri"/>
                <a:cs typeface="Calibri"/>
              </a:rPr>
              <a:t> </a:t>
            </a:r>
            <a:r>
              <a:rPr sz="1864" b="1" dirty="0">
                <a:latin typeface="Calibri"/>
                <a:cs typeface="Calibri"/>
              </a:rPr>
              <a:t>culture</a:t>
            </a:r>
            <a:r>
              <a:rPr sz="1864" b="1" spc="-40" dirty="0">
                <a:latin typeface="Calibri"/>
                <a:cs typeface="Calibri"/>
              </a:rPr>
              <a:t> </a:t>
            </a:r>
            <a:r>
              <a:rPr sz="1864" dirty="0">
                <a:latin typeface="Calibri"/>
                <a:cs typeface="Calibri"/>
              </a:rPr>
              <a:t>is</a:t>
            </a:r>
            <a:r>
              <a:rPr sz="1864" spc="-40" dirty="0">
                <a:latin typeface="Calibri"/>
                <a:cs typeface="Calibri"/>
              </a:rPr>
              <a:t> </a:t>
            </a:r>
            <a:r>
              <a:rPr sz="1864" dirty="0">
                <a:latin typeface="Calibri"/>
                <a:cs typeface="Calibri"/>
              </a:rPr>
              <a:t>the</a:t>
            </a:r>
            <a:r>
              <a:rPr sz="1864" spc="-47" dirty="0">
                <a:latin typeface="Calibri"/>
                <a:cs typeface="Calibri"/>
              </a:rPr>
              <a:t> </a:t>
            </a:r>
            <a:r>
              <a:rPr sz="1864" spc="-13" dirty="0">
                <a:latin typeface="Calibri"/>
                <a:cs typeface="Calibri"/>
              </a:rPr>
              <a:t>default</a:t>
            </a:r>
            <a:r>
              <a:rPr sz="1864" spc="-53" dirty="0">
                <a:latin typeface="Calibri"/>
                <a:cs typeface="Calibri"/>
              </a:rPr>
              <a:t> </a:t>
            </a:r>
            <a:r>
              <a:rPr sz="1864" spc="-13" dirty="0">
                <a:latin typeface="Calibri"/>
                <a:cs typeface="Calibri"/>
              </a:rPr>
              <a:t>culture</a:t>
            </a:r>
            <a:r>
              <a:rPr sz="1864" spc="-47" dirty="0">
                <a:latin typeface="Calibri"/>
                <a:cs typeface="Calibri"/>
              </a:rPr>
              <a:t> </a:t>
            </a:r>
            <a:r>
              <a:rPr sz="1864" dirty="0">
                <a:latin typeface="Calibri"/>
                <a:cs typeface="Calibri"/>
              </a:rPr>
              <a:t>due</a:t>
            </a:r>
            <a:r>
              <a:rPr sz="1864" spc="-53" dirty="0">
                <a:latin typeface="Calibri"/>
                <a:cs typeface="Calibri"/>
              </a:rPr>
              <a:t> </a:t>
            </a:r>
            <a:r>
              <a:rPr sz="1864" dirty="0">
                <a:latin typeface="Calibri"/>
                <a:cs typeface="Calibri"/>
              </a:rPr>
              <a:t>for</a:t>
            </a:r>
            <a:r>
              <a:rPr sz="1864" spc="-47" dirty="0">
                <a:latin typeface="Calibri"/>
                <a:cs typeface="Calibri"/>
              </a:rPr>
              <a:t> </a:t>
            </a:r>
            <a:r>
              <a:rPr sz="1864" dirty="0">
                <a:latin typeface="Calibri"/>
                <a:cs typeface="Calibri"/>
              </a:rPr>
              <a:t>human</a:t>
            </a:r>
            <a:r>
              <a:rPr sz="1864" spc="-53" dirty="0">
                <a:latin typeface="Calibri"/>
                <a:cs typeface="Calibri"/>
              </a:rPr>
              <a:t> </a:t>
            </a:r>
            <a:r>
              <a:rPr sz="1864" spc="-13" dirty="0">
                <a:latin typeface="Calibri"/>
                <a:cs typeface="Calibri"/>
              </a:rPr>
              <a:t>beings</a:t>
            </a:r>
            <a:endParaRPr sz="1864">
              <a:latin typeface="Calibri"/>
              <a:cs typeface="Calibri"/>
            </a:endParaRPr>
          </a:p>
          <a:p>
            <a:pPr marL="244387" indent="-227474">
              <a:spcBef>
                <a:spcPts val="779"/>
              </a:spcBef>
              <a:buFont typeface="Arial MT"/>
              <a:buChar char="•"/>
              <a:tabLst>
                <a:tab pos="244387" algn="l"/>
              </a:tabLst>
            </a:pPr>
            <a:r>
              <a:rPr sz="1864" dirty="0">
                <a:latin typeface="Calibri"/>
                <a:cs typeface="Calibri"/>
              </a:rPr>
              <a:t>Seeks</a:t>
            </a:r>
            <a:r>
              <a:rPr sz="1864" spc="-33" dirty="0">
                <a:latin typeface="Calibri"/>
                <a:cs typeface="Calibri"/>
              </a:rPr>
              <a:t> </a:t>
            </a:r>
            <a:r>
              <a:rPr sz="1864" dirty="0">
                <a:latin typeface="Calibri"/>
                <a:cs typeface="Calibri"/>
              </a:rPr>
              <a:t>to</a:t>
            </a:r>
            <a:r>
              <a:rPr sz="1864" spc="-20" dirty="0">
                <a:latin typeface="Calibri"/>
                <a:cs typeface="Calibri"/>
              </a:rPr>
              <a:t> </a:t>
            </a:r>
            <a:r>
              <a:rPr sz="1864" spc="-27" dirty="0">
                <a:latin typeface="Calibri"/>
                <a:cs typeface="Calibri"/>
              </a:rPr>
              <a:t>attribute</a:t>
            </a:r>
            <a:r>
              <a:rPr sz="1864" spc="-33" dirty="0">
                <a:latin typeface="Calibri"/>
                <a:cs typeface="Calibri"/>
              </a:rPr>
              <a:t> </a:t>
            </a:r>
            <a:r>
              <a:rPr sz="1864" dirty="0">
                <a:latin typeface="Calibri"/>
                <a:cs typeface="Calibri"/>
              </a:rPr>
              <a:t>blame</a:t>
            </a:r>
            <a:r>
              <a:rPr sz="1864" spc="-27" dirty="0">
                <a:latin typeface="Calibri"/>
                <a:cs typeface="Calibri"/>
              </a:rPr>
              <a:t> </a:t>
            </a:r>
            <a:r>
              <a:rPr sz="1864" dirty="0">
                <a:latin typeface="Calibri"/>
                <a:cs typeface="Calibri"/>
              </a:rPr>
              <a:t>to</a:t>
            </a:r>
            <a:r>
              <a:rPr sz="1864" spc="-33" dirty="0">
                <a:latin typeface="Calibri"/>
                <a:cs typeface="Calibri"/>
              </a:rPr>
              <a:t> </a:t>
            </a:r>
            <a:r>
              <a:rPr sz="1864" dirty="0">
                <a:latin typeface="Calibri"/>
                <a:cs typeface="Calibri"/>
              </a:rPr>
              <a:t>an</a:t>
            </a:r>
            <a:r>
              <a:rPr sz="1864" spc="-33" dirty="0">
                <a:latin typeface="Calibri"/>
                <a:cs typeface="Calibri"/>
              </a:rPr>
              <a:t> </a:t>
            </a:r>
            <a:r>
              <a:rPr sz="1864" spc="-13" dirty="0">
                <a:latin typeface="Calibri"/>
                <a:cs typeface="Calibri"/>
              </a:rPr>
              <a:t>individual</a:t>
            </a:r>
            <a:r>
              <a:rPr sz="1864" spc="-27" dirty="0">
                <a:latin typeface="Calibri"/>
                <a:cs typeface="Calibri"/>
              </a:rPr>
              <a:t> </a:t>
            </a:r>
            <a:r>
              <a:rPr sz="1864" dirty="0">
                <a:latin typeface="Calibri"/>
                <a:cs typeface="Calibri"/>
              </a:rPr>
              <a:t>or</a:t>
            </a:r>
            <a:r>
              <a:rPr sz="1864" spc="-33" dirty="0">
                <a:latin typeface="Calibri"/>
                <a:cs typeface="Calibri"/>
              </a:rPr>
              <a:t> </a:t>
            </a:r>
            <a:r>
              <a:rPr sz="1864" dirty="0">
                <a:latin typeface="Calibri"/>
                <a:cs typeface="Calibri"/>
              </a:rPr>
              <a:t>group</a:t>
            </a:r>
            <a:r>
              <a:rPr sz="1864" spc="-33" dirty="0">
                <a:latin typeface="Calibri"/>
                <a:cs typeface="Calibri"/>
              </a:rPr>
              <a:t> </a:t>
            </a:r>
            <a:r>
              <a:rPr sz="1864" dirty="0">
                <a:latin typeface="Calibri"/>
                <a:cs typeface="Calibri"/>
              </a:rPr>
              <a:t>of</a:t>
            </a:r>
            <a:r>
              <a:rPr sz="1864" spc="-27" dirty="0">
                <a:latin typeface="Calibri"/>
                <a:cs typeface="Calibri"/>
              </a:rPr>
              <a:t> </a:t>
            </a:r>
            <a:r>
              <a:rPr sz="1864" spc="-13" dirty="0">
                <a:latin typeface="Calibri"/>
                <a:cs typeface="Calibri"/>
              </a:rPr>
              <a:t>people.</a:t>
            </a:r>
            <a:endParaRPr sz="1864">
              <a:latin typeface="Calibri"/>
              <a:cs typeface="Calibri"/>
            </a:endParaRPr>
          </a:p>
        </p:txBody>
      </p:sp>
      <p:sp>
        <p:nvSpPr>
          <p:cNvPr id="5" name="object 5"/>
          <p:cNvSpPr txBox="1"/>
          <p:nvPr/>
        </p:nvSpPr>
        <p:spPr>
          <a:xfrm>
            <a:off x="4711817" y="4495680"/>
            <a:ext cx="117542" cy="664306"/>
          </a:xfrm>
          <a:prstGeom prst="rect">
            <a:avLst/>
          </a:prstGeom>
        </p:spPr>
        <p:txBody>
          <a:bodyPr vert="horz" wrap="square" lIns="0" tIns="51583" rIns="0" bIns="0" rtlCol="0">
            <a:spAutoFit/>
          </a:bodyPr>
          <a:lstStyle/>
          <a:p>
            <a:pPr marL="16913">
              <a:spcBef>
                <a:spcPts val="406"/>
              </a:spcBef>
            </a:pPr>
            <a:r>
              <a:rPr sz="1864" spc="-67" dirty="0">
                <a:latin typeface="Arial MT"/>
                <a:cs typeface="Arial MT"/>
              </a:rPr>
              <a:t>•</a:t>
            </a:r>
            <a:endParaRPr sz="1864">
              <a:latin typeface="Arial MT"/>
              <a:cs typeface="Arial MT"/>
            </a:endParaRPr>
          </a:p>
          <a:p>
            <a:pPr marL="16913">
              <a:spcBef>
                <a:spcPts val="280"/>
              </a:spcBef>
            </a:pPr>
            <a:r>
              <a:rPr sz="1864" spc="-67" dirty="0">
                <a:latin typeface="Arial MT"/>
                <a:cs typeface="Arial MT"/>
              </a:rPr>
              <a:t>•</a:t>
            </a:r>
            <a:endParaRPr sz="1864">
              <a:latin typeface="Arial MT"/>
              <a:cs typeface="Arial MT"/>
            </a:endParaRPr>
          </a:p>
        </p:txBody>
      </p:sp>
      <p:sp>
        <p:nvSpPr>
          <p:cNvPr id="6" name="object 6"/>
          <p:cNvSpPr txBox="1"/>
          <p:nvPr/>
        </p:nvSpPr>
        <p:spPr>
          <a:xfrm>
            <a:off x="4863793" y="4504289"/>
            <a:ext cx="6557804" cy="1557242"/>
          </a:xfrm>
          <a:prstGeom prst="rect">
            <a:avLst/>
          </a:prstGeom>
        </p:spPr>
        <p:txBody>
          <a:bodyPr vert="horz" wrap="square" lIns="0" tIns="51583" rIns="0" bIns="0" rtlCol="0">
            <a:spAutoFit/>
          </a:bodyPr>
          <a:lstStyle/>
          <a:p>
            <a:pPr marL="169126">
              <a:spcBef>
                <a:spcPts val="406"/>
              </a:spcBef>
            </a:pPr>
            <a:r>
              <a:rPr sz="1864" dirty="0">
                <a:latin typeface="Calibri"/>
                <a:cs typeface="Calibri"/>
              </a:rPr>
              <a:t>an</a:t>
            </a:r>
            <a:r>
              <a:rPr sz="1864" spc="-60" dirty="0">
                <a:latin typeface="Calibri"/>
                <a:cs typeface="Calibri"/>
              </a:rPr>
              <a:t> </a:t>
            </a:r>
            <a:r>
              <a:rPr sz="1864" dirty="0">
                <a:latin typeface="Calibri"/>
                <a:cs typeface="Calibri"/>
              </a:rPr>
              <a:t>easy</a:t>
            </a:r>
            <a:r>
              <a:rPr sz="1864" spc="-53" dirty="0">
                <a:latin typeface="Calibri"/>
                <a:cs typeface="Calibri"/>
              </a:rPr>
              <a:t> </a:t>
            </a:r>
            <a:r>
              <a:rPr sz="1864" dirty="0">
                <a:latin typeface="Calibri"/>
                <a:cs typeface="Calibri"/>
              </a:rPr>
              <a:t>way</a:t>
            </a:r>
            <a:r>
              <a:rPr sz="1864" spc="-53" dirty="0">
                <a:latin typeface="Calibri"/>
                <a:cs typeface="Calibri"/>
              </a:rPr>
              <a:t> </a:t>
            </a:r>
            <a:r>
              <a:rPr sz="1864" dirty="0">
                <a:latin typeface="Calibri"/>
                <a:cs typeface="Calibri"/>
              </a:rPr>
              <a:t>to</a:t>
            </a:r>
            <a:r>
              <a:rPr sz="1864" spc="-53" dirty="0">
                <a:latin typeface="Calibri"/>
                <a:cs typeface="Calibri"/>
              </a:rPr>
              <a:t> </a:t>
            </a:r>
            <a:r>
              <a:rPr sz="1864" dirty="0">
                <a:latin typeface="Calibri"/>
                <a:cs typeface="Calibri"/>
              </a:rPr>
              <a:t>show</a:t>
            </a:r>
            <a:r>
              <a:rPr sz="1864" spc="-53" dirty="0">
                <a:latin typeface="Calibri"/>
                <a:cs typeface="Calibri"/>
              </a:rPr>
              <a:t> </a:t>
            </a:r>
            <a:r>
              <a:rPr sz="1864" spc="-13" dirty="0">
                <a:latin typeface="Calibri"/>
                <a:cs typeface="Calibri"/>
              </a:rPr>
              <a:t>‘justice</a:t>
            </a:r>
            <a:r>
              <a:rPr sz="1864" spc="-53" dirty="0">
                <a:latin typeface="Calibri"/>
                <a:cs typeface="Calibri"/>
              </a:rPr>
              <a:t> </a:t>
            </a:r>
            <a:r>
              <a:rPr sz="1864" dirty="0">
                <a:latin typeface="Calibri"/>
                <a:cs typeface="Calibri"/>
              </a:rPr>
              <a:t>has</a:t>
            </a:r>
            <a:r>
              <a:rPr sz="1864" spc="-53" dirty="0">
                <a:latin typeface="Calibri"/>
                <a:cs typeface="Calibri"/>
              </a:rPr>
              <a:t> </a:t>
            </a:r>
            <a:r>
              <a:rPr sz="1864" dirty="0">
                <a:latin typeface="Calibri"/>
                <a:cs typeface="Calibri"/>
              </a:rPr>
              <a:t>been</a:t>
            </a:r>
            <a:r>
              <a:rPr sz="1864" spc="-60" dirty="0">
                <a:latin typeface="Calibri"/>
                <a:cs typeface="Calibri"/>
              </a:rPr>
              <a:t> </a:t>
            </a:r>
            <a:r>
              <a:rPr sz="1864" spc="-27" dirty="0">
                <a:latin typeface="Calibri"/>
                <a:cs typeface="Calibri"/>
              </a:rPr>
              <a:t>done’</a:t>
            </a:r>
            <a:endParaRPr sz="1864">
              <a:latin typeface="Calibri"/>
              <a:cs typeface="Calibri"/>
            </a:endParaRPr>
          </a:p>
          <a:p>
            <a:pPr marL="169126" marR="1080715">
              <a:lnSpc>
                <a:spcPts val="2011"/>
              </a:lnSpc>
              <a:spcBef>
                <a:spcPts val="533"/>
              </a:spcBef>
            </a:pPr>
            <a:r>
              <a:rPr sz="1864" dirty="0">
                <a:latin typeface="Calibri"/>
                <a:cs typeface="Calibri"/>
              </a:rPr>
              <a:t>is</a:t>
            </a:r>
            <a:r>
              <a:rPr sz="1864" spc="-47" dirty="0">
                <a:latin typeface="Calibri"/>
                <a:cs typeface="Calibri"/>
              </a:rPr>
              <a:t> </a:t>
            </a:r>
            <a:r>
              <a:rPr sz="1864" dirty="0">
                <a:latin typeface="Calibri"/>
                <a:cs typeface="Calibri"/>
              </a:rPr>
              <a:t>less</a:t>
            </a:r>
            <a:r>
              <a:rPr sz="1864" spc="-47" dirty="0">
                <a:latin typeface="Calibri"/>
                <a:cs typeface="Calibri"/>
              </a:rPr>
              <a:t> </a:t>
            </a:r>
            <a:r>
              <a:rPr sz="1864" spc="-13" dirty="0">
                <a:latin typeface="Calibri"/>
                <a:cs typeface="Calibri"/>
              </a:rPr>
              <a:t>complex/time-</a:t>
            </a:r>
            <a:r>
              <a:rPr sz="1864" dirty="0">
                <a:latin typeface="Calibri"/>
                <a:cs typeface="Calibri"/>
              </a:rPr>
              <a:t>consuming</a:t>
            </a:r>
            <a:r>
              <a:rPr sz="1864" spc="-47" dirty="0">
                <a:latin typeface="Calibri"/>
                <a:cs typeface="Calibri"/>
              </a:rPr>
              <a:t> </a:t>
            </a:r>
            <a:r>
              <a:rPr sz="1864" dirty="0">
                <a:latin typeface="Calibri"/>
                <a:cs typeface="Calibri"/>
              </a:rPr>
              <a:t>than</a:t>
            </a:r>
            <a:r>
              <a:rPr sz="1864" spc="-53" dirty="0">
                <a:latin typeface="Calibri"/>
                <a:cs typeface="Calibri"/>
              </a:rPr>
              <a:t> </a:t>
            </a:r>
            <a:r>
              <a:rPr sz="1864" dirty="0">
                <a:latin typeface="Calibri"/>
                <a:cs typeface="Calibri"/>
              </a:rPr>
              <a:t>carrying</a:t>
            </a:r>
            <a:r>
              <a:rPr sz="1864" spc="-47" dirty="0">
                <a:latin typeface="Calibri"/>
                <a:cs typeface="Calibri"/>
              </a:rPr>
              <a:t> </a:t>
            </a:r>
            <a:r>
              <a:rPr sz="1864" dirty="0">
                <a:latin typeface="Calibri"/>
                <a:cs typeface="Calibri"/>
              </a:rPr>
              <a:t>out</a:t>
            </a:r>
            <a:r>
              <a:rPr sz="1864" spc="-53" dirty="0">
                <a:latin typeface="Calibri"/>
                <a:cs typeface="Calibri"/>
              </a:rPr>
              <a:t> </a:t>
            </a:r>
            <a:r>
              <a:rPr sz="1864" dirty="0">
                <a:latin typeface="Calibri"/>
                <a:cs typeface="Calibri"/>
              </a:rPr>
              <a:t>a</a:t>
            </a:r>
            <a:r>
              <a:rPr sz="1864" spc="-47" dirty="0">
                <a:latin typeface="Calibri"/>
                <a:cs typeface="Calibri"/>
              </a:rPr>
              <a:t> </a:t>
            </a:r>
            <a:r>
              <a:rPr sz="1864" spc="-27" dirty="0">
                <a:latin typeface="Calibri"/>
                <a:cs typeface="Calibri"/>
              </a:rPr>
              <a:t>full investigation</a:t>
            </a:r>
            <a:r>
              <a:rPr sz="1864" spc="-13" dirty="0">
                <a:latin typeface="Calibri"/>
                <a:cs typeface="Calibri"/>
              </a:rPr>
              <a:t> </a:t>
            </a:r>
            <a:r>
              <a:rPr sz="1864" dirty="0">
                <a:latin typeface="Calibri"/>
                <a:cs typeface="Calibri"/>
              </a:rPr>
              <a:t>and</a:t>
            </a:r>
            <a:r>
              <a:rPr sz="1864" spc="-13" dirty="0">
                <a:latin typeface="Calibri"/>
                <a:cs typeface="Calibri"/>
              </a:rPr>
              <a:t> implementing</a:t>
            </a:r>
            <a:r>
              <a:rPr sz="1864" dirty="0">
                <a:latin typeface="Calibri"/>
                <a:cs typeface="Calibri"/>
              </a:rPr>
              <a:t> </a:t>
            </a:r>
            <a:r>
              <a:rPr sz="1864" spc="-13" dirty="0">
                <a:latin typeface="Calibri"/>
                <a:cs typeface="Calibri"/>
              </a:rPr>
              <a:t>additional</a:t>
            </a:r>
            <a:r>
              <a:rPr sz="1864" spc="-7" dirty="0">
                <a:latin typeface="Calibri"/>
                <a:cs typeface="Calibri"/>
              </a:rPr>
              <a:t> </a:t>
            </a:r>
            <a:r>
              <a:rPr sz="1864" spc="-13" dirty="0">
                <a:latin typeface="Calibri"/>
                <a:cs typeface="Calibri"/>
              </a:rPr>
              <a:t>controls!</a:t>
            </a:r>
            <a:endParaRPr sz="1864">
              <a:latin typeface="Calibri"/>
              <a:cs typeface="Calibri"/>
            </a:endParaRPr>
          </a:p>
          <a:p>
            <a:pPr marL="16913" marR="6765">
              <a:lnSpc>
                <a:spcPts val="2011"/>
              </a:lnSpc>
              <a:spcBef>
                <a:spcPts val="1012"/>
              </a:spcBef>
            </a:pPr>
            <a:r>
              <a:rPr sz="1864" dirty="0">
                <a:latin typeface="Calibri"/>
                <a:cs typeface="Calibri"/>
              </a:rPr>
              <a:t>People</a:t>
            </a:r>
            <a:r>
              <a:rPr sz="1864" spc="-60" dirty="0">
                <a:latin typeface="Calibri"/>
                <a:cs typeface="Calibri"/>
              </a:rPr>
              <a:t> </a:t>
            </a:r>
            <a:r>
              <a:rPr sz="1864" dirty="0">
                <a:latin typeface="Calibri"/>
                <a:cs typeface="Calibri"/>
              </a:rPr>
              <a:t>are</a:t>
            </a:r>
            <a:r>
              <a:rPr sz="1864" spc="-60" dirty="0">
                <a:latin typeface="Calibri"/>
                <a:cs typeface="Calibri"/>
              </a:rPr>
              <a:t> </a:t>
            </a:r>
            <a:r>
              <a:rPr sz="1864" dirty="0">
                <a:latin typeface="Calibri"/>
                <a:cs typeface="Calibri"/>
              </a:rPr>
              <a:t>less</a:t>
            </a:r>
            <a:r>
              <a:rPr sz="1864" spc="-53" dirty="0">
                <a:latin typeface="Calibri"/>
                <a:cs typeface="Calibri"/>
              </a:rPr>
              <a:t> </a:t>
            </a:r>
            <a:r>
              <a:rPr sz="1864" spc="-13" dirty="0">
                <a:latin typeface="Calibri"/>
                <a:cs typeface="Calibri"/>
              </a:rPr>
              <a:t>likely</a:t>
            </a:r>
            <a:r>
              <a:rPr sz="1864" spc="-60" dirty="0">
                <a:latin typeface="Calibri"/>
                <a:cs typeface="Calibri"/>
              </a:rPr>
              <a:t> </a:t>
            </a:r>
            <a:r>
              <a:rPr sz="1864" dirty="0">
                <a:latin typeface="Calibri"/>
                <a:cs typeface="Calibri"/>
              </a:rPr>
              <a:t>to</a:t>
            </a:r>
            <a:r>
              <a:rPr sz="1864" spc="-47" dirty="0">
                <a:latin typeface="Calibri"/>
                <a:cs typeface="Calibri"/>
              </a:rPr>
              <a:t> </a:t>
            </a:r>
            <a:r>
              <a:rPr sz="1864" dirty="0">
                <a:latin typeface="Calibri"/>
                <a:cs typeface="Calibri"/>
              </a:rPr>
              <a:t>be</a:t>
            </a:r>
            <a:r>
              <a:rPr sz="1864" spc="-60" dirty="0">
                <a:latin typeface="Calibri"/>
                <a:cs typeface="Calibri"/>
              </a:rPr>
              <a:t> </a:t>
            </a:r>
            <a:r>
              <a:rPr sz="1864" spc="-13" dirty="0">
                <a:latin typeface="Calibri"/>
                <a:cs typeface="Calibri"/>
              </a:rPr>
              <a:t>open/honest</a:t>
            </a:r>
            <a:r>
              <a:rPr sz="1864" spc="-60" dirty="0">
                <a:latin typeface="Calibri"/>
                <a:cs typeface="Calibri"/>
              </a:rPr>
              <a:t> </a:t>
            </a:r>
            <a:r>
              <a:rPr sz="1864" dirty="0">
                <a:latin typeface="Calibri"/>
                <a:cs typeface="Calibri"/>
              </a:rPr>
              <a:t>if</a:t>
            </a:r>
            <a:r>
              <a:rPr sz="1864" spc="-60" dirty="0">
                <a:latin typeface="Calibri"/>
                <a:cs typeface="Calibri"/>
              </a:rPr>
              <a:t> </a:t>
            </a:r>
            <a:r>
              <a:rPr sz="1864" dirty="0">
                <a:latin typeface="Calibri"/>
                <a:cs typeface="Calibri"/>
              </a:rPr>
              <a:t>they</a:t>
            </a:r>
            <a:r>
              <a:rPr sz="1864" spc="-53" dirty="0">
                <a:latin typeface="Calibri"/>
                <a:cs typeface="Calibri"/>
              </a:rPr>
              <a:t> </a:t>
            </a:r>
            <a:r>
              <a:rPr sz="1864" dirty="0">
                <a:latin typeface="Calibri"/>
                <a:cs typeface="Calibri"/>
              </a:rPr>
              <a:t>feel</a:t>
            </a:r>
            <a:r>
              <a:rPr sz="1864" spc="-53" dirty="0">
                <a:latin typeface="Calibri"/>
                <a:cs typeface="Calibri"/>
              </a:rPr>
              <a:t> </a:t>
            </a:r>
            <a:r>
              <a:rPr sz="1864" dirty="0">
                <a:latin typeface="Calibri"/>
                <a:cs typeface="Calibri"/>
              </a:rPr>
              <a:t>they</a:t>
            </a:r>
            <a:r>
              <a:rPr sz="1864" spc="-60" dirty="0">
                <a:latin typeface="Calibri"/>
                <a:cs typeface="Calibri"/>
              </a:rPr>
              <a:t> </a:t>
            </a:r>
            <a:r>
              <a:rPr sz="1864" dirty="0">
                <a:latin typeface="Calibri"/>
                <a:cs typeface="Calibri"/>
              </a:rPr>
              <a:t>are</a:t>
            </a:r>
            <a:r>
              <a:rPr sz="1864" spc="-53" dirty="0">
                <a:latin typeface="Calibri"/>
                <a:cs typeface="Calibri"/>
              </a:rPr>
              <a:t> </a:t>
            </a:r>
            <a:r>
              <a:rPr sz="1864" spc="-13" dirty="0">
                <a:latin typeface="Calibri"/>
                <a:cs typeface="Calibri"/>
              </a:rPr>
              <a:t>likely</a:t>
            </a:r>
            <a:r>
              <a:rPr sz="1864" spc="-53" dirty="0">
                <a:latin typeface="Calibri"/>
                <a:cs typeface="Calibri"/>
              </a:rPr>
              <a:t> </a:t>
            </a:r>
            <a:r>
              <a:rPr sz="1864" spc="-33" dirty="0">
                <a:latin typeface="Calibri"/>
                <a:cs typeface="Calibri"/>
              </a:rPr>
              <a:t>to </a:t>
            </a:r>
            <a:r>
              <a:rPr sz="1864" dirty="0">
                <a:latin typeface="Calibri"/>
                <a:cs typeface="Calibri"/>
              </a:rPr>
              <a:t>be</a:t>
            </a:r>
            <a:r>
              <a:rPr sz="1864" spc="-47" dirty="0">
                <a:latin typeface="Calibri"/>
                <a:cs typeface="Calibri"/>
              </a:rPr>
              <a:t> </a:t>
            </a:r>
            <a:r>
              <a:rPr sz="1864" dirty="0">
                <a:latin typeface="Calibri"/>
                <a:cs typeface="Calibri"/>
              </a:rPr>
              <a:t>held</a:t>
            </a:r>
            <a:r>
              <a:rPr sz="1864" spc="-47" dirty="0">
                <a:latin typeface="Calibri"/>
                <a:cs typeface="Calibri"/>
              </a:rPr>
              <a:t> </a:t>
            </a:r>
            <a:r>
              <a:rPr sz="1864" spc="-13" dirty="0">
                <a:latin typeface="Calibri"/>
                <a:cs typeface="Calibri"/>
              </a:rPr>
              <a:t>accountable.</a:t>
            </a:r>
            <a:endParaRPr sz="1864">
              <a:latin typeface="Calibri"/>
              <a:cs typeface="Calibri"/>
            </a:endParaRPr>
          </a:p>
        </p:txBody>
      </p:sp>
      <p:sp>
        <p:nvSpPr>
          <p:cNvPr id="7" name="object 7"/>
          <p:cNvSpPr txBox="1"/>
          <p:nvPr/>
        </p:nvSpPr>
        <p:spPr>
          <a:xfrm>
            <a:off x="4559368" y="5489092"/>
            <a:ext cx="117542" cy="303951"/>
          </a:xfrm>
          <a:prstGeom prst="rect">
            <a:avLst/>
          </a:prstGeom>
        </p:spPr>
        <p:txBody>
          <a:bodyPr vert="horz" wrap="square" lIns="0" tIns="16912" rIns="0" bIns="0" rtlCol="0">
            <a:spAutoFit/>
          </a:bodyPr>
          <a:lstStyle/>
          <a:p>
            <a:pPr marL="16913">
              <a:spcBef>
                <a:spcPts val="133"/>
              </a:spcBef>
            </a:pPr>
            <a:r>
              <a:rPr sz="1864" spc="-67" dirty="0">
                <a:latin typeface="Arial MT"/>
                <a:cs typeface="Arial MT"/>
              </a:rPr>
              <a:t>•</a:t>
            </a:r>
            <a:endParaRPr sz="1864">
              <a:latin typeface="Arial MT"/>
              <a:cs typeface="Arial MT"/>
            </a:endParaRPr>
          </a:p>
        </p:txBody>
      </p:sp>
      <p:pic>
        <p:nvPicPr>
          <p:cNvPr id="8" name="Picture 7" descr="A black and red logo&#10;&#10;AI-generated content may be incorrect.">
            <a:extLst>
              <a:ext uri="{FF2B5EF4-FFF2-40B4-BE49-F238E27FC236}">
                <a16:creationId xmlns:a16="http://schemas.microsoft.com/office/drawing/2014/main" id="{5BB115E2-E208-3855-B5AC-59126A6712A6}"/>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transition>
    <p:dissolv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6036C-C014-ECEB-F7F1-B07CE1F63A3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5416A1-811A-4C5C-A947-482A9092C2D4}"/>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7E805C08-B2C5-3FA4-807E-5C18A4D658D9}"/>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0752458B-D96E-AC4E-EEE2-A42E9954E9D3}"/>
              </a:ext>
            </a:extLst>
          </p:cNvPr>
          <p:cNvSpPr txBox="1"/>
          <p:nvPr/>
        </p:nvSpPr>
        <p:spPr>
          <a:xfrm>
            <a:off x="4881757" y="3838484"/>
            <a:ext cx="4243469" cy="720710"/>
          </a:xfrm>
          <a:prstGeom prst="rect">
            <a:avLst/>
          </a:prstGeom>
          <a:noFill/>
        </p:spPr>
        <p:txBody>
          <a:bodyPr wrap="none" rtlCol="0">
            <a:spAutoFit/>
          </a:bodyPr>
          <a:lstStyle/>
          <a:p>
            <a:pPr marL="12700">
              <a:lnSpc>
                <a:spcPct val="100000"/>
              </a:lnSpc>
              <a:spcBef>
                <a:spcPts val="100"/>
              </a:spcBef>
            </a:pPr>
            <a:r>
              <a:rPr lang="en-US" sz="2000" b="1" dirty="0">
                <a:latin typeface="Tahoma"/>
                <a:cs typeface="Tahoma"/>
              </a:rPr>
              <a:t>End of Module 4</a:t>
            </a:r>
          </a:p>
          <a:p>
            <a:pPr marL="12700">
              <a:lnSpc>
                <a:spcPct val="100000"/>
              </a:lnSpc>
              <a:spcBef>
                <a:spcPts val="100"/>
              </a:spcBef>
            </a:pPr>
            <a:r>
              <a:rPr lang="en-US" sz="2000" b="1" dirty="0">
                <a:latin typeface="Tahoma"/>
                <a:cs typeface="Tahoma"/>
              </a:rPr>
              <a:t>Discussion &amp; Questions Session</a:t>
            </a:r>
          </a:p>
        </p:txBody>
      </p:sp>
      <p:pic>
        <p:nvPicPr>
          <p:cNvPr id="2" name="Picture 1" descr="A black and red logo&#10;&#10;AI-generated content may be incorrect.">
            <a:extLst>
              <a:ext uri="{FF2B5EF4-FFF2-40B4-BE49-F238E27FC236}">
                <a16:creationId xmlns:a16="http://schemas.microsoft.com/office/drawing/2014/main" id="{1EB12F91-AC83-40D2-FE71-5E4822F821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3" name="TextBox 2">
            <a:extLst>
              <a:ext uri="{FF2B5EF4-FFF2-40B4-BE49-F238E27FC236}">
                <a16:creationId xmlns:a16="http://schemas.microsoft.com/office/drawing/2014/main" id="{E1F3171E-EF01-28E9-6D5A-21A78C3EBB54}"/>
              </a:ext>
            </a:extLst>
          </p:cNvPr>
          <p:cNvSpPr txBox="1"/>
          <p:nvPr/>
        </p:nvSpPr>
        <p:spPr>
          <a:xfrm>
            <a:off x="4881757" y="4829531"/>
            <a:ext cx="4262064"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lumMod val="50000"/>
                  </a:schemeClr>
                </a:solidFill>
              </a:rPr>
              <a:t>Collecting facts and evidence;</a:t>
            </a:r>
          </a:p>
          <a:p>
            <a:pPr marL="285750" indent="-285750">
              <a:buFont typeface="Arial" panose="020B0604020202020204" pitchFamily="34" charset="0"/>
              <a:buChar char="•"/>
            </a:pPr>
            <a:r>
              <a:rPr lang="en-US" dirty="0">
                <a:solidFill>
                  <a:schemeClr val="bg1">
                    <a:lumMod val="50000"/>
                  </a:schemeClr>
                </a:solidFill>
              </a:rPr>
              <a:t>Simple interviewing techniques; </a:t>
            </a:r>
          </a:p>
          <a:p>
            <a:pPr marL="285750" indent="-285750">
              <a:buFont typeface="Arial" panose="020B0604020202020204" pitchFamily="34" charset="0"/>
              <a:buChar char="•"/>
            </a:pPr>
            <a:r>
              <a:rPr lang="en-US" dirty="0">
                <a:solidFill>
                  <a:schemeClr val="bg1">
                    <a:lumMod val="50000"/>
                  </a:schemeClr>
                </a:solidFill>
              </a:rPr>
              <a:t>Reviewing records, photos, and data;</a:t>
            </a:r>
          </a:p>
          <a:p>
            <a:pPr marL="285750" indent="-285750">
              <a:buFont typeface="Arial" panose="020B0604020202020204" pitchFamily="34" charset="0"/>
              <a:buChar char="•"/>
            </a:pPr>
            <a:r>
              <a:rPr lang="en-US" dirty="0">
                <a:solidFill>
                  <a:schemeClr val="bg1">
                    <a:lumMod val="50000"/>
                  </a:schemeClr>
                </a:solidFill>
              </a:rPr>
              <a:t>Validating information before analysis.</a:t>
            </a:r>
          </a:p>
        </p:txBody>
      </p:sp>
    </p:spTree>
    <p:extLst>
      <p:ext uri="{BB962C8B-B14F-4D97-AF65-F5344CB8AC3E}">
        <p14:creationId xmlns:p14="http://schemas.microsoft.com/office/powerpoint/2010/main" val="17276152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19333-F472-935B-D346-47BE74E4FDD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B3B261F-DC65-3EEF-44A9-22F71C91AC30}"/>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9E61DA44-628B-F91A-D133-C09E82666C18}"/>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D86CBB33-A2C4-0507-074B-088E11048F95}"/>
              </a:ext>
            </a:extLst>
          </p:cNvPr>
          <p:cNvSpPr txBox="1"/>
          <p:nvPr/>
        </p:nvSpPr>
        <p:spPr>
          <a:xfrm>
            <a:off x="4881757" y="3838484"/>
            <a:ext cx="7195943" cy="720710"/>
          </a:xfrm>
          <a:prstGeom prst="rect">
            <a:avLst/>
          </a:prstGeom>
          <a:noFill/>
        </p:spPr>
        <p:txBody>
          <a:bodyPr wrap="square" rtlCol="0">
            <a:spAutoFit/>
          </a:bodyPr>
          <a:lstStyle/>
          <a:p>
            <a:pPr marL="12700">
              <a:lnSpc>
                <a:spcPct val="100000"/>
              </a:lnSpc>
              <a:spcBef>
                <a:spcPts val="100"/>
              </a:spcBef>
            </a:pPr>
            <a:r>
              <a:rPr lang="en-US" sz="2000" b="1" dirty="0">
                <a:latin typeface="Tahoma"/>
                <a:cs typeface="Tahoma"/>
              </a:rPr>
              <a:t>Module 5</a:t>
            </a:r>
          </a:p>
          <a:p>
            <a:pPr marL="12700">
              <a:lnSpc>
                <a:spcPct val="100000"/>
              </a:lnSpc>
              <a:spcBef>
                <a:spcPts val="100"/>
              </a:spcBef>
            </a:pPr>
            <a:r>
              <a:rPr lang="en-US" sz="2000" b="1" dirty="0">
                <a:latin typeface="Tahoma"/>
                <a:cs typeface="Tahoma"/>
              </a:rPr>
              <a:t>Developing Actions and Reporting</a:t>
            </a:r>
          </a:p>
        </p:txBody>
      </p:sp>
      <p:pic>
        <p:nvPicPr>
          <p:cNvPr id="2" name="Picture 1" descr="A black and red logo&#10;&#10;AI-generated content may be incorrect.">
            <a:extLst>
              <a:ext uri="{FF2B5EF4-FFF2-40B4-BE49-F238E27FC236}">
                <a16:creationId xmlns:a16="http://schemas.microsoft.com/office/drawing/2014/main" id="{D0EB0AD8-9A8B-9167-8008-156846500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3" name="TextBox 2">
            <a:extLst>
              <a:ext uri="{FF2B5EF4-FFF2-40B4-BE49-F238E27FC236}">
                <a16:creationId xmlns:a16="http://schemas.microsoft.com/office/drawing/2014/main" id="{84D23A4F-9A57-F359-6F82-067A4B2A4241}"/>
              </a:ext>
            </a:extLst>
          </p:cNvPr>
          <p:cNvSpPr txBox="1"/>
          <p:nvPr/>
        </p:nvSpPr>
        <p:spPr>
          <a:xfrm>
            <a:off x="4881757" y="4829531"/>
            <a:ext cx="6641818" cy="1200329"/>
          </a:xfrm>
          <a:prstGeom prst="rect">
            <a:avLst/>
          </a:prstGeom>
          <a:noFill/>
        </p:spPr>
        <p:txBody>
          <a:bodyPr wrap="none" rtlCol="0">
            <a:spAutoFit/>
          </a:bodyPr>
          <a:lstStyle/>
          <a:p>
            <a:pPr marL="285750" indent="-285750">
              <a:buFont typeface="Arial" panose="020B0604020202020204" pitchFamily="34" charset="0"/>
              <a:buChar char="•"/>
            </a:pPr>
            <a:r>
              <a:rPr lang="en-US" dirty="0"/>
              <a:t>Translating root causes into corrective and preventive actions; </a:t>
            </a:r>
          </a:p>
          <a:p>
            <a:pPr marL="285750" indent="-285750">
              <a:buFont typeface="Arial" panose="020B0604020202020204" pitchFamily="34" charset="0"/>
              <a:buChar char="•"/>
            </a:pPr>
            <a:r>
              <a:rPr lang="en-US" dirty="0"/>
              <a:t>Assigning responsibility and timelines;</a:t>
            </a:r>
          </a:p>
          <a:p>
            <a:pPr marL="285750" indent="-285750">
              <a:buFont typeface="Arial" panose="020B0604020202020204" pitchFamily="34" charset="0"/>
              <a:buChar char="•"/>
            </a:pPr>
            <a:r>
              <a:rPr lang="en-US" dirty="0"/>
              <a:t>Simple RCA report structure;</a:t>
            </a:r>
          </a:p>
          <a:p>
            <a:pPr marL="285750" indent="-285750">
              <a:buFont typeface="Arial" panose="020B0604020202020204" pitchFamily="34" charset="0"/>
              <a:buChar char="•"/>
            </a:pPr>
            <a:r>
              <a:rPr lang="en-US" dirty="0"/>
              <a:t>Communicating findings to management.</a:t>
            </a:r>
          </a:p>
        </p:txBody>
      </p:sp>
    </p:spTree>
    <p:extLst>
      <p:ext uri="{BB962C8B-B14F-4D97-AF65-F5344CB8AC3E}">
        <p14:creationId xmlns:p14="http://schemas.microsoft.com/office/powerpoint/2010/main" val="22727414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latin typeface="Arial"/>
                <a:cs typeface="Arial"/>
              </a:rPr>
              <a:t>Writing</a:t>
            </a:r>
            <a:r>
              <a:rPr spc="-175" dirty="0">
                <a:latin typeface="Arial"/>
                <a:cs typeface="Arial"/>
              </a:rPr>
              <a:t> </a:t>
            </a:r>
            <a:r>
              <a:rPr spc="-10" dirty="0">
                <a:latin typeface="Arial"/>
                <a:cs typeface="Arial"/>
              </a:rPr>
              <a:t>Reports</a:t>
            </a:r>
          </a:p>
        </p:txBody>
      </p:sp>
      <p:pic>
        <p:nvPicPr>
          <p:cNvPr id="3" name="object 3"/>
          <p:cNvPicPr/>
          <p:nvPr/>
        </p:nvPicPr>
        <p:blipFill>
          <a:blip r:embed="rId2" cstate="print"/>
          <a:stretch>
            <a:fillRect/>
          </a:stretch>
        </p:blipFill>
        <p:spPr>
          <a:xfrm>
            <a:off x="1490472" y="1143000"/>
            <a:ext cx="6172961" cy="1012698"/>
          </a:xfrm>
          <a:prstGeom prst="rect">
            <a:avLst/>
          </a:prstGeom>
        </p:spPr>
      </p:pic>
      <p:sp>
        <p:nvSpPr>
          <p:cNvPr id="4" name="object 4"/>
          <p:cNvSpPr txBox="1"/>
          <p:nvPr/>
        </p:nvSpPr>
        <p:spPr>
          <a:xfrm>
            <a:off x="1638045" y="1106765"/>
            <a:ext cx="8357234" cy="1782445"/>
          </a:xfrm>
          <a:prstGeom prst="rect">
            <a:avLst/>
          </a:prstGeom>
        </p:spPr>
        <p:txBody>
          <a:bodyPr vert="horz" wrap="square" lIns="0" tIns="159385" rIns="0" bIns="0" rtlCol="0">
            <a:spAutoFit/>
          </a:bodyPr>
          <a:lstStyle/>
          <a:p>
            <a:pPr marL="139700">
              <a:lnSpc>
                <a:spcPct val="100000"/>
              </a:lnSpc>
              <a:spcBef>
                <a:spcPts val="1255"/>
              </a:spcBef>
            </a:pPr>
            <a:r>
              <a:rPr sz="3600" dirty="0">
                <a:solidFill>
                  <a:srgbClr val="FF6600"/>
                </a:solidFill>
                <a:latin typeface="Calibri Light"/>
                <a:cs typeface="Calibri Light"/>
              </a:rPr>
              <a:t>The</a:t>
            </a:r>
            <a:r>
              <a:rPr sz="3600" spc="-130" dirty="0">
                <a:solidFill>
                  <a:srgbClr val="FF6600"/>
                </a:solidFill>
                <a:latin typeface="Calibri Light"/>
                <a:cs typeface="Calibri Light"/>
              </a:rPr>
              <a:t> </a:t>
            </a:r>
            <a:r>
              <a:rPr sz="3600" spc="-10" dirty="0">
                <a:solidFill>
                  <a:srgbClr val="FF6600"/>
                </a:solidFill>
                <a:latin typeface="Calibri Light"/>
                <a:cs typeface="Calibri Light"/>
              </a:rPr>
              <a:t>Ideal</a:t>
            </a:r>
            <a:r>
              <a:rPr sz="3600" spc="-125" dirty="0">
                <a:solidFill>
                  <a:srgbClr val="FF6600"/>
                </a:solidFill>
                <a:latin typeface="Calibri Light"/>
                <a:cs typeface="Calibri Light"/>
              </a:rPr>
              <a:t> </a:t>
            </a:r>
            <a:r>
              <a:rPr sz="3600" spc="-50" dirty="0">
                <a:solidFill>
                  <a:srgbClr val="FF6600"/>
                </a:solidFill>
                <a:latin typeface="Calibri Light"/>
                <a:cs typeface="Calibri Light"/>
              </a:rPr>
              <a:t>Investigation</a:t>
            </a:r>
            <a:r>
              <a:rPr sz="3600" spc="-120" dirty="0">
                <a:solidFill>
                  <a:srgbClr val="FF6600"/>
                </a:solidFill>
                <a:latin typeface="Calibri Light"/>
                <a:cs typeface="Calibri Light"/>
              </a:rPr>
              <a:t> </a:t>
            </a:r>
            <a:r>
              <a:rPr sz="3600" spc="-10" dirty="0">
                <a:solidFill>
                  <a:srgbClr val="FF6600"/>
                </a:solidFill>
                <a:latin typeface="Calibri Light"/>
                <a:cs typeface="Calibri Light"/>
              </a:rPr>
              <a:t>Report?</a:t>
            </a:r>
            <a:endParaRPr sz="3600">
              <a:latin typeface="Calibri Light"/>
              <a:cs typeface="Calibri Light"/>
            </a:endParaRPr>
          </a:p>
          <a:p>
            <a:pPr marL="241300" marR="5080" indent="-228600">
              <a:lnSpc>
                <a:spcPts val="2160"/>
              </a:lnSpc>
              <a:spcBef>
                <a:spcPts val="900"/>
              </a:spcBef>
              <a:buFont typeface="Arial MT"/>
              <a:buChar char="•"/>
              <a:tabLst>
                <a:tab pos="241300" algn="l"/>
              </a:tabLst>
            </a:pPr>
            <a:r>
              <a:rPr sz="2000" spc="-20" dirty="0">
                <a:latin typeface="Calibri"/>
                <a:cs typeface="Calibri"/>
              </a:rPr>
              <a:t>Investigation </a:t>
            </a:r>
            <a:r>
              <a:rPr sz="2000" dirty="0">
                <a:latin typeface="Calibri"/>
                <a:cs typeface="Calibri"/>
              </a:rPr>
              <a:t>reports</a:t>
            </a:r>
            <a:r>
              <a:rPr sz="2000" spc="-50" dirty="0">
                <a:latin typeface="Calibri"/>
                <a:cs typeface="Calibri"/>
              </a:rPr>
              <a:t> </a:t>
            </a:r>
            <a:r>
              <a:rPr sz="2000" dirty="0">
                <a:latin typeface="Calibri"/>
                <a:cs typeface="Calibri"/>
              </a:rPr>
              <a:t>don’t</a:t>
            </a:r>
            <a:r>
              <a:rPr sz="2000" spc="-80" dirty="0">
                <a:latin typeface="Calibri"/>
                <a:cs typeface="Calibri"/>
              </a:rPr>
              <a:t> </a:t>
            </a:r>
            <a:r>
              <a:rPr sz="2000" dirty="0">
                <a:latin typeface="Calibri"/>
                <a:cs typeface="Calibri"/>
              </a:rPr>
              <a:t>always</a:t>
            </a:r>
            <a:r>
              <a:rPr sz="2000" spc="-30" dirty="0">
                <a:latin typeface="Calibri"/>
                <a:cs typeface="Calibri"/>
              </a:rPr>
              <a:t> </a:t>
            </a:r>
            <a:r>
              <a:rPr sz="2000" dirty="0">
                <a:latin typeface="Calibri"/>
                <a:cs typeface="Calibri"/>
              </a:rPr>
              <a:t>last</a:t>
            </a:r>
            <a:r>
              <a:rPr sz="2000" spc="-5" dirty="0">
                <a:latin typeface="Calibri"/>
                <a:cs typeface="Calibri"/>
              </a:rPr>
              <a:t> </a:t>
            </a:r>
            <a:r>
              <a:rPr sz="2000" dirty="0">
                <a:latin typeface="Calibri"/>
                <a:cs typeface="Calibri"/>
              </a:rPr>
              <a:t>–</a:t>
            </a:r>
            <a:r>
              <a:rPr sz="2000" spc="-50" dirty="0">
                <a:latin typeface="Calibri"/>
                <a:cs typeface="Calibri"/>
              </a:rPr>
              <a:t> </a:t>
            </a:r>
            <a:r>
              <a:rPr sz="2000" dirty="0">
                <a:latin typeface="Calibri"/>
                <a:cs typeface="Calibri"/>
              </a:rPr>
              <a:t>and</a:t>
            </a:r>
            <a:r>
              <a:rPr sz="2000" spc="-75" dirty="0">
                <a:latin typeface="Calibri"/>
                <a:cs typeface="Calibri"/>
              </a:rPr>
              <a:t> </a:t>
            </a:r>
            <a:r>
              <a:rPr sz="2000" dirty="0">
                <a:latin typeface="Calibri"/>
                <a:cs typeface="Calibri"/>
              </a:rPr>
              <a:t>can</a:t>
            </a:r>
            <a:r>
              <a:rPr sz="2000" spc="-55" dirty="0">
                <a:latin typeface="Calibri"/>
                <a:cs typeface="Calibri"/>
              </a:rPr>
              <a:t> </a:t>
            </a:r>
            <a:r>
              <a:rPr sz="2000" dirty="0">
                <a:latin typeface="Calibri"/>
                <a:cs typeface="Calibri"/>
              </a:rPr>
              <a:t>be</a:t>
            </a:r>
            <a:r>
              <a:rPr sz="2000" spc="-75" dirty="0">
                <a:latin typeface="Calibri"/>
                <a:cs typeface="Calibri"/>
              </a:rPr>
              <a:t> </a:t>
            </a:r>
            <a:r>
              <a:rPr sz="2000" dirty="0">
                <a:latin typeface="Calibri"/>
                <a:cs typeface="Calibri"/>
              </a:rPr>
              <a:t>hard</a:t>
            </a:r>
            <a:r>
              <a:rPr sz="2000" spc="-55" dirty="0">
                <a:latin typeface="Calibri"/>
                <a:cs typeface="Calibri"/>
              </a:rPr>
              <a:t> </a:t>
            </a:r>
            <a:r>
              <a:rPr sz="2000" dirty="0">
                <a:latin typeface="Calibri"/>
                <a:cs typeface="Calibri"/>
              </a:rPr>
              <a:t>for</a:t>
            </a:r>
            <a:r>
              <a:rPr sz="2000" spc="-65" dirty="0">
                <a:latin typeface="Calibri"/>
                <a:cs typeface="Calibri"/>
              </a:rPr>
              <a:t> </a:t>
            </a:r>
            <a:r>
              <a:rPr sz="2000" dirty="0">
                <a:latin typeface="Calibri"/>
                <a:cs typeface="Calibri"/>
              </a:rPr>
              <a:t>anyone</a:t>
            </a:r>
            <a:r>
              <a:rPr sz="2000" spc="-70" dirty="0">
                <a:latin typeface="Calibri"/>
                <a:cs typeface="Calibri"/>
              </a:rPr>
              <a:t> </a:t>
            </a:r>
            <a:r>
              <a:rPr sz="2000" dirty="0">
                <a:latin typeface="Calibri"/>
                <a:cs typeface="Calibri"/>
              </a:rPr>
              <a:t>except</a:t>
            </a:r>
            <a:r>
              <a:rPr sz="2000" spc="-40" dirty="0">
                <a:latin typeface="Calibri"/>
                <a:cs typeface="Calibri"/>
              </a:rPr>
              <a:t> </a:t>
            </a:r>
            <a:r>
              <a:rPr sz="2000" spc="-25" dirty="0">
                <a:latin typeface="Calibri"/>
                <a:cs typeface="Calibri"/>
              </a:rPr>
              <a:t>the </a:t>
            </a:r>
            <a:r>
              <a:rPr sz="2000" dirty="0">
                <a:latin typeface="Calibri"/>
                <a:cs typeface="Calibri"/>
              </a:rPr>
              <a:t>author</a:t>
            </a:r>
            <a:r>
              <a:rPr sz="2000" spc="-55" dirty="0">
                <a:latin typeface="Calibri"/>
                <a:cs typeface="Calibri"/>
              </a:rPr>
              <a:t> </a:t>
            </a:r>
            <a:r>
              <a:rPr sz="2000" dirty="0">
                <a:latin typeface="Calibri"/>
                <a:cs typeface="Calibri"/>
              </a:rPr>
              <a:t>to</a:t>
            </a:r>
            <a:r>
              <a:rPr sz="2000" spc="-35" dirty="0">
                <a:latin typeface="Calibri"/>
                <a:cs typeface="Calibri"/>
              </a:rPr>
              <a:t> </a:t>
            </a:r>
            <a:r>
              <a:rPr sz="2000" spc="-10" dirty="0">
                <a:latin typeface="Calibri"/>
                <a:cs typeface="Calibri"/>
              </a:rPr>
              <a:t>defend!</a:t>
            </a:r>
            <a:endParaRPr sz="2000">
              <a:latin typeface="Calibri"/>
              <a:cs typeface="Calibri"/>
            </a:endParaRPr>
          </a:p>
          <a:p>
            <a:pPr marL="240665" indent="-227965">
              <a:lnSpc>
                <a:spcPct val="100000"/>
              </a:lnSpc>
              <a:spcBef>
                <a:spcPts val="740"/>
              </a:spcBef>
              <a:buFont typeface="Arial MT"/>
              <a:buChar char="•"/>
              <a:tabLst>
                <a:tab pos="240665" algn="l"/>
              </a:tabLst>
            </a:pPr>
            <a:r>
              <a:rPr sz="2000" dirty="0">
                <a:latin typeface="Calibri"/>
                <a:cs typeface="Calibri"/>
              </a:rPr>
              <a:t>What</a:t>
            </a:r>
            <a:r>
              <a:rPr sz="2000" spc="-55" dirty="0">
                <a:latin typeface="Calibri"/>
                <a:cs typeface="Calibri"/>
              </a:rPr>
              <a:t> </a:t>
            </a:r>
            <a:r>
              <a:rPr sz="2000" dirty="0">
                <a:latin typeface="Calibri"/>
                <a:cs typeface="Calibri"/>
              </a:rPr>
              <a:t>would</a:t>
            </a:r>
            <a:r>
              <a:rPr sz="2000" spc="-60" dirty="0">
                <a:latin typeface="Calibri"/>
                <a:cs typeface="Calibri"/>
              </a:rPr>
              <a:t> </a:t>
            </a:r>
            <a:r>
              <a:rPr sz="2000" dirty="0">
                <a:latin typeface="Calibri"/>
                <a:cs typeface="Calibri"/>
              </a:rPr>
              <a:t>be</a:t>
            </a:r>
            <a:r>
              <a:rPr sz="2000" spc="-70" dirty="0">
                <a:latin typeface="Calibri"/>
                <a:cs typeface="Calibri"/>
              </a:rPr>
              <a:t> </a:t>
            </a:r>
            <a:r>
              <a:rPr sz="2000" dirty="0">
                <a:latin typeface="Calibri"/>
                <a:cs typeface="Calibri"/>
              </a:rPr>
              <a:t>the</a:t>
            </a:r>
            <a:r>
              <a:rPr sz="2000" spc="-65" dirty="0">
                <a:latin typeface="Calibri"/>
                <a:cs typeface="Calibri"/>
              </a:rPr>
              <a:t> </a:t>
            </a:r>
            <a:r>
              <a:rPr sz="2000" spc="-10" dirty="0">
                <a:latin typeface="Calibri"/>
                <a:cs typeface="Calibri"/>
              </a:rPr>
              <a:t>characteristics</a:t>
            </a:r>
            <a:r>
              <a:rPr sz="2000" spc="30" dirty="0">
                <a:latin typeface="Calibri"/>
                <a:cs typeface="Calibri"/>
              </a:rPr>
              <a:t> </a:t>
            </a:r>
            <a:r>
              <a:rPr sz="2000" dirty="0">
                <a:latin typeface="Calibri"/>
                <a:cs typeface="Calibri"/>
              </a:rPr>
              <a:t>of</a:t>
            </a:r>
            <a:r>
              <a:rPr sz="2000" spc="-70" dirty="0">
                <a:latin typeface="Calibri"/>
                <a:cs typeface="Calibri"/>
              </a:rPr>
              <a:t> </a:t>
            </a:r>
            <a:r>
              <a:rPr sz="2000" dirty="0">
                <a:latin typeface="Calibri"/>
                <a:cs typeface="Calibri"/>
              </a:rPr>
              <a:t>the</a:t>
            </a:r>
            <a:r>
              <a:rPr sz="2000" spc="-70" dirty="0">
                <a:latin typeface="Calibri"/>
                <a:cs typeface="Calibri"/>
              </a:rPr>
              <a:t> </a:t>
            </a:r>
            <a:r>
              <a:rPr sz="2000" dirty="0">
                <a:latin typeface="Calibri"/>
                <a:cs typeface="Calibri"/>
              </a:rPr>
              <a:t>ideal</a:t>
            </a:r>
            <a:r>
              <a:rPr sz="2000" spc="-30" dirty="0">
                <a:latin typeface="Calibri"/>
                <a:cs typeface="Calibri"/>
              </a:rPr>
              <a:t> </a:t>
            </a:r>
            <a:r>
              <a:rPr sz="2000" spc="-10" dirty="0">
                <a:latin typeface="Calibri"/>
                <a:cs typeface="Calibri"/>
              </a:rPr>
              <a:t>investigation</a:t>
            </a:r>
            <a:r>
              <a:rPr sz="2000" spc="10" dirty="0">
                <a:latin typeface="Calibri"/>
                <a:cs typeface="Calibri"/>
              </a:rPr>
              <a:t> </a:t>
            </a:r>
            <a:r>
              <a:rPr sz="2000" spc="-10" dirty="0">
                <a:latin typeface="Calibri"/>
                <a:cs typeface="Calibri"/>
              </a:rPr>
              <a:t>report?</a:t>
            </a:r>
            <a:endParaRPr sz="2000">
              <a:latin typeface="Calibri"/>
              <a:cs typeface="Calibri"/>
            </a:endParaRPr>
          </a:p>
        </p:txBody>
      </p:sp>
      <p:pic>
        <p:nvPicPr>
          <p:cNvPr id="5" name="Picture 4" descr="A black and red logo&#10;&#10;AI-generated content may be incorrect.">
            <a:extLst>
              <a:ext uri="{FF2B5EF4-FFF2-40B4-BE49-F238E27FC236}">
                <a16:creationId xmlns:a16="http://schemas.microsoft.com/office/drawing/2014/main" id="{9FA2282F-034E-D2DC-02F0-086B22877CA2}"/>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latin typeface="Arial"/>
                <a:cs typeface="Arial"/>
              </a:rPr>
              <a:t>The</a:t>
            </a:r>
            <a:r>
              <a:rPr spc="-70" dirty="0">
                <a:latin typeface="Arial"/>
                <a:cs typeface="Arial"/>
              </a:rPr>
              <a:t> </a:t>
            </a:r>
            <a:r>
              <a:rPr dirty="0">
                <a:latin typeface="Arial"/>
                <a:cs typeface="Arial"/>
              </a:rPr>
              <a:t>Ideal</a:t>
            </a:r>
            <a:r>
              <a:rPr spc="-45" dirty="0">
                <a:latin typeface="Arial"/>
                <a:cs typeface="Arial"/>
              </a:rPr>
              <a:t> </a:t>
            </a:r>
            <a:r>
              <a:rPr dirty="0">
                <a:latin typeface="Arial"/>
                <a:cs typeface="Arial"/>
              </a:rPr>
              <a:t>Investigation</a:t>
            </a:r>
            <a:r>
              <a:rPr spc="-45" dirty="0">
                <a:latin typeface="Arial"/>
                <a:cs typeface="Arial"/>
              </a:rPr>
              <a:t> </a:t>
            </a:r>
            <a:r>
              <a:rPr spc="-10" dirty="0">
                <a:latin typeface="Arial"/>
                <a:cs typeface="Arial"/>
              </a:rPr>
              <a:t>Report…</a:t>
            </a:r>
          </a:p>
        </p:txBody>
      </p:sp>
      <p:graphicFrame>
        <p:nvGraphicFramePr>
          <p:cNvPr id="3" name="object 3"/>
          <p:cNvGraphicFramePr>
            <a:graphicFrameLocks noGrp="1"/>
          </p:cNvGraphicFramePr>
          <p:nvPr>
            <p:extLst>
              <p:ext uri="{D42A27DB-BD31-4B8C-83A1-F6EECF244321}">
                <p14:modId xmlns:p14="http://schemas.microsoft.com/office/powerpoint/2010/main" val="3963555845"/>
              </p:ext>
            </p:extLst>
          </p:nvPr>
        </p:nvGraphicFramePr>
        <p:xfrm>
          <a:off x="916940" y="1495171"/>
          <a:ext cx="10358120" cy="4465954"/>
        </p:xfrm>
        <a:graphic>
          <a:graphicData uri="http://schemas.openxmlformats.org/drawingml/2006/table">
            <a:tbl>
              <a:tblPr firstRow="1" bandRow="1">
                <a:tableStyleId>{2D5ABB26-0587-4C30-8999-92F81FD0307C}</a:tableStyleId>
              </a:tblPr>
              <a:tblGrid>
                <a:gridCol w="5179060">
                  <a:extLst>
                    <a:ext uri="{9D8B030D-6E8A-4147-A177-3AD203B41FA5}">
                      <a16:colId xmlns:a16="http://schemas.microsoft.com/office/drawing/2014/main" val="20000"/>
                    </a:ext>
                  </a:extLst>
                </a:gridCol>
                <a:gridCol w="5179060">
                  <a:extLst>
                    <a:ext uri="{9D8B030D-6E8A-4147-A177-3AD203B41FA5}">
                      <a16:colId xmlns:a16="http://schemas.microsoft.com/office/drawing/2014/main" val="20001"/>
                    </a:ext>
                  </a:extLst>
                </a:gridCol>
              </a:tblGrid>
              <a:tr h="445134">
                <a:tc>
                  <a:txBody>
                    <a:bodyPr/>
                    <a:lstStyle/>
                    <a:p>
                      <a:pPr marL="635" algn="ctr">
                        <a:lnSpc>
                          <a:spcPct val="100000"/>
                        </a:lnSpc>
                        <a:spcBef>
                          <a:spcPts val="244"/>
                        </a:spcBef>
                      </a:pPr>
                      <a:r>
                        <a:rPr sz="1800" b="1" spc="-10" dirty="0">
                          <a:solidFill>
                            <a:srgbClr val="FFFFFF"/>
                          </a:solidFill>
                          <a:latin typeface="Calibri"/>
                          <a:cs typeface="Calibri"/>
                        </a:rPr>
                        <a:t>Want</a:t>
                      </a:r>
                      <a:r>
                        <a:rPr sz="1800" b="1" spc="-30" dirty="0">
                          <a:solidFill>
                            <a:srgbClr val="FFFFFF"/>
                          </a:solidFill>
                          <a:latin typeface="Calibri"/>
                          <a:cs typeface="Calibri"/>
                        </a:rPr>
                        <a:t> </a:t>
                      </a:r>
                      <a:r>
                        <a:rPr sz="1800" b="1" dirty="0">
                          <a:solidFill>
                            <a:srgbClr val="FFFFFF"/>
                          </a:solidFill>
                          <a:latin typeface="Calibri"/>
                          <a:cs typeface="Calibri"/>
                        </a:rPr>
                        <a:t>from</a:t>
                      </a:r>
                      <a:r>
                        <a:rPr sz="1800" b="1" spc="-50" dirty="0">
                          <a:solidFill>
                            <a:srgbClr val="FFFFFF"/>
                          </a:solidFill>
                          <a:latin typeface="Calibri"/>
                          <a:cs typeface="Calibri"/>
                        </a:rPr>
                        <a:t> </a:t>
                      </a:r>
                      <a:r>
                        <a:rPr sz="1800" b="1" dirty="0">
                          <a:solidFill>
                            <a:srgbClr val="FFFFFF"/>
                          </a:solidFill>
                          <a:latin typeface="Calibri"/>
                          <a:cs typeface="Calibri"/>
                        </a:rPr>
                        <a:t>the</a:t>
                      </a:r>
                      <a:r>
                        <a:rPr sz="1800" b="1" spc="-45" dirty="0">
                          <a:solidFill>
                            <a:srgbClr val="FFFFFF"/>
                          </a:solidFill>
                          <a:latin typeface="Calibri"/>
                          <a:cs typeface="Calibri"/>
                        </a:rPr>
                        <a:t> </a:t>
                      </a:r>
                      <a:r>
                        <a:rPr sz="1800" b="1" dirty="0">
                          <a:solidFill>
                            <a:srgbClr val="FFFFFF"/>
                          </a:solidFill>
                          <a:latin typeface="Calibri"/>
                          <a:cs typeface="Calibri"/>
                        </a:rPr>
                        <a:t>report</a:t>
                      </a:r>
                      <a:r>
                        <a:rPr sz="1800" b="1" spc="-65" dirty="0">
                          <a:solidFill>
                            <a:srgbClr val="FFFFFF"/>
                          </a:solidFill>
                          <a:latin typeface="Calibri"/>
                          <a:cs typeface="Calibri"/>
                        </a:rPr>
                        <a:t> </a:t>
                      </a:r>
                      <a:r>
                        <a:rPr sz="1800" b="1" spc="-25" dirty="0">
                          <a:solidFill>
                            <a:srgbClr val="FFFFFF"/>
                          </a:solidFill>
                          <a:latin typeface="Calibri"/>
                          <a:cs typeface="Calibri"/>
                        </a:rPr>
                        <a:t>...</a:t>
                      </a:r>
                      <a:endParaRPr sz="1800">
                        <a:latin typeface="Calibri"/>
                        <a:cs typeface="Calibri"/>
                      </a:endParaRPr>
                    </a:p>
                  </a:txBody>
                  <a:tcPr marL="0" marR="0" marT="3111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3175" algn="ctr">
                        <a:lnSpc>
                          <a:spcPct val="100000"/>
                        </a:lnSpc>
                        <a:spcBef>
                          <a:spcPts val="244"/>
                        </a:spcBef>
                      </a:pPr>
                      <a:r>
                        <a:rPr sz="1800" b="1" dirty="0">
                          <a:solidFill>
                            <a:srgbClr val="FFFFFF"/>
                          </a:solidFill>
                          <a:latin typeface="Calibri"/>
                          <a:cs typeface="Calibri"/>
                        </a:rPr>
                        <a:t>Don’t</a:t>
                      </a:r>
                      <a:r>
                        <a:rPr sz="1800" b="1" spc="-25" dirty="0">
                          <a:solidFill>
                            <a:srgbClr val="FFFFFF"/>
                          </a:solidFill>
                          <a:latin typeface="Calibri"/>
                          <a:cs typeface="Calibri"/>
                        </a:rPr>
                        <a:t> </a:t>
                      </a:r>
                      <a:r>
                        <a:rPr sz="1800" b="1" dirty="0">
                          <a:solidFill>
                            <a:srgbClr val="FFFFFF"/>
                          </a:solidFill>
                          <a:latin typeface="Calibri"/>
                          <a:cs typeface="Calibri"/>
                        </a:rPr>
                        <a:t>want</a:t>
                      </a:r>
                      <a:r>
                        <a:rPr sz="1800" b="1" spc="-25" dirty="0">
                          <a:solidFill>
                            <a:srgbClr val="FFFFFF"/>
                          </a:solidFill>
                          <a:latin typeface="Calibri"/>
                          <a:cs typeface="Calibri"/>
                        </a:rPr>
                        <a:t> </a:t>
                      </a:r>
                      <a:r>
                        <a:rPr sz="1800" b="1" dirty="0">
                          <a:solidFill>
                            <a:srgbClr val="FFFFFF"/>
                          </a:solidFill>
                          <a:latin typeface="Calibri"/>
                          <a:cs typeface="Calibri"/>
                        </a:rPr>
                        <a:t>from</a:t>
                      </a:r>
                      <a:r>
                        <a:rPr sz="1800" b="1" spc="-65" dirty="0">
                          <a:solidFill>
                            <a:srgbClr val="FFFFFF"/>
                          </a:solidFill>
                          <a:latin typeface="Calibri"/>
                          <a:cs typeface="Calibri"/>
                        </a:rPr>
                        <a:t> </a:t>
                      </a:r>
                      <a:r>
                        <a:rPr sz="1800" b="1" dirty="0">
                          <a:solidFill>
                            <a:srgbClr val="FFFFFF"/>
                          </a:solidFill>
                          <a:latin typeface="Calibri"/>
                          <a:cs typeface="Calibri"/>
                        </a:rPr>
                        <a:t>the</a:t>
                      </a:r>
                      <a:r>
                        <a:rPr sz="1800" b="1" spc="-40" dirty="0">
                          <a:solidFill>
                            <a:srgbClr val="FFFFFF"/>
                          </a:solidFill>
                          <a:latin typeface="Calibri"/>
                          <a:cs typeface="Calibri"/>
                        </a:rPr>
                        <a:t> </a:t>
                      </a:r>
                      <a:r>
                        <a:rPr sz="1800" b="1" dirty="0">
                          <a:solidFill>
                            <a:srgbClr val="FFFFFF"/>
                          </a:solidFill>
                          <a:latin typeface="Calibri"/>
                          <a:cs typeface="Calibri"/>
                        </a:rPr>
                        <a:t>report</a:t>
                      </a:r>
                      <a:r>
                        <a:rPr sz="1800" b="1" spc="-45" dirty="0">
                          <a:solidFill>
                            <a:srgbClr val="FFFFFF"/>
                          </a:solidFill>
                          <a:latin typeface="Calibri"/>
                          <a:cs typeface="Calibri"/>
                        </a:rPr>
                        <a:t> </a:t>
                      </a:r>
                      <a:r>
                        <a:rPr sz="1800" b="1" spc="-25" dirty="0">
                          <a:solidFill>
                            <a:srgbClr val="FFFFFF"/>
                          </a:solidFill>
                          <a:latin typeface="Calibri"/>
                          <a:cs typeface="Calibri"/>
                        </a:rPr>
                        <a:t>...</a:t>
                      </a:r>
                      <a:endParaRPr sz="1800">
                        <a:latin typeface="Calibri"/>
                        <a:cs typeface="Calibri"/>
                      </a:endParaRPr>
                    </a:p>
                  </a:txBody>
                  <a:tcPr marL="0" marR="0" marT="3111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365125">
                <a:tc>
                  <a:txBody>
                    <a:bodyPr/>
                    <a:lstStyle/>
                    <a:p>
                      <a:pPr marL="91440">
                        <a:lnSpc>
                          <a:spcPct val="100000"/>
                        </a:lnSpc>
                        <a:spcBef>
                          <a:spcPts val="244"/>
                        </a:spcBef>
                      </a:pPr>
                      <a:r>
                        <a:rPr sz="1800" b="1" spc="-10" dirty="0">
                          <a:latin typeface="Calibri"/>
                          <a:cs typeface="Calibri"/>
                        </a:rPr>
                        <a:t>Written</a:t>
                      </a:r>
                      <a:r>
                        <a:rPr sz="1800" b="1" spc="-15" dirty="0">
                          <a:latin typeface="Calibri"/>
                          <a:cs typeface="Calibri"/>
                        </a:rPr>
                        <a:t> </a:t>
                      </a:r>
                      <a:r>
                        <a:rPr sz="1800" b="1" dirty="0">
                          <a:latin typeface="Calibri"/>
                          <a:cs typeface="Calibri"/>
                        </a:rPr>
                        <a:t>by</a:t>
                      </a:r>
                      <a:r>
                        <a:rPr sz="1800" b="1" spc="-35" dirty="0">
                          <a:latin typeface="Calibri"/>
                          <a:cs typeface="Calibri"/>
                        </a:rPr>
                        <a:t> </a:t>
                      </a:r>
                      <a:r>
                        <a:rPr sz="1800" b="1" dirty="0">
                          <a:latin typeface="Calibri"/>
                          <a:cs typeface="Calibri"/>
                        </a:rPr>
                        <a:t>the</a:t>
                      </a:r>
                      <a:r>
                        <a:rPr sz="1800" b="1" spc="-15" dirty="0">
                          <a:latin typeface="Calibri"/>
                          <a:cs typeface="Calibri"/>
                        </a:rPr>
                        <a:t> </a:t>
                      </a:r>
                      <a:r>
                        <a:rPr sz="1800" b="1" spc="-10" dirty="0">
                          <a:latin typeface="Calibri"/>
                          <a:cs typeface="Calibri"/>
                        </a:rPr>
                        <a:t>person/people</a:t>
                      </a:r>
                      <a:r>
                        <a:rPr sz="1800" b="1" spc="-35" dirty="0">
                          <a:latin typeface="Calibri"/>
                          <a:cs typeface="Calibri"/>
                        </a:rPr>
                        <a:t> </a:t>
                      </a:r>
                      <a:r>
                        <a:rPr sz="1800" b="1" spc="-10" dirty="0">
                          <a:latin typeface="Calibri"/>
                          <a:cs typeface="Calibri"/>
                        </a:rPr>
                        <a:t>involved</a:t>
                      </a:r>
                      <a:endParaRPr sz="1800">
                        <a:latin typeface="Calibri"/>
                        <a:cs typeface="Calibri"/>
                      </a:endParaRPr>
                    </a:p>
                  </a:txBody>
                  <a:tcPr marL="0" marR="0" marT="3111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tc>
                  <a:txBody>
                    <a:bodyPr/>
                    <a:lstStyle/>
                    <a:p>
                      <a:pPr marL="92710">
                        <a:lnSpc>
                          <a:spcPct val="100000"/>
                        </a:lnSpc>
                        <a:spcBef>
                          <a:spcPts val="244"/>
                        </a:spcBef>
                      </a:pPr>
                      <a:r>
                        <a:rPr sz="1800" b="1" spc="-10" dirty="0">
                          <a:latin typeface="Calibri"/>
                          <a:cs typeface="Calibri"/>
                        </a:rPr>
                        <a:t>Written</a:t>
                      </a:r>
                      <a:r>
                        <a:rPr sz="1800" b="1" spc="-35" dirty="0">
                          <a:latin typeface="Calibri"/>
                          <a:cs typeface="Calibri"/>
                        </a:rPr>
                        <a:t> </a:t>
                      </a:r>
                      <a:r>
                        <a:rPr sz="1800" b="1" dirty="0">
                          <a:latin typeface="Calibri"/>
                          <a:cs typeface="Calibri"/>
                        </a:rPr>
                        <a:t>by</a:t>
                      </a:r>
                      <a:r>
                        <a:rPr sz="1800" b="1" spc="-50" dirty="0">
                          <a:latin typeface="Calibri"/>
                          <a:cs typeface="Calibri"/>
                        </a:rPr>
                        <a:t> </a:t>
                      </a:r>
                      <a:r>
                        <a:rPr sz="1800" b="1" dirty="0">
                          <a:latin typeface="Calibri"/>
                          <a:cs typeface="Calibri"/>
                        </a:rPr>
                        <a:t>an</a:t>
                      </a:r>
                      <a:r>
                        <a:rPr sz="1800" b="1" spc="-15" dirty="0">
                          <a:latin typeface="Calibri"/>
                          <a:cs typeface="Calibri"/>
                        </a:rPr>
                        <a:t> </a:t>
                      </a:r>
                      <a:r>
                        <a:rPr sz="1800" b="1" spc="-10" dirty="0">
                          <a:latin typeface="Calibri"/>
                          <a:cs typeface="Calibri"/>
                        </a:rPr>
                        <a:t>ill-</a:t>
                      </a:r>
                      <a:r>
                        <a:rPr sz="1800" b="1" dirty="0">
                          <a:latin typeface="Calibri"/>
                          <a:cs typeface="Calibri"/>
                        </a:rPr>
                        <a:t>informed</a:t>
                      </a:r>
                      <a:r>
                        <a:rPr sz="1800" b="1" spc="-60" dirty="0">
                          <a:latin typeface="Calibri"/>
                          <a:cs typeface="Calibri"/>
                        </a:rPr>
                        <a:t> </a:t>
                      </a:r>
                      <a:r>
                        <a:rPr sz="1800" b="1" dirty="0">
                          <a:latin typeface="Calibri"/>
                          <a:cs typeface="Calibri"/>
                        </a:rPr>
                        <a:t>3</a:t>
                      </a:r>
                      <a:r>
                        <a:rPr sz="1800" b="1" baseline="25462" dirty="0">
                          <a:latin typeface="Calibri"/>
                          <a:cs typeface="Calibri"/>
                        </a:rPr>
                        <a:t>rd</a:t>
                      </a:r>
                      <a:r>
                        <a:rPr sz="1800" b="1" spc="202" baseline="25462" dirty="0">
                          <a:latin typeface="Calibri"/>
                          <a:cs typeface="Calibri"/>
                        </a:rPr>
                        <a:t> </a:t>
                      </a:r>
                      <a:r>
                        <a:rPr sz="1800" b="1" spc="-20" dirty="0">
                          <a:latin typeface="Calibri"/>
                          <a:cs typeface="Calibri"/>
                        </a:rPr>
                        <a:t>party</a:t>
                      </a:r>
                      <a:endParaRPr sz="1800">
                        <a:latin typeface="Calibri"/>
                        <a:cs typeface="Calibri"/>
                      </a:endParaRPr>
                    </a:p>
                  </a:txBody>
                  <a:tcPr marL="0" marR="0" marT="3111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7F3F4"/>
                    </a:solidFill>
                  </a:tcPr>
                </a:tc>
                <a:extLst>
                  <a:ext uri="{0D108BD9-81ED-4DB2-BD59-A6C34878D82A}">
                    <a16:rowId xmlns:a16="http://schemas.microsoft.com/office/drawing/2014/main" val="10001"/>
                  </a:ext>
                </a:extLst>
              </a:tr>
              <a:tr h="365760">
                <a:tc>
                  <a:txBody>
                    <a:bodyPr/>
                    <a:lstStyle/>
                    <a:p>
                      <a:pPr marL="91440">
                        <a:lnSpc>
                          <a:spcPct val="100000"/>
                        </a:lnSpc>
                        <a:spcBef>
                          <a:spcPts val="245"/>
                        </a:spcBef>
                      </a:pPr>
                      <a:r>
                        <a:rPr sz="1800" b="1" spc="-10" dirty="0">
                          <a:latin typeface="Calibri"/>
                          <a:cs typeface="Calibri"/>
                        </a:rPr>
                        <a:t>Accurate,</a:t>
                      </a:r>
                      <a:r>
                        <a:rPr sz="1800" b="1" spc="-55" dirty="0">
                          <a:latin typeface="Calibri"/>
                          <a:cs typeface="Calibri"/>
                        </a:rPr>
                        <a:t> </a:t>
                      </a:r>
                      <a:r>
                        <a:rPr sz="1800" b="1" dirty="0">
                          <a:latin typeface="Calibri"/>
                          <a:cs typeface="Calibri"/>
                        </a:rPr>
                        <a:t>objective,</a:t>
                      </a:r>
                      <a:r>
                        <a:rPr sz="1800" b="1" spc="-50" dirty="0">
                          <a:latin typeface="Calibri"/>
                          <a:cs typeface="Calibri"/>
                        </a:rPr>
                        <a:t> </a:t>
                      </a:r>
                      <a:r>
                        <a:rPr sz="1800" b="1" dirty="0">
                          <a:latin typeface="Calibri"/>
                          <a:cs typeface="Calibri"/>
                        </a:rPr>
                        <a:t>unbiased</a:t>
                      </a:r>
                      <a:r>
                        <a:rPr sz="1800" b="1" spc="-70" dirty="0">
                          <a:latin typeface="Calibri"/>
                          <a:cs typeface="Calibri"/>
                        </a:rPr>
                        <a:t> </a:t>
                      </a:r>
                      <a:r>
                        <a:rPr sz="1800" b="1" spc="-10" dirty="0">
                          <a:latin typeface="Calibri"/>
                          <a:cs typeface="Calibri"/>
                        </a:rPr>
                        <a:t>reporting</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92710">
                        <a:lnSpc>
                          <a:spcPct val="100000"/>
                        </a:lnSpc>
                        <a:spcBef>
                          <a:spcPts val="245"/>
                        </a:spcBef>
                      </a:pPr>
                      <a:r>
                        <a:rPr sz="1800" b="1" dirty="0">
                          <a:latin typeface="Calibri"/>
                          <a:cs typeface="Calibri"/>
                        </a:rPr>
                        <a:t>Filtered,</a:t>
                      </a:r>
                      <a:r>
                        <a:rPr sz="1800" b="1" spc="-70" dirty="0">
                          <a:latin typeface="Calibri"/>
                          <a:cs typeface="Calibri"/>
                        </a:rPr>
                        <a:t> </a:t>
                      </a:r>
                      <a:r>
                        <a:rPr sz="1800" b="1" spc="-10" dirty="0">
                          <a:latin typeface="Calibri"/>
                          <a:cs typeface="Calibri"/>
                        </a:rPr>
                        <a:t>inaccurate,</a:t>
                      </a:r>
                      <a:r>
                        <a:rPr sz="1800" b="1" spc="-45" dirty="0">
                          <a:latin typeface="Calibri"/>
                          <a:cs typeface="Calibri"/>
                        </a:rPr>
                        <a:t> </a:t>
                      </a:r>
                      <a:r>
                        <a:rPr sz="1800" b="1" spc="-10" dirty="0">
                          <a:latin typeface="Calibri"/>
                          <a:cs typeface="Calibri"/>
                        </a:rPr>
                        <a:t>speculation</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extLst>
                  <a:ext uri="{0D108BD9-81ED-4DB2-BD59-A6C34878D82A}">
                    <a16:rowId xmlns:a16="http://schemas.microsoft.com/office/drawing/2014/main" val="10002"/>
                  </a:ext>
                </a:extLst>
              </a:tr>
              <a:tr h="639445">
                <a:tc>
                  <a:txBody>
                    <a:bodyPr/>
                    <a:lstStyle/>
                    <a:p>
                      <a:pPr marL="91440">
                        <a:lnSpc>
                          <a:spcPct val="100000"/>
                        </a:lnSpc>
                        <a:spcBef>
                          <a:spcPts val="250"/>
                        </a:spcBef>
                      </a:pPr>
                      <a:r>
                        <a:rPr sz="1800" b="1" dirty="0">
                          <a:latin typeface="Calibri"/>
                          <a:cs typeface="Calibri"/>
                        </a:rPr>
                        <a:t>Reporter</a:t>
                      </a:r>
                      <a:r>
                        <a:rPr sz="1800" b="1" spc="-55" dirty="0">
                          <a:latin typeface="Calibri"/>
                          <a:cs typeface="Calibri"/>
                        </a:rPr>
                        <a:t> </a:t>
                      </a:r>
                      <a:r>
                        <a:rPr sz="1800" b="1" dirty="0">
                          <a:latin typeface="Calibri"/>
                          <a:cs typeface="Calibri"/>
                        </a:rPr>
                        <a:t>knows</a:t>
                      </a:r>
                      <a:r>
                        <a:rPr sz="1800" b="1" spc="-50" dirty="0">
                          <a:latin typeface="Calibri"/>
                          <a:cs typeface="Calibri"/>
                        </a:rPr>
                        <a:t> </a:t>
                      </a:r>
                      <a:r>
                        <a:rPr sz="1800" b="1" dirty="0">
                          <a:latin typeface="Calibri"/>
                          <a:cs typeface="Calibri"/>
                        </a:rPr>
                        <a:t>the</a:t>
                      </a:r>
                      <a:r>
                        <a:rPr sz="1800" b="1" spc="-35" dirty="0">
                          <a:latin typeface="Calibri"/>
                          <a:cs typeface="Calibri"/>
                        </a:rPr>
                        <a:t> </a:t>
                      </a:r>
                      <a:r>
                        <a:rPr sz="1800" b="1" dirty="0">
                          <a:latin typeface="Calibri"/>
                          <a:cs typeface="Calibri"/>
                        </a:rPr>
                        <a:t>process</a:t>
                      </a:r>
                      <a:r>
                        <a:rPr sz="1800" b="1" spc="-50" dirty="0">
                          <a:latin typeface="Calibri"/>
                          <a:cs typeface="Calibri"/>
                        </a:rPr>
                        <a:t> </a:t>
                      </a:r>
                      <a:r>
                        <a:rPr sz="1800" b="1" dirty="0">
                          <a:latin typeface="Calibri"/>
                          <a:cs typeface="Calibri"/>
                        </a:rPr>
                        <a:t>and</a:t>
                      </a:r>
                      <a:r>
                        <a:rPr sz="1800" b="1" spc="-45" dirty="0">
                          <a:latin typeface="Calibri"/>
                          <a:cs typeface="Calibri"/>
                        </a:rPr>
                        <a:t> </a:t>
                      </a:r>
                      <a:r>
                        <a:rPr sz="1800" b="1" spc="-10" dirty="0">
                          <a:latin typeface="Calibri"/>
                          <a:cs typeface="Calibri"/>
                        </a:rPr>
                        <a:t>audience</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92710" marR="520700">
                        <a:lnSpc>
                          <a:spcPct val="100000"/>
                        </a:lnSpc>
                        <a:spcBef>
                          <a:spcPts val="250"/>
                        </a:spcBef>
                      </a:pPr>
                      <a:r>
                        <a:rPr sz="1800" b="1" dirty="0">
                          <a:latin typeface="Calibri"/>
                          <a:cs typeface="Calibri"/>
                        </a:rPr>
                        <a:t>Shallow</a:t>
                      </a:r>
                      <a:r>
                        <a:rPr sz="1800" b="1" spc="-5" dirty="0">
                          <a:latin typeface="Calibri"/>
                          <a:cs typeface="Calibri"/>
                        </a:rPr>
                        <a:t> </a:t>
                      </a:r>
                      <a:r>
                        <a:rPr sz="1800" b="1" dirty="0">
                          <a:latin typeface="Calibri"/>
                          <a:cs typeface="Calibri"/>
                        </a:rPr>
                        <a:t>process</a:t>
                      </a:r>
                      <a:r>
                        <a:rPr sz="1800" b="1" spc="-40" dirty="0">
                          <a:latin typeface="Calibri"/>
                          <a:cs typeface="Calibri"/>
                        </a:rPr>
                        <a:t> </a:t>
                      </a:r>
                      <a:r>
                        <a:rPr sz="1800" b="1" dirty="0">
                          <a:latin typeface="Calibri"/>
                          <a:cs typeface="Calibri"/>
                        </a:rPr>
                        <a:t>knowledge,</a:t>
                      </a:r>
                      <a:r>
                        <a:rPr sz="1800" b="1" spc="-60" dirty="0">
                          <a:latin typeface="Calibri"/>
                          <a:cs typeface="Calibri"/>
                        </a:rPr>
                        <a:t> </a:t>
                      </a:r>
                      <a:r>
                        <a:rPr sz="1800" b="1" dirty="0">
                          <a:latin typeface="Calibri"/>
                          <a:cs typeface="Calibri"/>
                        </a:rPr>
                        <a:t>knows</a:t>
                      </a:r>
                      <a:r>
                        <a:rPr sz="1800" b="1" spc="-45" dirty="0">
                          <a:latin typeface="Calibri"/>
                          <a:cs typeface="Calibri"/>
                        </a:rPr>
                        <a:t> </a:t>
                      </a:r>
                      <a:r>
                        <a:rPr sz="1800" b="1" dirty="0">
                          <a:latin typeface="Calibri"/>
                          <a:cs typeface="Calibri"/>
                        </a:rPr>
                        <a:t>the</a:t>
                      </a:r>
                      <a:r>
                        <a:rPr sz="1800" b="1" spc="-25" dirty="0">
                          <a:latin typeface="Calibri"/>
                          <a:cs typeface="Calibri"/>
                        </a:rPr>
                        <a:t> </a:t>
                      </a:r>
                      <a:r>
                        <a:rPr sz="1800" b="1" dirty="0">
                          <a:latin typeface="Calibri"/>
                          <a:cs typeface="Calibri"/>
                        </a:rPr>
                        <a:t>needs</a:t>
                      </a:r>
                      <a:r>
                        <a:rPr sz="1800" b="1" spc="-55" dirty="0">
                          <a:latin typeface="Calibri"/>
                          <a:cs typeface="Calibri"/>
                        </a:rPr>
                        <a:t> </a:t>
                      </a:r>
                      <a:r>
                        <a:rPr sz="1800" b="1" spc="-25" dirty="0">
                          <a:latin typeface="Calibri"/>
                          <a:cs typeface="Calibri"/>
                        </a:rPr>
                        <a:t>of </a:t>
                      </a:r>
                      <a:r>
                        <a:rPr sz="1800" b="1" dirty="0">
                          <a:latin typeface="Calibri"/>
                          <a:cs typeface="Calibri"/>
                        </a:rPr>
                        <a:t>production</a:t>
                      </a:r>
                      <a:r>
                        <a:rPr sz="1800" b="1" spc="-25" dirty="0">
                          <a:latin typeface="Calibri"/>
                          <a:cs typeface="Calibri"/>
                        </a:rPr>
                        <a:t> </a:t>
                      </a:r>
                      <a:r>
                        <a:rPr sz="1800" b="1" dirty="0">
                          <a:latin typeface="Calibri"/>
                          <a:cs typeface="Calibri"/>
                        </a:rPr>
                        <a:t>but</a:t>
                      </a:r>
                      <a:r>
                        <a:rPr sz="1800" b="1" spc="-40" dirty="0">
                          <a:latin typeface="Calibri"/>
                          <a:cs typeface="Calibri"/>
                        </a:rPr>
                        <a:t> </a:t>
                      </a:r>
                      <a:r>
                        <a:rPr sz="1800" b="1" dirty="0">
                          <a:latin typeface="Calibri"/>
                          <a:cs typeface="Calibri"/>
                        </a:rPr>
                        <a:t>nothing</a:t>
                      </a:r>
                      <a:r>
                        <a:rPr sz="1800" b="1" spc="-15" dirty="0">
                          <a:latin typeface="Calibri"/>
                          <a:cs typeface="Calibri"/>
                        </a:rPr>
                        <a:t> </a:t>
                      </a:r>
                      <a:r>
                        <a:rPr sz="1800" b="1" spc="-20" dirty="0">
                          <a:latin typeface="Calibri"/>
                          <a:cs typeface="Calibri"/>
                        </a:rPr>
                        <a:t>else</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extLst>
                  <a:ext uri="{0D108BD9-81ED-4DB2-BD59-A6C34878D82A}">
                    <a16:rowId xmlns:a16="http://schemas.microsoft.com/office/drawing/2014/main" val="10003"/>
                  </a:ext>
                </a:extLst>
              </a:tr>
              <a:tr h="640080">
                <a:tc>
                  <a:txBody>
                    <a:bodyPr/>
                    <a:lstStyle/>
                    <a:p>
                      <a:pPr marL="91440">
                        <a:lnSpc>
                          <a:spcPct val="100000"/>
                        </a:lnSpc>
                        <a:spcBef>
                          <a:spcPts val="250"/>
                        </a:spcBef>
                      </a:pPr>
                      <a:r>
                        <a:rPr sz="1800" b="1" dirty="0">
                          <a:latin typeface="Calibri"/>
                          <a:cs typeface="Calibri"/>
                        </a:rPr>
                        <a:t>Based</a:t>
                      </a:r>
                      <a:r>
                        <a:rPr sz="1800" b="1" spc="-35" dirty="0">
                          <a:latin typeface="Calibri"/>
                          <a:cs typeface="Calibri"/>
                        </a:rPr>
                        <a:t> </a:t>
                      </a:r>
                      <a:r>
                        <a:rPr sz="1800" b="1" dirty="0">
                          <a:latin typeface="Calibri"/>
                          <a:cs typeface="Calibri"/>
                        </a:rPr>
                        <a:t>on</a:t>
                      </a:r>
                      <a:r>
                        <a:rPr sz="1800" b="1" spc="-40" dirty="0">
                          <a:latin typeface="Calibri"/>
                          <a:cs typeface="Calibri"/>
                        </a:rPr>
                        <a:t> </a:t>
                      </a:r>
                      <a:r>
                        <a:rPr sz="1800" b="1" dirty="0">
                          <a:latin typeface="Calibri"/>
                          <a:cs typeface="Calibri"/>
                        </a:rPr>
                        <a:t>reliable</a:t>
                      </a:r>
                      <a:r>
                        <a:rPr sz="1800" b="1" spc="-30" dirty="0">
                          <a:latin typeface="Calibri"/>
                          <a:cs typeface="Calibri"/>
                        </a:rPr>
                        <a:t> </a:t>
                      </a:r>
                      <a:r>
                        <a:rPr sz="1800" b="1" spc="-10" dirty="0">
                          <a:latin typeface="Calibri"/>
                          <a:cs typeface="Calibri"/>
                        </a:rPr>
                        <a:t>investigation</a:t>
                      </a:r>
                      <a:r>
                        <a:rPr sz="1800" b="1" spc="-40" dirty="0">
                          <a:latin typeface="Calibri"/>
                          <a:cs typeface="Calibri"/>
                        </a:rPr>
                        <a:t> </a:t>
                      </a:r>
                      <a:r>
                        <a:rPr sz="1800" b="1" spc="-10" dirty="0">
                          <a:latin typeface="Calibri"/>
                          <a:cs typeface="Calibri"/>
                        </a:rPr>
                        <a:t>information</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92710">
                        <a:lnSpc>
                          <a:spcPct val="100000"/>
                        </a:lnSpc>
                        <a:spcBef>
                          <a:spcPts val="250"/>
                        </a:spcBef>
                      </a:pPr>
                      <a:r>
                        <a:rPr sz="1800" b="1" spc="-10" dirty="0">
                          <a:latin typeface="Calibri"/>
                          <a:cs typeface="Calibri"/>
                        </a:rPr>
                        <a:t>Investigation</a:t>
                      </a:r>
                      <a:r>
                        <a:rPr sz="1800" b="1" spc="-50" dirty="0">
                          <a:latin typeface="Calibri"/>
                          <a:cs typeface="Calibri"/>
                        </a:rPr>
                        <a:t> </a:t>
                      </a:r>
                      <a:r>
                        <a:rPr sz="1800" b="1" dirty="0">
                          <a:latin typeface="Calibri"/>
                          <a:cs typeface="Calibri"/>
                        </a:rPr>
                        <a:t>completed</a:t>
                      </a:r>
                      <a:r>
                        <a:rPr sz="1800" b="1" spc="-45" dirty="0">
                          <a:latin typeface="Calibri"/>
                          <a:cs typeface="Calibri"/>
                        </a:rPr>
                        <a:t> </a:t>
                      </a:r>
                      <a:r>
                        <a:rPr sz="1800" b="1" dirty="0">
                          <a:latin typeface="Calibri"/>
                          <a:cs typeface="Calibri"/>
                        </a:rPr>
                        <a:t>to</a:t>
                      </a:r>
                      <a:r>
                        <a:rPr sz="1800" b="1" spc="-35" dirty="0">
                          <a:latin typeface="Calibri"/>
                          <a:cs typeface="Calibri"/>
                        </a:rPr>
                        <a:t> </a:t>
                      </a:r>
                      <a:r>
                        <a:rPr sz="1800" b="1" dirty="0">
                          <a:latin typeface="Calibri"/>
                          <a:cs typeface="Calibri"/>
                        </a:rPr>
                        <a:t>meet</a:t>
                      </a:r>
                      <a:r>
                        <a:rPr sz="1800" b="1" spc="-45" dirty="0">
                          <a:latin typeface="Calibri"/>
                          <a:cs typeface="Calibri"/>
                        </a:rPr>
                        <a:t> </a:t>
                      </a:r>
                      <a:r>
                        <a:rPr sz="1800" b="1" dirty="0">
                          <a:latin typeface="Calibri"/>
                          <a:cs typeface="Calibri"/>
                        </a:rPr>
                        <a:t>30</a:t>
                      </a:r>
                      <a:r>
                        <a:rPr sz="1800" b="1" spc="-45" dirty="0">
                          <a:latin typeface="Calibri"/>
                          <a:cs typeface="Calibri"/>
                        </a:rPr>
                        <a:t> </a:t>
                      </a:r>
                      <a:r>
                        <a:rPr sz="1800" b="1" dirty="0">
                          <a:latin typeface="Calibri"/>
                          <a:cs typeface="Calibri"/>
                        </a:rPr>
                        <a:t>day/or</a:t>
                      </a:r>
                      <a:r>
                        <a:rPr sz="1800" b="1" spc="-40" dirty="0">
                          <a:latin typeface="Calibri"/>
                          <a:cs typeface="Calibri"/>
                        </a:rPr>
                        <a:t> </a:t>
                      </a:r>
                      <a:r>
                        <a:rPr sz="1800" b="1" spc="-10" dirty="0">
                          <a:latin typeface="Calibri"/>
                          <a:cs typeface="Calibri"/>
                        </a:rPr>
                        <a:t>specified</a:t>
                      </a:r>
                      <a:endParaRPr sz="1800">
                        <a:latin typeface="Calibri"/>
                        <a:cs typeface="Calibri"/>
                      </a:endParaRPr>
                    </a:p>
                    <a:p>
                      <a:pPr marL="92710">
                        <a:lnSpc>
                          <a:spcPct val="100000"/>
                        </a:lnSpc>
                      </a:pPr>
                      <a:r>
                        <a:rPr sz="1800" b="1" dirty="0">
                          <a:latin typeface="Calibri"/>
                          <a:cs typeface="Calibri"/>
                        </a:rPr>
                        <a:t>target</a:t>
                      </a:r>
                      <a:r>
                        <a:rPr sz="1800" b="1" spc="-65" dirty="0">
                          <a:latin typeface="Calibri"/>
                          <a:cs typeface="Calibri"/>
                        </a:rPr>
                        <a:t> </a:t>
                      </a:r>
                      <a:r>
                        <a:rPr sz="1800" b="1" dirty="0">
                          <a:latin typeface="Calibri"/>
                          <a:cs typeface="Calibri"/>
                        </a:rPr>
                        <a:t>but</a:t>
                      </a:r>
                      <a:r>
                        <a:rPr sz="1800" b="1" spc="-65" dirty="0">
                          <a:latin typeface="Calibri"/>
                          <a:cs typeface="Calibri"/>
                        </a:rPr>
                        <a:t> </a:t>
                      </a:r>
                      <a:r>
                        <a:rPr sz="1800" b="1" dirty="0">
                          <a:latin typeface="Calibri"/>
                          <a:cs typeface="Calibri"/>
                        </a:rPr>
                        <a:t>incorrect</a:t>
                      </a:r>
                      <a:r>
                        <a:rPr sz="1800" b="1" spc="-65" dirty="0">
                          <a:latin typeface="Calibri"/>
                          <a:cs typeface="Calibri"/>
                        </a:rPr>
                        <a:t> </a:t>
                      </a:r>
                      <a:r>
                        <a:rPr sz="1800" b="1" dirty="0">
                          <a:latin typeface="Calibri"/>
                          <a:cs typeface="Calibri"/>
                        </a:rPr>
                        <a:t>conclusions</a:t>
                      </a:r>
                      <a:r>
                        <a:rPr sz="1800" b="1" spc="-60" dirty="0">
                          <a:latin typeface="Calibri"/>
                          <a:cs typeface="Calibri"/>
                        </a:rPr>
                        <a:t> </a:t>
                      </a:r>
                      <a:r>
                        <a:rPr sz="1800" b="1" spc="-10" dirty="0">
                          <a:latin typeface="Calibri"/>
                          <a:cs typeface="Calibri"/>
                        </a:rPr>
                        <a:t>drawn</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extLst>
                  <a:ext uri="{0D108BD9-81ED-4DB2-BD59-A6C34878D82A}">
                    <a16:rowId xmlns:a16="http://schemas.microsoft.com/office/drawing/2014/main" val="10004"/>
                  </a:ext>
                </a:extLst>
              </a:tr>
              <a:tr h="365125">
                <a:tc>
                  <a:txBody>
                    <a:bodyPr/>
                    <a:lstStyle/>
                    <a:p>
                      <a:pPr marL="91440">
                        <a:lnSpc>
                          <a:spcPct val="100000"/>
                        </a:lnSpc>
                        <a:spcBef>
                          <a:spcPts val="250"/>
                        </a:spcBef>
                      </a:pPr>
                      <a:r>
                        <a:rPr sz="1800" b="1" dirty="0">
                          <a:latin typeface="Calibri"/>
                          <a:cs typeface="Calibri"/>
                        </a:rPr>
                        <a:t>Should</a:t>
                      </a:r>
                      <a:r>
                        <a:rPr sz="1800" b="1" spc="-35" dirty="0">
                          <a:latin typeface="Calibri"/>
                          <a:cs typeface="Calibri"/>
                        </a:rPr>
                        <a:t> </a:t>
                      </a:r>
                      <a:r>
                        <a:rPr sz="1800" b="1" dirty="0">
                          <a:latin typeface="Calibri"/>
                          <a:cs typeface="Calibri"/>
                        </a:rPr>
                        <a:t>be</a:t>
                      </a:r>
                      <a:r>
                        <a:rPr sz="1800" b="1" spc="-45" dirty="0">
                          <a:latin typeface="Calibri"/>
                          <a:cs typeface="Calibri"/>
                        </a:rPr>
                        <a:t> </a:t>
                      </a:r>
                      <a:r>
                        <a:rPr sz="1800" b="1" dirty="0">
                          <a:latin typeface="Calibri"/>
                          <a:cs typeface="Calibri"/>
                        </a:rPr>
                        <a:t>intelligible</a:t>
                      </a:r>
                      <a:r>
                        <a:rPr sz="1800" b="1" spc="-20" dirty="0">
                          <a:latin typeface="Calibri"/>
                          <a:cs typeface="Calibri"/>
                        </a:rPr>
                        <a:t> </a:t>
                      </a:r>
                      <a:r>
                        <a:rPr sz="1800" b="1" dirty="0">
                          <a:latin typeface="Calibri"/>
                          <a:cs typeface="Calibri"/>
                        </a:rPr>
                        <a:t>in</a:t>
                      </a:r>
                      <a:r>
                        <a:rPr sz="1800" b="1" spc="-55" dirty="0">
                          <a:latin typeface="Calibri"/>
                          <a:cs typeface="Calibri"/>
                        </a:rPr>
                        <a:t> </a:t>
                      </a:r>
                      <a:r>
                        <a:rPr sz="1800" b="1" dirty="0">
                          <a:latin typeface="Calibri"/>
                          <a:cs typeface="Calibri"/>
                        </a:rPr>
                        <a:t>three</a:t>
                      </a:r>
                      <a:r>
                        <a:rPr sz="1800" b="1" spc="-60" dirty="0">
                          <a:latin typeface="Calibri"/>
                          <a:cs typeface="Calibri"/>
                        </a:rPr>
                        <a:t> </a:t>
                      </a:r>
                      <a:r>
                        <a:rPr sz="1800" b="1" dirty="0">
                          <a:latin typeface="Calibri"/>
                          <a:cs typeface="Calibri"/>
                        </a:rPr>
                        <a:t>years</a:t>
                      </a:r>
                      <a:r>
                        <a:rPr sz="1800" b="1" spc="-70" dirty="0">
                          <a:latin typeface="Calibri"/>
                          <a:cs typeface="Calibri"/>
                        </a:rPr>
                        <a:t> </a:t>
                      </a:r>
                      <a:r>
                        <a:rPr sz="1800" b="1" spc="-20" dirty="0">
                          <a:latin typeface="Calibri"/>
                          <a:cs typeface="Calibri"/>
                        </a:rPr>
                        <a:t>time</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92710">
                        <a:lnSpc>
                          <a:spcPct val="100000"/>
                        </a:lnSpc>
                        <a:spcBef>
                          <a:spcPts val="250"/>
                        </a:spcBef>
                      </a:pPr>
                      <a:r>
                        <a:rPr sz="1800" b="1" dirty="0">
                          <a:latin typeface="Calibri"/>
                          <a:cs typeface="Calibri"/>
                        </a:rPr>
                        <a:t>Hard</a:t>
                      </a:r>
                      <a:r>
                        <a:rPr sz="1800" b="1" spc="-40" dirty="0">
                          <a:latin typeface="Calibri"/>
                          <a:cs typeface="Calibri"/>
                        </a:rPr>
                        <a:t> </a:t>
                      </a:r>
                      <a:r>
                        <a:rPr sz="1800" b="1" dirty="0">
                          <a:latin typeface="Calibri"/>
                          <a:cs typeface="Calibri"/>
                        </a:rPr>
                        <a:t>to</a:t>
                      </a:r>
                      <a:r>
                        <a:rPr sz="1800" b="1" spc="-30" dirty="0">
                          <a:latin typeface="Calibri"/>
                          <a:cs typeface="Calibri"/>
                        </a:rPr>
                        <a:t> </a:t>
                      </a:r>
                      <a:r>
                        <a:rPr sz="1800" b="1" dirty="0">
                          <a:latin typeface="Calibri"/>
                          <a:cs typeface="Calibri"/>
                        </a:rPr>
                        <a:t>understand</a:t>
                      </a:r>
                      <a:r>
                        <a:rPr sz="1800" b="1" spc="-45" dirty="0">
                          <a:latin typeface="Calibri"/>
                          <a:cs typeface="Calibri"/>
                        </a:rPr>
                        <a:t> </a:t>
                      </a:r>
                      <a:r>
                        <a:rPr sz="1800" b="1" dirty="0">
                          <a:latin typeface="Calibri"/>
                          <a:cs typeface="Calibri"/>
                        </a:rPr>
                        <a:t>a</a:t>
                      </a:r>
                      <a:r>
                        <a:rPr sz="1800" b="1" spc="-40" dirty="0">
                          <a:latin typeface="Calibri"/>
                          <a:cs typeface="Calibri"/>
                        </a:rPr>
                        <a:t> </a:t>
                      </a:r>
                      <a:r>
                        <a:rPr sz="1800" b="1" dirty="0">
                          <a:latin typeface="Calibri"/>
                          <a:cs typeface="Calibri"/>
                        </a:rPr>
                        <a:t>month</a:t>
                      </a:r>
                      <a:r>
                        <a:rPr sz="1800" b="1" spc="-30" dirty="0">
                          <a:latin typeface="Calibri"/>
                          <a:cs typeface="Calibri"/>
                        </a:rPr>
                        <a:t> </a:t>
                      </a:r>
                      <a:r>
                        <a:rPr sz="1800" b="1" dirty="0">
                          <a:latin typeface="Calibri"/>
                          <a:cs typeface="Calibri"/>
                        </a:rPr>
                        <a:t>after</a:t>
                      </a:r>
                      <a:r>
                        <a:rPr sz="1800" b="1" spc="-55" dirty="0">
                          <a:latin typeface="Calibri"/>
                          <a:cs typeface="Calibri"/>
                        </a:rPr>
                        <a:t> </a:t>
                      </a:r>
                      <a:r>
                        <a:rPr sz="1800" b="1" spc="-10" dirty="0">
                          <a:latin typeface="Calibri"/>
                          <a:cs typeface="Calibri"/>
                        </a:rPr>
                        <a:t>writing</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extLst>
                  <a:ext uri="{0D108BD9-81ED-4DB2-BD59-A6C34878D82A}">
                    <a16:rowId xmlns:a16="http://schemas.microsoft.com/office/drawing/2014/main" val="10005"/>
                  </a:ext>
                </a:extLst>
              </a:tr>
              <a:tr h="640080">
                <a:tc>
                  <a:txBody>
                    <a:bodyPr/>
                    <a:lstStyle/>
                    <a:p>
                      <a:pPr marL="91440" marR="539750">
                        <a:lnSpc>
                          <a:spcPct val="100000"/>
                        </a:lnSpc>
                        <a:spcBef>
                          <a:spcPts val="254"/>
                        </a:spcBef>
                      </a:pPr>
                      <a:r>
                        <a:rPr sz="1800" b="1" dirty="0">
                          <a:latin typeface="Calibri"/>
                          <a:cs typeface="Calibri"/>
                        </a:rPr>
                        <a:t>Can</a:t>
                      </a:r>
                      <a:r>
                        <a:rPr sz="1800" b="1" spc="-25" dirty="0">
                          <a:latin typeface="Calibri"/>
                          <a:cs typeface="Calibri"/>
                        </a:rPr>
                        <a:t> </a:t>
                      </a:r>
                      <a:r>
                        <a:rPr sz="1800" b="1" dirty="0">
                          <a:latin typeface="Calibri"/>
                          <a:cs typeface="Calibri"/>
                        </a:rPr>
                        <a:t>be</a:t>
                      </a:r>
                      <a:r>
                        <a:rPr sz="1800" b="1" spc="-15" dirty="0">
                          <a:latin typeface="Calibri"/>
                          <a:cs typeface="Calibri"/>
                        </a:rPr>
                        <a:t> </a:t>
                      </a:r>
                      <a:r>
                        <a:rPr sz="1800" b="1" spc="-10" dirty="0">
                          <a:latin typeface="Calibri"/>
                          <a:cs typeface="Calibri"/>
                        </a:rPr>
                        <a:t>defended</a:t>
                      </a:r>
                      <a:r>
                        <a:rPr sz="1800" b="1" spc="-50" dirty="0">
                          <a:latin typeface="Calibri"/>
                          <a:cs typeface="Calibri"/>
                        </a:rPr>
                        <a:t> </a:t>
                      </a:r>
                      <a:r>
                        <a:rPr sz="1800" b="1" dirty="0">
                          <a:latin typeface="Calibri"/>
                          <a:cs typeface="Calibri"/>
                        </a:rPr>
                        <a:t>to</a:t>
                      </a:r>
                      <a:r>
                        <a:rPr sz="1800" b="1" spc="-20" dirty="0">
                          <a:latin typeface="Calibri"/>
                          <a:cs typeface="Calibri"/>
                        </a:rPr>
                        <a:t> </a:t>
                      </a:r>
                      <a:r>
                        <a:rPr sz="1800" b="1" dirty="0">
                          <a:latin typeface="Calibri"/>
                          <a:cs typeface="Calibri"/>
                        </a:rPr>
                        <a:t>an </a:t>
                      </a:r>
                      <a:r>
                        <a:rPr sz="1800" b="1" spc="-10" dirty="0">
                          <a:latin typeface="Calibri"/>
                          <a:cs typeface="Calibri"/>
                        </a:rPr>
                        <a:t>external</a:t>
                      </a:r>
                      <a:r>
                        <a:rPr sz="1800" b="1" spc="-55" dirty="0">
                          <a:latin typeface="Calibri"/>
                          <a:cs typeface="Calibri"/>
                        </a:rPr>
                        <a:t> </a:t>
                      </a:r>
                      <a:r>
                        <a:rPr sz="1800" b="1" spc="-20" dirty="0">
                          <a:latin typeface="Calibri"/>
                          <a:cs typeface="Calibri"/>
                        </a:rPr>
                        <a:t>auditor,</a:t>
                      </a:r>
                      <a:r>
                        <a:rPr sz="1800" b="1" spc="-5" dirty="0">
                          <a:latin typeface="Calibri"/>
                          <a:cs typeface="Calibri"/>
                        </a:rPr>
                        <a:t> </a:t>
                      </a:r>
                      <a:r>
                        <a:rPr sz="1800" b="1" dirty="0">
                          <a:latin typeface="Calibri"/>
                          <a:cs typeface="Calibri"/>
                        </a:rPr>
                        <a:t>even</a:t>
                      </a:r>
                      <a:r>
                        <a:rPr sz="1800" b="1" spc="-25" dirty="0">
                          <a:latin typeface="Calibri"/>
                          <a:cs typeface="Calibri"/>
                        </a:rPr>
                        <a:t> by </a:t>
                      </a:r>
                      <a:r>
                        <a:rPr sz="1800" b="1" dirty="0">
                          <a:latin typeface="Calibri"/>
                          <a:cs typeface="Calibri"/>
                        </a:rPr>
                        <a:t>someone</a:t>
                      </a:r>
                      <a:r>
                        <a:rPr sz="1800" b="1" spc="-40" dirty="0">
                          <a:latin typeface="Calibri"/>
                          <a:cs typeface="Calibri"/>
                        </a:rPr>
                        <a:t> </a:t>
                      </a:r>
                      <a:r>
                        <a:rPr sz="1800" b="1" dirty="0">
                          <a:latin typeface="Calibri"/>
                          <a:cs typeface="Calibri"/>
                        </a:rPr>
                        <a:t>other</a:t>
                      </a:r>
                      <a:r>
                        <a:rPr sz="1800" b="1" spc="-10" dirty="0">
                          <a:latin typeface="Calibri"/>
                          <a:cs typeface="Calibri"/>
                        </a:rPr>
                        <a:t> </a:t>
                      </a:r>
                      <a:r>
                        <a:rPr sz="1800" b="1" dirty="0">
                          <a:latin typeface="Calibri"/>
                          <a:cs typeface="Calibri"/>
                        </a:rPr>
                        <a:t>than</a:t>
                      </a:r>
                      <a:r>
                        <a:rPr sz="1800" b="1" spc="-25" dirty="0">
                          <a:latin typeface="Calibri"/>
                          <a:cs typeface="Calibri"/>
                        </a:rPr>
                        <a:t> </a:t>
                      </a:r>
                      <a:r>
                        <a:rPr sz="1800" b="1" dirty="0">
                          <a:latin typeface="Calibri"/>
                          <a:cs typeface="Calibri"/>
                        </a:rPr>
                        <a:t>the</a:t>
                      </a:r>
                      <a:r>
                        <a:rPr sz="1800" b="1" spc="-15" dirty="0">
                          <a:latin typeface="Calibri"/>
                          <a:cs typeface="Calibri"/>
                        </a:rPr>
                        <a:t> </a:t>
                      </a:r>
                      <a:r>
                        <a:rPr sz="1800" b="1" spc="-10" dirty="0">
                          <a:latin typeface="Calibri"/>
                          <a:cs typeface="Calibri"/>
                        </a:rPr>
                        <a:t>author</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92710" marR="333375">
                        <a:lnSpc>
                          <a:spcPct val="100000"/>
                        </a:lnSpc>
                        <a:spcBef>
                          <a:spcPts val="254"/>
                        </a:spcBef>
                      </a:pPr>
                      <a:r>
                        <a:rPr sz="1800" b="1" dirty="0">
                          <a:latin typeface="Calibri"/>
                          <a:cs typeface="Calibri"/>
                        </a:rPr>
                        <a:t>Only</a:t>
                      </a:r>
                      <a:r>
                        <a:rPr sz="1800" b="1" spc="-35" dirty="0">
                          <a:latin typeface="Calibri"/>
                          <a:cs typeface="Calibri"/>
                        </a:rPr>
                        <a:t> </a:t>
                      </a:r>
                      <a:r>
                        <a:rPr sz="1800" b="1" dirty="0">
                          <a:latin typeface="Calibri"/>
                          <a:cs typeface="Calibri"/>
                        </a:rPr>
                        <a:t>makes</a:t>
                      </a:r>
                      <a:r>
                        <a:rPr sz="1800" b="1" spc="-20" dirty="0">
                          <a:latin typeface="Calibri"/>
                          <a:cs typeface="Calibri"/>
                        </a:rPr>
                        <a:t> </a:t>
                      </a:r>
                      <a:r>
                        <a:rPr sz="1800" b="1" dirty="0">
                          <a:latin typeface="Calibri"/>
                          <a:cs typeface="Calibri"/>
                        </a:rPr>
                        <a:t>sense</a:t>
                      </a:r>
                      <a:r>
                        <a:rPr sz="1800" b="1" spc="-65" dirty="0">
                          <a:latin typeface="Calibri"/>
                          <a:cs typeface="Calibri"/>
                        </a:rPr>
                        <a:t> </a:t>
                      </a:r>
                      <a:r>
                        <a:rPr sz="1800" b="1" dirty="0">
                          <a:latin typeface="Calibri"/>
                          <a:cs typeface="Calibri"/>
                        </a:rPr>
                        <a:t>to</a:t>
                      </a:r>
                      <a:r>
                        <a:rPr sz="1800" b="1" spc="-5" dirty="0">
                          <a:latin typeface="Calibri"/>
                          <a:cs typeface="Calibri"/>
                        </a:rPr>
                        <a:t> </a:t>
                      </a:r>
                      <a:r>
                        <a:rPr sz="1800" b="1" dirty="0">
                          <a:latin typeface="Calibri"/>
                          <a:cs typeface="Calibri"/>
                        </a:rPr>
                        <a:t>the</a:t>
                      </a:r>
                      <a:r>
                        <a:rPr sz="1800" b="1" spc="-20" dirty="0">
                          <a:latin typeface="Calibri"/>
                          <a:cs typeface="Calibri"/>
                        </a:rPr>
                        <a:t> </a:t>
                      </a:r>
                      <a:r>
                        <a:rPr sz="1800" b="1" dirty="0">
                          <a:latin typeface="Calibri"/>
                          <a:cs typeface="Calibri"/>
                        </a:rPr>
                        <a:t>person</a:t>
                      </a:r>
                      <a:r>
                        <a:rPr sz="1800" b="1" spc="-55" dirty="0">
                          <a:latin typeface="Calibri"/>
                          <a:cs typeface="Calibri"/>
                        </a:rPr>
                        <a:t> </a:t>
                      </a:r>
                      <a:r>
                        <a:rPr sz="1800" b="1" dirty="0">
                          <a:latin typeface="Calibri"/>
                          <a:cs typeface="Calibri"/>
                        </a:rPr>
                        <a:t>who</a:t>
                      </a:r>
                      <a:r>
                        <a:rPr sz="1800" b="1" spc="-35" dirty="0">
                          <a:latin typeface="Calibri"/>
                          <a:cs typeface="Calibri"/>
                        </a:rPr>
                        <a:t> </a:t>
                      </a:r>
                      <a:r>
                        <a:rPr sz="1800" b="1" dirty="0">
                          <a:latin typeface="Calibri"/>
                          <a:cs typeface="Calibri"/>
                        </a:rPr>
                        <a:t>wrote</a:t>
                      </a:r>
                      <a:r>
                        <a:rPr sz="1800" b="1" spc="-15" dirty="0">
                          <a:latin typeface="Calibri"/>
                          <a:cs typeface="Calibri"/>
                        </a:rPr>
                        <a:t> </a:t>
                      </a:r>
                      <a:r>
                        <a:rPr sz="1800" b="1" dirty="0">
                          <a:latin typeface="Calibri"/>
                          <a:cs typeface="Calibri"/>
                        </a:rPr>
                        <a:t>it,</a:t>
                      </a:r>
                      <a:r>
                        <a:rPr sz="1800" b="1" spc="-30" dirty="0">
                          <a:latin typeface="Calibri"/>
                          <a:cs typeface="Calibri"/>
                        </a:rPr>
                        <a:t> </a:t>
                      </a:r>
                      <a:r>
                        <a:rPr sz="1800" b="1" spc="-25" dirty="0">
                          <a:latin typeface="Calibri"/>
                          <a:cs typeface="Calibri"/>
                        </a:rPr>
                        <a:t>and </a:t>
                      </a:r>
                      <a:r>
                        <a:rPr sz="1800" b="1" dirty="0">
                          <a:latin typeface="Calibri"/>
                          <a:cs typeface="Calibri"/>
                        </a:rPr>
                        <a:t>then</a:t>
                      </a:r>
                      <a:r>
                        <a:rPr sz="1800" b="1" spc="-30" dirty="0">
                          <a:latin typeface="Calibri"/>
                          <a:cs typeface="Calibri"/>
                        </a:rPr>
                        <a:t> </a:t>
                      </a:r>
                      <a:r>
                        <a:rPr sz="1800" b="1" dirty="0">
                          <a:latin typeface="Calibri"/>
                          <a:cs typeface="Calibri"/>
                        </a:rPr>
                        <a:t>only</a:t>
                      </a:r>
                      <a:r>
                        <a:rPr sz="1800" b="1" spc="-15" dirty="0">
                          <a:latin typeface="Calibri"/>
                          <a:cs typeface="Calibri"/>
                        </a:rPr>
                        <a:t> </a:t>
                      </a:r>
                      <a:r>
                        <a:rPr sz="1800" b="1" dirty="0">
                          <a:latin typeface="Calibri"/>
                          <a:cs typeface="Calibri"/>
                        </a:rPr>
                        <a:t>to</a:t>
                      </a:r>
                      <a:r>
                        <a:rPr sz="1800" b="1" spc="-15" dirty="0">
                          <a:latin typeface="Calibri"/>
                          <a:cs typeface="Calibri"/>
                        </a:rPr>
                        <a:t> </a:t>
                      </a:r>
                      <a:r>
                        <a:rPr sz="1800" b="1" dirty="0">
                          <a:latin typeface="Calibri"/>
                          <a:cs typeface="Calibri"/>
                        </a:rPr>
                        <a:t>a</a:t>
                      </a:r>
                      <a:r>
                        <a:rPr sz="1800" b="1" spc="-30" dirty="0">
                          <a:latin typeface="Calibri"/>
                          <a:cs typeface="Calibri"/>
                        </a:rPr>
                        <a:t> </a:t>
                      </a:r>
                      <a:r>
                        <a:rPr sz="1800" b="1" dirty="0">
                          <a:latin typeface="Calibri"/>
                          <a:cs typeface="Calibri"/>
                        </a:rPr>
                        <a:t>sympathetic</a:t>
                      </a:r>
                      <a:r>
                        <a:rPr sz="1800" b="1" spc="-35" dirty="0">
                          <a:latin typeface="Calibri"/>
                          <a:cs typeface="Calibri"/>
                        </a:rPr>
                        <a:t> </a:t>
                      </a:r>
                      <a:r>
                        <a:rPr sz="1800" b="1" spc="-10" dirty="0">
                          <a:latin typeface="Calibri"/>
                          <a:cs typeface="Calibri"/>
                        </a:rPr>
                        <a:t>audience</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extLst>
                  <a:ext uri="{0D108BD9-81ED-4DB2-BD59-A6C34878D82A}">
                    <a16:rowId xmlns:a16="http://schemas.microsoft.com/office/drawing/2014/main" val="10006"/>
                  </a:ext>
                </a:extLst>
              </a:tr>
              <a:tr h="365760">
                <a:tc>
                  <a:txBody>
                    <a:bodyPr/>
                    <a:lstStyle/>
                    <a:p>
                      <a:pPr marL="91440">
                        <a:lnSpc>
                          <a:spcPct val="100000"/>
                        </a:lnSpc>
                        <a:spcBef>
                          <a:spcPts val="254"/>
                        </a:spcBef>
                      </a:pPr>
                      <a:r>
                        <a:rPr sz="1800" b="1" dirty="0">
                          <a:latin typeface="Calibri"/>
                          <a:cs typeface="Calibri"/>
                        </a:rPr>
                        <a:t>No</a:t>
                      </a:r>
                      <a:r>
                        <a:rPr sz="1800" b="1" spc="-40" dirty="0">
                          <a:latin typeface="Calibri"/>
                          <a:cs typeface="Calibri"/>
                        </a:rPr>
                        <a:t> </a:t>
                      </a:r>
                      <a:r>
                        <a:rPr sz="1800" b="1" dirty="0">
                          <a:latin typeface="Calibri"/>
                          <a:cs typeface="Calibri"/>
                        </a:rPr>
                        <a:t>speculation,</a:t>
                      </a:r>
                      <a:r>
                        <a:rPr sz="1800" b="1" spc="-45" dirty="0">
                          <a:latin typeface="Calibri"/>
                          <a:cs typeface="Calibri"/>
                        </a:rPr>
                        <a:t> </a:t>
                      </a:r>
                      <a:r>
                        <a:rPr sz="1800" b="1" spc="-10" dirty="0">
                          <a:latin typeface="Calibri"/>
                          <a:cs typeface="Calibri"/>
                        </a:rPr>
                        <a:t>exaggeration,</a:t>
                      </a:r>
                      <a:r>
                        <a:rPr sz="1800" b="1" spc="-85" dirty="0">
                          <a:latin typeface="Calibri"/>
                          <a:cs typeface="Calibri"/>
                        </a:rPr>
                        <a:t> </a:t>
                      </a:r>
                      <a:r>
                        <a:rPr sz="1800" b="1" spc="-10" dirty="0">
                          <a:latin typeface="Calibri"/>
                          <a:cs typeface="Calibri"/>
                        </a:rPr>
                        <a:t>judgement</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tc>
                  <a:txBody>
                    <a:bodyPr/>
                    <a:lstStyle/>
                    <a:p>
                      <a:pPr marL="92710">
                        <a:lnSpc>
                          <a:spcPct val="100000"/>
                        </a:lnSpc>
                        <a:spcBef>
                          <a:spcPts val="254"/>
                        </a:spcBef>
                      </a:pPr>
                      <a:r>
                        <a:rPr sz="1800" b="1" dirty="0">
                          <a:latin typeface="Calibri"/>
                          <a:cs typeface="Calibri"/>
                        </a:rPr>
                        <a:t>Biased,</a:t>
                      </a:r>
                      <a:r>
                        <a:rPr sz="1800" b="1" spc="-50" dirty="0">
                          <a:latin typeface="Calibri"/>
                          <a:cs typeface="Calibri"/>
                        </a:rPr>
                        <a:t> </a:t>
                      </a:r>
                      <a:r>
                        <a:rPr sz="1800" b="1" dirty="0">
                          <a:latin typeface="Calibri"/>
                          <a:cs typeface="Calibri"/>
                        </a:rPr>
                        <a:t>judgemental</a:t>
                      </a:r>
                      <a:r>
                        <a:rPr sz="1800" b="1" spc="-45" dirty="0">
                          <a:latin typeface="Calibri"/>
                          <a:cs typeface="Calibri"/>
                        </a:rPr>
                        <a:t> </a:t>
                      </a:r>
                      <a:r>
                        <a:rPr sz="1800" b="1" spc="-10" dirty="0">
                          <a:latin typeface="Calibri"/>
                          <a:cs typeface="Calibri"/>
                        </a:rPr>
                        <a:t>interpretation</a:t>
                      </a:r>
                      <a:r>
                        <a:rPr sz="1800" b="1" spc="-15" dirty="0">
                          <a:latin typeface="Calibri"/>
                          <a:cs typeface="Calibri"/>
                        </a:rPr>
                        <a:t> </a:t>
                      </a:r>
                      <a:r>
                        <a:rPr sz="1800" b="1" dirty="0">
                          <a:latin typeface="Calibri"/>
                          <a:cs typeface="Calibri"/>
                        </a:rPr>
                        <a:t>and</a:t>
                      </a:r>
                      <a:r>
                        <a:rPr sz="1800" b="1" spc="-20" dirty="0">
                          <a:latin typeface="Calibri"/>
                          <a:cs typeface="Calibri"/>
                        </a:rPr>
                        <a:t> </a:t>
                      </a:r>
                      <a:r>
                        <a:rPr sz="1800" b="1" spc="-10" dirty="0">
                          <a:latin typeface="Calibri"/>
                          <a:cs typeface="Calibri"/>
                        </a:rPr>
                        <a:t>language</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3F4"/>
                    </a:solidFill>
                  </a:tcPr>
                </a:tc>
                <a:extLst>
                  <a:ext uri="{0D108BD9-81ED-4DB2-BD59-A6C34878D82A}">
                    <a16:rowId xmlns:a16="http://schemas.microsoft.com/office/drawing/2014/main" val="10007"/>
                  </a:ext>
                </a:extLst>
              </a:tr>
              <a:tr h="639445">
                <a:tc>
                  <a:txBody>
                    <a:bodyPr/>
                    <a:lstStyle/>
                    <a:p>
                      <a:pPr marL="91440">
                        <a:lnSpc>
                          <a:spcPct val="100000"/>
                        </a:lnSpc>
                        <a:spcBef>
                          <a:spcPts val="254"/>
                        </a:spcBef>
                      </a:pPr>
                      <a:r>
                        <a:rPr sz="1800" b="1" dirty="0">
                          <a:latin typeface="Calibri"/>
                          <a:cs typeface="Calibri"/>
                        </a:rPr>
                        <a:t>Confirms</a:t>
                      </a:r>
                      <a:r>
                        <a:rPr sz="1800" b="1" spc="-65" dirty="0">
                          <a:latin typeface="Calibri"/>
                          <a:cs typeface="Calibri"/>
                        </a:rPr>
                        <a:t> </a:t>
                      </a:r>
                      <a:r>
                        <a:rPr sz="1800" b="1" dirty="0">
                          <a:latin typeface="Calibri"/>
                          <a:cs typeface="Calibri"/>
                        </a:rPr>
                        <a:t>critical</a:t>
                      </a:r>
                      <a:r>
                        <a:rPr sz="1800" b="1" spc="-55" dirty="0">
                          <a:latin typeface="Calibri"/>
                          <a:cs typeface="Calibri"/>
                        </a:rPr>
                        <a:t> </a:t>
                      </a:r>
                      <a:r>
                        <a:rPr sz="1800" b="1" spc="-10" dirty="0">
                          <a:latin typeface="Calibri"/>
                          <a:cs typeface="Calibri"/>
                        </a:rPr>
                        <a:t>investigation</a:t>
                      </a:r>
                      <a:r>
                        <a:rPr sz="1800" b="1" spc="-30" dirty="0">
                          <a:latin typeface="Calibri"/>
                          <a:cs typeface="Calibri"/>
                        </a:rPr>
                        <a:t> </a:t>
                      </a:r>
                      <a:r>
                        <a:rPr sz="1800" b="1" dirty="0">
                          <a:latin typeface="Calibri"/>
                          <a:cs typeface="Calibri"/>
                        </a:rPr>
                        <a:t>to</a:t>
                      </a:r>
                      <a:r>
                        <a:rPr sz="1800" b="1" spc="-25" dirty="0">
                          <a:latin typeface="Calibri"/>
                          <a:cs typeface="Calibri"/>
                        </a:rPr>
                        <a:t> </a:t>
                      </a:r>
                      <a:r>
                        <a:rPr sz="1800" b="1" dirty="0">
                          <a:latin typeface="Calibri"/>
                          <a:cs typeface="Calibri"/>
                        </a:rPr>
                        <a:t>root</a:t>
                      </a:r>
                      <a:r>
                        <a:rPr sz="1800" b="1" spc="-45" dirty="0">
                          <a:latin typeface="Calibri"/>
                          <a:cs typeface="Calibri"/>
                        </a:rPr>
                        <a:t> </a:t>
                      </a:r>
                      <a:r>
                        <a:rPr sz="1800" b="1" dirty="0">
                          <a:latin typeface="Calibri"/>
                          <a:cs typeface="Calibri"/>
                        </a:rPr>
                        <a:t>cause</a:t>
                      </a:r>
                      <a:r>
                        <a:rPr sz="1800" b="1" spc="-65" dirty="0">
                          <a:latin typeface="Calibri"/>
                          <a:cs typeface="Calibri"/>
                        </a:rPr>
                        <a:t> </a:t>
                      </a:r>
                      <a:r>
                        <a:rPr sz="1800" b="1" spc="-25" dirty="0">
                          <a:latin typeface="Calibri"/>
                          <a:cs typeface="Calibri"/>
                        </a:rPr>
                        <a:t>and</a:t>
                      </a:r>
                      <a:endParaRPr sz="1800">
                        <a:latin typeface="Calibri"/>
                        <a:cs typeface="Calibri"/>
                      </a:endParaRPr>
                    </a:p>
                    <a:p>
                      <a:pPr marL="91440">
                        <a:lnSpc>
                          <a:spcPct val="100000"/>
                        </a:lnSpc>
                        <a:spcBef>
                          <a:spcPts val="5"/>
                        </a:spcBef>
                      </a:pPr>
                      <a:r>
                        <a:rPr sz="1800" b="1" spc="-10" dirty="0">
                          <a:latin typeface="Calibri"/>
                          <a:cs typeface="Calibri"/>
                        </a:rPr>
                        <a:t>contributory</a:t>
                      </a:r>
                      <a:r>
                        <a:rPr sz="1800" b="1" spc="5" dirty="0">
                          <a:latin typeface="Calibri"/>
                          <a:cs typeface="Calibri"/>
                        </a:rPr>
                        <a:t> </a:t>
                      </a:r>
                      <a:r>
                        <a:rPr sz="1800" b="1" spc="-10" dirty="0">
                          <a:latin typeface="Calibri"/>
                          <a:cs typeface="Calibri"/>
                        </a:rPr>
                        <a:t>factors</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tc>
                  <a:txBody>
                    <a:bodyPr/>
                    <a:lstStyle/>
                    <a:p>
                      <a:pPr marL="92710">
                        <a:lnSpc>
                          <a:spcPct val="100000"/>
                        </a:lnSpc>
                        <a:spcBef>
                          <a:spcPts val="254"/>
                        </a:spcBef>
                      </a:pPr>
                      <a:r>
                        <a:rPr sz="1800" b="1" dirty="0">
                          <a:latin typeface="Calibri"/>
                          <a:cs typeface="Calibri"/>
                        </a:rPr>
                        <a:t>Uncritical</a:t>
                      </a:r>
                      <a:r>
                        <a:rPr sz="1800" b="1" spc="-25" dirty="0">
                          <a:latin typeface="Calibri"/>
                          <a:cs typeface="Calibri"/>
                        </a:rPr>
                        <a:t> </a:t>
                      </a:r>
                      <a:r>
                        <a:rPr sz="1800" b="1" spc="-10" dirty="0">
                          <a:latin typeface="Calibri"/>
                          <a:cs typeface="Calibri"/>
                        </a:rPr>
                        <a:t>investigation</a:t>
                      </a:r>
                      <a:r>
                        <a:rPr sz="1800" b="1" spc="-40" dirty="0">
                          <a:latin typeface="Calibri"/>
                          <a:cs typeface="Calibri"/>
                        </a:rPr>
                        <a:t> </a:t>
                      </a:r>
                      <a:r>
                        <a:rPr sz="1800" b="1" dirty="0">
                          <a:latin typeface="Calibri"/>
                          <a:cs typeface="Calibri"/>
                        </a:rPr>
                        <a:t>and</a:t>
                      </a:r>
                      <a:r>
                        <a:rPr sz="1800" b="1" spc="-20" dirty="0">
                          <a:latin typeface="Calibri"/>
                          <a:cs typeface="Calibri"/>
                        </a:rPr>
                        <a:t> </a:t>
                      </a:r>
                      <a:r>
                        <a:rPr sz="1800" b="1" spc="-10" dirty="0">
                          <a:latin typeface="Calibri"/>
                          <a:cs typeface="Calibri"/>
                        </a:rPr>
                        <a:t>interpretation</a:t>
                      </a:r>
                      <a:r>
                        <a:rPr sz="1800" b="1" spc="-20" dirty="0">
                          <a:latin typeface="Calibri"/>
                          <a:cs typeface="Calibri"/>
                        </a:rPr>
                        <a:t> </a:t>
                      </a:r>
                      <a:r>
                        <a:rPr sz="1800" b="1" dirty="0">
                          <a:latin typeface="Calibri"/>
                          <a:cs typeface="Calibri"/>
                        </a:rPr>
                        <a:t>…</a:t>
                      </a:r>
                      <a:r>
                        <a:rPr sz="1800" b="1" spc="-40" dirty="0">
                          <a:latin typeface="Calibri"/>
                          <a:cs typeface="Calibri"/>
                        </a:rPr>
                        <a:t> </a:t>
                      </a:r>
                      <a:r>
                        <a:rPr sz="1800" b="1" spc="-10" dirty="0">
                          <a:latin typeface="Calibri"/>
                          <a:cs typeface="Calibri"/>
                        </a:rPr>
                        <a:t>cause</a:t>
                      </a:r>
                      <a:endParaRPr sz="1800" dirty="0">
                        <a:latin typeface="Calibri"/>
                        <a:cs typeface="Calibri"/>
                      </a:endParaRPr>
                    </a:p>
                    <a:p>
                      <a:pPr marL="92710">
                        <a:lnSpc>
                          <a:spcPct val="100000"/>
                        </a:lnSpc>
                        <a:spcBef>
                          <a:spcPts val="5"/>
                        </a:spcBef>
                      </a:pPr>
                      <a:r>
                        <a:rPr sz="1800" b="1" dirty="0">
                          <a:latin typeface="Calibri"/>
                          <a:cs typeface="Calibri"/>
                        </a:rPr>
                        <a:t>“human error”</a:t>
                      </a:r>
                      <a:r>
                        <a:rPr sz="1800" b="1" spc="-40" dirty="0">
                          <a:latin typeface="Calibri"/>
                          <a:cs typeface="Calibri"/>
                        </a:rPr>
                        <a:t> </a:t>
                      </a:r>
                      <a:r>
                        <a:rPr sz="1800" b="1" dirty="0">
                          <a:latin typeface="Calibri"/>
                          <a:cs typeface="Calibri"/>
                        </a:rPr>
                        <a:t>…</a:t>
                      </a:r>
                      <a:r>
                        <a:rPr sz="1800" b="1" spc="15" dirty="0">
                          <a:latin typeface="Calibri"/>
                          <a:cs typeface="Calibri"/>
                        </a:rPr>
                        <a:t> </a:t>
                      </a:r>
                      <a:r>
                        <a:rPr sz="1800" b="1" dirty="0">
                          <a:latin typeface="Calibri"/>
                          <a:cs typeface="Calibri"/>
                        </a:rPr>
                        <a:t>action</a:t>
                      </a:r>
                      <a:r>
                        <a:rPr sz="1800" b="1" spc="20" dirty="0">
                          <a:latin typeface="Calibri"/>
                          <a:cs typeface="Calibri"/>
                        </a:rPr>
                        <a:t> </a:t>
                      </a:r>
                      <a:r>
                        <a:rPr sz="1800" b="1" spc="-10" dirty="0">
                          <a:latin typeface="Calibri"/>
                          <a:cs typeface="Calibri"/>
                        </a:rPr>
                        <a:t>“retrain”</a:t>
                      </a:r>
                      <a:endParaRPr sz="1800" dirty="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3F8F9"/>
                    </a:solidFill>
                  </a:tcPr>
                </a:tc>
                <a:extLst>
                  <a:ext uri="{0D108BD9-81ED-4DB2-BD59-A6C34878D82A}">
                    <a16:rowId xmlns:a16="http://schemas.microsoft.com/office/drawing/2014/main" val="10008"/>
                  </a:ext>
                </a:extLst>
              </a:tr>
            </a:tbl>
          </a:graphicData>
        </a:graphic>
      </p:graphicFrame>
      <p:pic>
        <p:nvPicPr>
          <p:cNvPr id="4" name="Picture 3" descr="A black and red logo&#10;&#10;AI-generated content may be incorrect.">
            <a:extLst>
              <a:ext uri="{FF2B5EF4-FFF2-40B4-BE49-F238E27FC236}">
                <a16:creationId xmlns:a16="http://schemas.microsoft.com/office/drawing/2014/main" id="{874F51F6-0D2F-C066-616E-986B1DE39167}"/>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spc="-20" dirty="0"/>
              <a:t>WHO…</a:t>
            </a:r>
          </a:p>
        </p:txBody>
      </p:sp>
      <p:sp>
        <p:nvSpPr>
          <p:cNvPr id="3" name="object 3"/>
          <p:cNvSpPr txBox="1"/>
          <p:nvPr/>
        </p:nvSpPr>
        <p:spPr>
          <a:xfrm>
            <a:off x="2060575" y="1371602"/>
            <a:ext cx="5121275" cy="3167380"/>
          </a:xfrm>
          <a:prstGeom prst="rect">
            <a:avLst/>
          </a:prstGeom>
        </p:spPr>
        <p:txBody>
          <a:bodyPr vert="horz" wrap="square" lIns="0" tIns="89535" rIns="0" bIns="0" rtlCol="0">
            <a:spAutoFit/>
          </a:bodyPr>
          <a:lstStyle/>
          <a:p>
            <a:pPr marL="374650" indent="-363855">
              <a:lnSpc>
                <a:spcPct val="100000"/>
              </a:lnSpc>
              <a:spcBef>
                <a:spcPts val="705"/>
              </a:spcBef>
              <a:buSzPct val="96875"/>
              <a:buFont typeface="Wingdings"/>
              <a:buChar char=""/>
              <a:tabLst>
                <a:tab pos="374650" algn="l"/>
              </a:tabLst>
            </a:pPr>
            <a:r>
              <a:rPr sz="3200" dirty="0">
                <a:latin typeface="Calibri"/>
                <a:cs typeface="Calibri"/>
              </a:rPr>
              <a:t>Incident</a:t>
            </a:r>
            <a:r>
              <a:rPr sz="3200" spc="-135" dirty="0">
                <a:latin typeface="Calibri"/>
                <a:cs typeface="Calibri"/>
              </a:rPr>
              <a:t> </a:t>
            </a:r>
            <a:r>
              <a:rPr sz="3200" spc="-10" dirty="0">
                <a:latin typeface="Calibri"/>
                <a:cs typeface="Calibri"/>
              </a:rPr>
              <a:t>‘witness’</a:t>
            </a:r>
            <a:endParaRPr sz="3200">
              <a:latin typeface="Calibri"/>
              <a:cs typeface="Calibri"/>
            </a:endParaRPr>
          </a:p>
          <a:p>
            <a:pPr marL="374650" indent="-363220">
              <a:lnSpc>
                <a:spcPct val="100000"/>
              </a:lnSpc>
              <a:spcBef>
                <a:spcPts val="605"/>
              </a:spcBef>
              <a:buSzPct val="96875"/>
              <a:buFont typeface="Wingdings"/>
              <a:buChar char=""/>
              <a:tabLst>
                <a:tab pos="374650" algn="l"/>
              </a:tabLst>
            </a:pPr>
            <a:r>
              <a:rPr sz="3200" dirty="0">
                <a:latin typeface="Calibri"/>
                <a:cs typeface="Calibri"/>
              </a:rPr>
              <a:t>Avoid</a:t>
            </a:r>
            <a:r>
              <a:rPr sz="3200" spc="-80" dirty="0">
                <a:latin typeface="Calibri"/>
                <a:cs typeface="Calibri"/>
              </a:rPr>
              <a:t> </a:t>
            </a:r>
            <a:r>
              <a:rPr sz="3200" dirty="0">
                <a:latin typeface="Calibri"/>
                <a:cs typeface="Calibri"/>
              </a:rPr>
              <a:t>‘third</a:t>
            </a:r>
            <a:r>
              <a:rPr sz="3200" spc="-45" dirty="0">
                <a:latin typeface="Calibri"/>
                <a:cs typeface="Calibri"/>
              </a:rPr>
              <a:t> </a:t>
            </a:r>
            <a:r>
              <a:rPr sz="3200" dirty="0">
                <a:latin typeface="Calibri"/>
                <a:cs typeface="Calibri"/>
              </a:rPr>
              <a:t>party’</a:t>
            </a:r>
            <a:r>
              <a:rPr sz="3200" spc="-70" dirty="0">
                <a:latin typeface="Calibri"/>
                <a:cs typeface="Calibri"/>
              </a:rPr>
              <a:t> </a:t>
            </a:r>
            <a:r>
              <a:rPr sz="3200" spc="-10" dirty="0">
                <a:latin typeface="Calibri"/>
                <a:cs typeface="Calibri"/>
              </a:rPr>
              <a:t>reporting:</a:t>
            </a:r>
            <a:endParaRPr sz="3200">
              <a:latin typeface="Calibri"/>
              <a:cs typeface="Calibri"/>
            </a:endParaRPr>
          </a:p>
          <a:p>
            <a:pPr marL="697865" lvl="1" indent="-227965">
              <a:lnSpc>
                <a:spcPct val="100000"/>
              </a:lnSpc>
              <a:spcBef>
                <a:spcPts val="120"/>
              </a:spcBef>
              <a:buFont typeface="Arial MT"/>
              <a:buChar char="•"/>
              <a:tabLst>
                <a:tab pos="697865" algn="l"/>
              </a:tabLst>
            </a:pPr>
            <a:r>
              <a:rPr sz="3200" spc="-10" dirty="0">
                <a:latin typeface="Calibri"/>
                <a:cs typeface="Calibri"/>
              </a:rPr>
              <a:t>Filtering</a:t>
            </a:r>
            <a:endParaRPr sz="3200">
              <a:latin typeface="Calibri"/>
              <a:cs typeface="Calibri"/>
            </a:endParaRPr>
          </a:p>
          <a:p>
            <a:pPr marL="697865" lvl="1" indent="-227965">
              <a:lnSpc>
                <a:spcPct val="100000"/>
              </a:lnSpc>
              <a:spcBef>
                <a:spcPts val="120"/>
              </a:spcBef>
              <a:buFont typeface="Arial MT"/>
              <a:buChar char="•"/>
              <a:tabLst>
                <a:tab pos="697865" algn="l"/>
              </a:tabLst>
            </a:pPr>
            <a:r>
              <a:rPr sz="3200" spc="-10" dirty="0">
                <a:latin typeface="Calibri"/>
                <a:cs typeface="Calibri"/>
              </a:rPr>
              <a:t>Speculation</a:t>
            </a:r>
            <a:endParaRPr sz="3200">
              <a:latin typeface="Calibri"/>
              <a:cs typeface="Calibri"/>
            </a:endParaRPr>
          </a:p>
          <a:p>
            <a:pPr marL="697865" lvl="1" indent="-227965">
              <a:lnSpc>
                <a:spcPct val="100000"/>
              </a:lnSpc>
              <a:spcBef>
                <a:spcPts val="120"/>
              </a:spcBef>
              <a:buFont typeface="Arial MT"/>
              <a:buChar char="•"/>
              <a:tabLst>
                <a:tab pos="697865" algn="l"/>
              </a:tabLst>
            </a:pPr>
            <a:r>
              <a:rPr sz="3200" spc="-10" dirty="0">
                <a:latin typeface="Calibri"/>
                <a:cs typeface="Calibri"/>
              </a:rPr>
              <a:t>Ill-informed</a:t>
            </a:r>
            <a:endParaRPr sz="3200">
              <a:latin typeface="Calibri"/>
              <a:cs typeface="Calibri"/>
            </a:endParaRPr>
          </a:p>
          <a:p>
            <a:pPr marL="697865" lvl="1" indent="-227965">
              <a:lnSpc>
                <a:spcPct val="100000"/>
              </a:lnSpc>
              <a:spcBef>
                <a:spcPts val="125"/>
              </a:spcBef>
              <a:buFont typeface="Arial MT"/>
              <a:buChar char="•"/>
              <a:tabLst>
                <a:tab pos="697865" algn="l"/>
              </a:tabLst>
            </a:pPr>
            <a:r>
              <a:rPr sz="3200" spc="-10" dirty="0">
                <a:latin typeface="Calibri"/>
                <a:cs typeface="Calibri"/>
              </a:rPr>
              <a:t>Inaccuracies</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03272C3B-8B51-C77A-F712-428560756083}"/>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WHO…</a:t>
            </a:r>
            <a:r>
              <a:rPr spc="-105" dirty="0"/>
              <a:t> </a:t>
            </a:r>
            <a:r>
              <a:rPr dirty="0"/>
              <a:t>Key</a:t>
            </a:r>
            <a:r>
              <a:rPr spc="-85" dirty="0"/>
              <a:t> </a:t>
            </a:r>
            <a:r>
              <a:rPr spc="-10" dirty="0"/>
              <a:t>Points</a:t>
            </a:r>
          </a:p>
        </p:txBody>
      </p:sp>
      <p:sp>
        <p:nvSpPr>
          <p:cNvPr id="3" name="object 3"/>
          <p:cNvSpPr txBox="1"/>
          <p:nvPr/>
        </p:nvSpPr>
        <p:spPr>
          <a:xfrm>
            <a:off x="2060575" y="1449400"/>
            <a:ext cx="7490459" cy="2649855"/>
          </a:xfrm>
          <a:prstGeom prst="rect">
            <a:avLst/>
          </a:prstGeom>
        </p:spPr>
        <p:txBody>
          <a:bodyPr vert="horz" wrap="square" lIns="0" tIns="12065" rIns="0" bIns="0" rtlCol="0">
            <a:spAutoFit/>
          </a:bodyPr>
          <a:lstStyle/>
          <a:p>
            <a:pPr marL="487680" indent="-474980">
              <a:lnSpc>
                <a:spcPts val="3650"/>
              </a:lnSpc>
              <a:spcBef>
                <a:spcPts val="95"/>
              </a:spcBef>
              <a:buFont typeface="Wingdings"/>
              <a:buChar char=""/>
              <a:tabLst>
                <a:tab pos="487680" algn="l"/>
              </a:tabLst>
            </a:pPr>
            <a:r>
              <a:rPr sz="3200" dirty="0">
                <a:latin typeface="Calibri"/>
                <a:cs typeface="Calibri"/>
              </a:rPr>
              <a:t>Good</a:t>
            </a:r>
            <a:r>
              <a:rPr sz="3200" spc="-65" dirty="0">
                <a:latin typeface="Calibri"/>
                <a:cs typeface="Calibri"/>
              </a:rPr>
              <a:t> </a:t>
            </a:r>
            <a:r>
              <a:rPr sz="3200" spc="-10" dirty="0">
                <a:latin typeface="Calibri"/>
                <a:cs typeface="Calibri"/>
              </a:rPr>
              <a:t>understanding</a:t>
            </a:r>
            <a:r>
              <a:rPr sz="3200" spc="-50" dirty="0">
                <a:latin typeface="Calibri"/>
                <a:cs typeface="Calibri"/>
              </a:rPr>
              <a:t> </a:t>
            </a:r>
            <a:r>
              <a:rPr sz="3200" dirty="0">
                <a:latin typeface="Calibri"/>
                <a:cs typeface="Calibri"/>
              </a:rPr>
              <a:t>of</a:t>
            </a:r>
            <a:r>
              <a:rPr sz="3200" spc="-80" dirty="0">
                <a:latin typeface="Calibri"/>
                <a:cs typeface="Calibri"/>
              </a:rPr>
              <a:t> </a:t>
            </a:r>
            <a:r>
              <a:rPr sz="3200" dirty="0">
                <a:latin typeface="Calibri"/>
                <a:cs typeface="Calibri"/>
              </a:rPr>
              <a:t>the</a:t>
            </a:r>
            <a:r>
              <a:rPr sz="3200" spc="-95" dirty="0">
                <a:latin typeface="Calibri"/>
                <a:cs typeface="Calibri"/>
              </a:rPr>
              <a:t> </a:t>
            </a:r>
            <a:r>
              <a:rPr sz="3200" dirty="0">
                <a:latin typeface="Calibri"/>
                <a:cs typeface="Calibri"/>
              </a:rPr>
              <a:t>what,</a:t>
            </a:r>
            <a:r>
              <a:rPr sz="3200" spc="-85" dirty="0">
                <a:latin typeface="Calibri"/>
                <a:cs typeface="Calibri"/>
              </a:rPr>
              <a:t> </a:t>
            </a:r>
            <a:r>
              <a:rPr sz="3200" dirty="0">
                <a:latin typeface="Calibri"/>
                <a:cs typeface="Calibri"/>
              </a:rPr>
              <a:t>why</a:t>
            </a:r>
            <a:r>
              <a:rPr sz="3200" spc="-85" dirty="0">
                <a:latin typeface="Calibri"/>
                <a:cs typeface="Calibri"/>
              </a:rPr>
              <a:t> </a:t>
            </a:r>
            <a:r>
              <a:rPr sz="3200" spc="-25" dirty="0">
                <a:latin typeface="Calibri"/>
                <a:cs typeface="Calibri"/>
              </a:rPr>
              <a:t>and</a:t>
            </a:r>
            <a:endParaRPr sz="3200">
              <a:latin typeface="Calibri"/>
              <a:cs typeface="Calibri"/>
            </a:endParaRPr>
          </a:p>
          <a:p>
            <a:pPr marL="487680">
              <a:lnSpc>
                <a:spcPts val="3650"/>
              </a:lnSpc>
            </a:pPr>
            <a:r>
              <a:rPr sz="3200" dirty="0">
                <a:latin typeface="Calibri"/>
                <a:cs typeface="Calibri"/>
              </a:rPr>
              <a:t>‘what</a:t>
            </a:r>
            <a:r>
              <a:rPr sz="3200" spc="-80" dirty="0">
                <a:latin typeface="Calibri"/>
                <a:cs typeface="Calibri"/>
              </a:rPr>
              <a:t> </a:t>
            </a:r>
            <a:r>
              <a:rPr sz="3200" spc="-20" dirty="0">
                <a:latin typeface="Calibri"/>
                <a:cs typeface="Calibri"/>
              </a:rPr>
              <a:t>ifs’</a:t>
            </a:r>
            <a:endParaRPr sz="3200">
              <a:latin typeface="Calibri"/>
              <a:cs typeface="Calibri"/>
            </a:endParaRPr>
          </a:p>
          <a:p>
            <a:pPr marL="487680" indent="-474980">
              <a:lnSpc>
                <a:spcPct val="100000"/>
              </a:lnSpc>
              <a:spcBef>
                <a:spcPts val="600"/>
              </a:spcBef>
              <a:buFont typeface="Wingdings"/>
              <a:buChar char=""/>
              <a:tabLst>
                <a:tab pos="487680" algn="l"/>
              </a:tabLst>
            </a:pPr>
            <a:r>
              <a:rPr sz="3200" dirty="0">
                <a:latin typeface="Calibri"/>
                <a:cs typeface="Calibri"/>
              </a:rPr>
              <a:t>Good</a:t>
            </a:r>
            <a:r>
              <a:rPr sz="3200" spc="-105" dirty="0">
                <a:latin typeface="Calibri"/>
                <a:cs typeface="Calibri"/>
              </a:rPr>
              <a:t> </a:t>
            </a:r>
            <a:r>
              <a:rPr sz="3200" dirty="0">
                <a:latin typeface="Calibri"/>
                <a:cs typeface="Calibri"/>
              </a:rPr>
              <a:t>reporting</a:t>
            </a:r>
            <a:r>
              <a:rPr sz="3200" spc="-110" dirty="0">
                <a:latin typeface="Calibri"/>
                <a:cs typeface="Calibri"/>
              </a:rPr>
              <a:t> </a:t>
            </a:r>
            <a:r>
              <a:rPr sz="3200" spc="-10" dirty="0">
                <a:latin typeface="Calibri"/>
                <a:cs typeface="Calibri"/>
              </a:rPr>
              <a:t>skills</a:t>
            </a:r>
            <a:endParaRPr sz="3200">
              <a:latin typeface="Calibri"/>
              <a:cs typeface="Calibri"/>
            </a:endParaRPr>
          </a:p>
          <a:p>
            <a:pPr marL="487680" indent="-474980">
              <a:lnSpc>
                <a:spcPct val="100000"/>
              </a:lnSpc>
              <a:spcBef>
                <a:spcPts val="625"/>
              </a:spcBef>
              <a:buFont typeface="Wingdings"/>
              <a:buChar char=""/>
              <a:tabLst>
                <a:tab pos="487680" algn="l"/>
              </a:tabLst>
            </a:pPr>
            <a:r>
              <a:rPr sz="3200" spc="-10" dirty="0">
                <a:latin typeface="Calibri"/>
                <a:cs typeface="Calibri"/>
              </a:rPr>
              <a:t>Reporters</a:t>
            </a:r>
            <a:r>
              <a:rPr sz="3200" spc="-125" dirty="0">
                <a:latin typeface="Calibri"/>
                <a:cs typeface="Calibri"/>
              </a:rPr>
              <a:t> </a:t>
            </a:r>
            <a:r>
              <a:rPr sz="3200" dirty="0">
                <a:latin typeface="Calibri"/>
                <a:cs typeface="Calibri"/>
              </a:rPr>
              <a:t>must</a:t>
            </a:r>
            <a:r>
              <a:rPr sz="3200" spc="-100" dirty="0">
                <a:latin typeface="Calibri"/>
                <a:cs typeface="Calibri"/>
              </a:rPr>
              <a:t> </a:t>
            </a:r>
            <a:r>
              <a:rPr sz="3200" spc="-10" dirty="0">
                <a:latin typeface="Calibri"/>
                <a:cs typeface="Calibri"/>
              </a:rPr>
              <a:t>understand</a:t>
            </a:r>
            <a:r>
              <a:rPr sz="3200" spc="-80" dirty="0">
                <a:latin typeface="Calibri"/>
                <a:cs typeface="Calibri"/>
              </a:rPr>
              <a:t> </a:t>
            </a:r>
            <a:r>
              <a:rPr sz="3200" dirty="0">
                <a:latin typeface="Calibri"/>
                <a:cs typeface="Calibri"/>
              </a:rPr>
              <a:t>their</a:t>
            </a:r>
            <a:r>
              <a:rPr sz="3200" spc="-140" dirty="0">
                <a:latin typeface="Calibri"/>
                <a:cs typeface="Calibri"/>
              </a:rPr>
              <a:t> </a:t>
            </a:r>
            <a:r>
              <a:rPr sz="3200" spc="-10" dirty="0">
                <a:latin typeface="Calibri"/>
                <a:cs typeface="Calibri"/>
              </a:rPr>
              <a:t>audience</a:t>
            </a:r>
            <a:endParaRPr sz="3200">
              <a:latin typeface="Calibri"/>
              <a:cs typeface="Calibri"/>
            </a:endParaRPr>
          </a:p>
          <a:p>
            <a:pPr marL="487680" indent="-474980">
              <a:lnSpc>
                <a:spcPct val="100000"/>
              </a:lnSpc>
              <a:spcBef>
                <a:spcPts val="625"/>
              </a:spcBef>
              <a:buFont typeface="Wingdings"/>
              <a:buChar char=""/>
              <a:tabLst>
                <a:tab pos="487680" algn="l"/>
              </a:tabLst>
            </a:pPr>
            <a:r>
              <a:rPr sz="3200" dirty="0">
                <a:latin typeface="Calibri"/>
                <a:cs typeface="Calibri"/>
              </a:rPr>
              <a:t>Quality</a:t>
            </a:r>
            <a:r>
              <a:rPr sz="3200" spc="-55" dirty="0">
                <a:latin typeface="Calibri"/>
                <a:cs typeface="Calibri"/>
              </a:rPr>
              <a:t> </a:t>
            </a:r>
            <a:r>
              <a:rPr sz="3200" dirty="0">
                <a:latin typeface="Calibri"/>
                <a:cs typeface="Calibri"/>
              </a:rPr>
              <a:t>of</a:t>
            </a:r>
            <a:r>
              <a:rPr sz="3200" spc="-65" dirty="0">
                <a:latin typeface="Calibri"/>
                <a:cs typeface="Calibri"/>
              </a:rPr>
              <a:t> </a:t>
            </a:r>
            <a:r>
              <a:rPr sz="3200" dirty="0">
                <a:latin typeface="Calibri"/>
                <a:cs typeface="Calibri"/>
              </a:rPr>
              <a:t>report</a:t>
            </a:r>
            <a:r>
              <a:rPr sz="3200" spc="-10" dirty="0">
                <a:latin typeface="Calibri"/>
                <a:cs typeface="Calibri"/>
              </a:rPr>
              <a:t> </a:t>
            </a:r>
            <a:r>
              <a:rPr sz="3200" dirty="0">
                <a:latin typeface="Calibri"/>
                <a:cs typeface="Calibri"/>
              </a:rPr>
              <a:t>Ξ</a:t>
            </a:r>
            <a:r>
              <a:rPr sz="3200" spc="-55" dirty="0">
                <a:latin typeface="Calibri"/>
                <a:cs typeface="Calibri"/>
              </a:rPr>
              <a:t> </a:t>
            </a:r>
            <a:r>
              <a:rPr sz="3200" dirty="0">
                <a:latin typeface="Calibri"/>
                <a:cs typeface="Calibri"/>
              </a:rPr>
              <a:t>quality</a:t>
            </a:r>
            <a:r>
              <a:rPr sz="3200" spc="-70" dirty="0">
                <a:latin typeface="Calibri"/>
                <a:cs typeface="Calibri"/>
              </a:rPr>
              <a:t> </a:t>
            </a:r>
            <a:r>
              <a:rPr sz="3200" dirty="0">
                <a:latin typeface="Calibri"/>
                <a:cs typeface="Calibri"/>
              </a:rPr>
              <a:t>of</a:t>
            </a:r>
            <a:r>
              <a:rPr sz="3200" spc="-60" dirty="0">
                <a:latin typeface="Calibri"/>
                <a:cs typeface="Calibri"/>
              </a:rPr>
              <a:t> </a:t>
            </a:r>
            <a:r>
              <a:rPr sz="3200" spc="-10" dirty="0">
                <a:latin typeface="Calibri"/>
                <a:cs typeface="Calibri"/>
              </a:rPr>
              <a:t>investigation</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A7D55C7A-F1D0-A93F-986D-CA487A932740}"/>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Ask</a:t>
            </a:r>
            <a:r>
              <a:rPr spc="-20" dirty="0"/>
              <a:t> </a:t>
            </a:r>
            <a:r>
              <a:rPr spc="-40" dirty="0"/>
              <a:t>Yourself…</a:t>
            </a:r>
          </a:p>
        </p:txBody>
      </p:sp>
      <p:sp>
        <p:nvSpPr>
          <p:cNvPr id="3" name="object 3"/>
          <p:cNvSpPr txBox="1"/>
          <p:nvPr/>
        </p:nvSpPr>
        <p:spPr>
          <a:xfrm>
            <a:off x="2060575" y="1933244"/>
            <a:ext cx="7552690" cy="1727200"/>
          </a:xfrm>
          <a:prstGeom prst="rect">
            <a:avLst/>
          </a:prstGeom>
        </p:spPr>
        <p:txBody>
          <a:bodyPr vert="horz" wrap="square" lIns="0" tIns="92075" rIns="0" bIns="0" rtlCol="0">
            <a:spAutoFit/>
          </a:bodyPr>
          <a:lstStyle/>
          <a:p>
            <a:pPr marL="487045" indent="-474345">
              <a:lnSpc>
                <a:spcPct val="100000"/>
              </a:lnSpc>
              <a:spcBef>
                <a:spcPts val="725"/>
              </a:spcBef>
              <a:buFont typeface="Wingdings"/>
              <a:buChar char=""/>
              <a:tabLst>
                <a:tab pos="487045" algn="l"/>
              </a:tabLst>
            </a:pPr>
            <a:r>
              <a:rPr sz="3200" dirty="0">
                <a:latin typeface="Calibri"/>
                <a:cs typeface="Calibri"/>
              </a:rPr>
              <a:t>Will</a:t>
            </a:r>
            <a:r>
              <a:rPr sz="3200" spc="-60" dirty="0">
                <a:latin typeface="Calibri"/>
                <a:cs typeface="Calibri"/>
              </a:rPr>
              <a:t> </a:t>
            </a:r>
            <a:r>
              <a:rPr sz="3200" dirty="0">
                <a:latin typeface="Calibri"/>
                <a:cs typeface="Calibri"/>
              </a:rPr>
              <a:t>this</a:t>
            </a:r>
            <a:r>
              <a:rPr sz="3200" spc="-65" dirty="0">
                <a:latin typeface="Calibri"/>
                <a:cs typeface="Calibri"/>
              </a:rPr>
              <a:t> </a:t>
            </a:r>
            <a:r>
              <a:rPr sz="3200" dirty="0">
                <a:latin typeface="Calibri"/>
                <a:cs typeface="Calibri"/>
              </a:rPr>
              <a:t>make</a:t>
            </a:r>
            <a:r>
              <a:rPr sz="3200" spc="-25" dirty="0">
                <a:latin typeface="Calibri"/>
                <a:cs typeface="Calibri"/>
              </a:rPr>
              <a:t> </a:t>
            </a:r>
            <a:r>
              <a:rPr sz="3200" dirty="0">
                <a:latin typeface="Calibri"/>
                <a:cs typeface="Calibri"/>
              </a:rPr>
              <a:t>sense</a:t>
            </a:r>
            <a:r>
              <a:rPr sz="3200" spc="-55" dirty="0">
                <a:latin typeface="Calibri"/>
                <a:cs typeface="Calibri"/>
              </a:rPr>
              <a:t> </a:t>
            </a:r>
            <a:r>
              <a:rPr sz="3200" dirty="0">
                <a:latin typeface="Calibri"/>
                <a:cs typeface="Calibri"/>
              </a:rPr>
              <a:t>in</a:t>
            </a:r>
            <a:r>
              <a:rPr sz="3200" spc="-65" dirty="0">
                <a:latin typeface="Calibri"/>
                <a:cs typeface="Calibri"/>
              </a:rPr>
              <a:t> </a:t>
            </a:r>
            <a:r>
              <a:rPr sz="3200" dirty="0">
                <a:latin typeface="Calibri"/>
                <a:cs typeface="Calibri"/>
              </a:rPr>
              <a:t>2</a:t>
            </a:r>
            <a:r>
              <a:rPr sz="3200" spc="-25" dirty="0">
                <a:latin typeface="Calibri"/>
                <a:cs typeface="Calibri"/>
              </a:rPr>
              <a:t> </a:t>
            </a:r>
            <a:r>
              <a:rPr sz="3200" dirty="0">
                <a:latin typeface="Calibri"/>
                <a:cs typeface="Calibri"/>
              </a:rPr>
              <a:t>-</a:t>
            </a:r>
            <a:r>
              <a:rPr sz="3200" spc="-60" dirty="0">
                <a:latin typeface="Calibri"/>
                <a:cs typeface="Calibri"/>
              </a:rPr>
              <a:t> </a:t>
            </a:r>
            <a:r>
              <a:rPr sz="3200" dirty="0">
                <a:latin typeface="Calibri"/>
                <a:cs typeface="Calibri"/>
              </a:rPr>
              <a:t>3</a:t>
            </a:r>
            <a:r>
              <a:rPr sz="3200" spc="-75" dirty="0">
                <a:latin typeface="Calibri"/>
                <a:cs typeface="Calibri"/>
              </a:rPr>
              <a:t> </a:t>
            </a:r>
            <a:r>
              <a:rPr sz="3200" dirty="0">
                <a:latin typeface="Calibri"/>
                <a:cs typeface="Calibri"/>
              </a:rPr>
              <a:t>years’</a:t>
            </a:r>
            <a:r>
              <a:rPr sz="3200" spc="-30" dirty="0">
                <a:latin typeface="Calibri"/>
                <a:cs typeface="Calibri"/>
              </a:rPr>
              <a:t> </a:t>
            </a:r>
            <a:r>
              <a:rPr sz="3200" spc="-20" dirty="0">
                <a:latin typeface="Calibri"/>
                <a:cs typeface="Calibri"/>
              </a:rPr>
              <a:t>time</a:t>
            </a:r>
            <a:endParaRPr sz="3200">
              <a:latin typeface="Calibri"/>
              <a:cs typeface="Calibri"/>
            </a:endParaRPr>
          </a:p>
          <a:p>
            <a:pPr marL="487045" indent="-474345">
              <a:lnSpc>
                <a:spcPct val="100000"/>
              </a:lnSpc>
              <a:spcBef>
                <a:spcPts val="625"/>
              </a:spcBef>
              <a:buFont typeface="Wingdings"/>
              <a:buChar char=""/>
              <a:tabLst>
                <a:tab pos="487045" algn="l"/>
              </a:tabLst>
            </a:pPr>
            <a:r>
              <a:rPr sz="3200" spc="-140" dirty="0">
                <a:latin typeface="Calibri"/>
                <a:cs typeface="Calibri"/>
              </a:rPr>
              <a:t>To</a:t>
            </a:r>
            <a:r>
              <a:rPr sz="3200" spc="-45" dirty="0">
                <a:latin typeface="Calibri"/>
                <a:cs typeface="Calibri"/>
              </a:rPr>
              <a:t> </a:t>
            </a:r>
            <a:r>
              <a:rPr sz="3200" dirty="0">
                <a:latin typeface="Calibri"/>
                <a:cs typeface="Calibri"/>
              </a:rPr>
              <a:t>an</a:t>
            </a:r>
            <a:r>
              <a:rPr sz="3200" spc="-85" dirty="0">
                <a:latin typeface="Calibri"/>
                <a:cs typeface="Calibri"/>
              </a:rPr>
              <a:t> </a:t>
            </a:r>
            <a:r>
              <a:rPr sz="3200" dirty="0">
                <a:latin typeface="Calibri"/>
                <a:cs typeface="Calibri"/>
              </a:rPr>
              <a:t>external</a:t>
            </a:r>
            <a:r>
              <a:rPr sz="3200" spc="-50" dirty="0">
                <a:latin typeface="Calibri"/>
                <a:cs typeface="Calibri"/>
              </a:rPr>
              <a:t> </a:t>
            </a:r>
            <a:r>
              <a:rPr sz="3200" spc="-10" dirty="0">
                <a:latin typeface="Calibri"/>
                <a:cs typeface="Calibri"/>
              </a:rPr>
              <a:t>auditor?</a:t>
            </a:r>
            <a:endParaRPr sz="3200">
              <a:latin typeface="Calibri"/>
              <a:cs typeface="Calibri"/>
            </a:endParaRPr>
          </a:p>
          <a:p>
            <a:pPr marL="487680" indent="-474980">
              <a:lnSpc>
                <a:spcPct val="100000"/>
              </a:lnSpc>
              <a:spcBef>
                <a:spcPts val="625"/>
              </a:spcBef>
              <a:buFont typeface="Wingdings"/>
              <a:buChar char=""/>
              <a:tabLst>
                <a:tab pos="487680" algn="l"/>
              </a:tabLst>
            </a:pPr>
            <a:r>
              <a:rPr sz="3200" dirty="0">
                <a:latin typeface="Calibri"/>
                <a:cs typeface="Calibri"/>
              </a:rPr>
              <a:t>Explained</a:t>
            </a:r>
            <a:r>
              <a:rPr sz="3200" spc="-80" dirty="0">
                <a:latin typeface="Calibri"/>
                <a:cs typeface="Calibri"/>
              </a:rPr>
              <a:t> </a:t>
            </a:r>
            <a:r>
              <a:rPr sz="3200" dirty="0">
                <a:latin typeface="Calibri"/>
                <a:cs typeface="Calibri"/>
              </a:rPr>
              <a:t>by</a:t>
            </a:r>
            <a:r>
              <a:rPr sz="3200" spc="-80" dirty="0">
                <a:latin typeface="Calibri"/>
                <a:cs typeface="Calibri"/>
              </a:rPr>
              <a:t> </a:t>
            </a:r>
            <a:r>
              <a:rPr sz="3200" dirty="0">
                <a:latin typeface="Calibri"/>
                <a:cs typeface="Calibri"/>
              </a:rPr>
              <a:t>someone</a:t>
            </a:r>
            <a:r>
              <a:rPr sz="3200" spc="-55" dirty="0">
                <a:latin typeface="Calibri"/>
                <a:cs typeface="Calibri"/>
              </a:rPr>
              <a:t> </a:t>
            </a:r>
            <a:r>
              <a:rPr sz="3200" dirty="0">
                <a:latin typeface="Calibri"/>
                <a:cs typeface="Calibri"/>
              </a:rPr>
              <a:t>who</a:t>
            </a:r>
            <a:r>
              <a:rPr sz="3200" spc="-80" dirty="0">
                <a:latin typeface="Calibri"/>
                <a:cs typeface="Calibri"/>
              </a:rPr>
              <a:t> </a:t>
            </a:r>
            <a:r>
              <a:rPr sz="3200" dirty="0">
                <a:latin typeface="Calibri"/>
                <a:cs typeface="Calibri"/>
              </a:rPr>
              <a:t>didn’t</a:t>
            </a:r>
            <a:r>
              <a:rPr sz="3200" spc="-70" dirty="0">
                <a:latin typeface="Calibri"/>
                <a:cs typeface="Calibri"/>
              </a:rPr>
              <a:t> </a:t>
            </a:r>
            <a:r>
              <a:rPr sz="3200" dirty="0">
                <a:latin typeface="Calibri"/>
                <a:cs typeface="Calibri"/>
              </a:rPr>
              <a:t>write</a:t>
            </a:r>
            <a:r>
              <a:rPr sz="3200" spc="-80" dirty="0">
                <a:latin typeface="Calibri"/>
                <a:cs typeface="Calibri"/>
              </a:rPr>
              <a:t> </a:t>
            </a:r>
            <a:r>
              <a:rPr sz="3200" spc="-25" dirty="0">
                <a:latin typeface="Calibri"/>
                <a:cs typeface="Calibri"/>
              </a:rPr>
              <a:t>it?</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854EF555-0475-0BCE-3AF4-A95175499DB1}"/>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0997" y="417929"/>
            <a:ext cx="4441978" cy="691215"/>
          </a:xfrm>
          <a:prstGeom prst="rect">
            <a:avLst/>
          </a:prstGeom>
        </p:spPr>
        <p:txBody>
          <a:bodyPr vert="horz" wrap="square" lIns="0" tIns="13970" rIns="0" bIns="0" rtlCol="0">
            <a:spAutoFit/>
          </a:bodyPr>
          <a:lstStyle/>
          <a:p>
            <a:pPr marL="12700">
              <a:lnSpc>
                <a:spcPct val="100000"/>
              </a:lnSpc>
              <a:spcBef>
                <a:spcPts val="110"/>
              </a:spcBef>
            </a:pPr>
            <a:r>
              <a:rPr dirty="0"/>
              <a:t>The</a:t>
            </a:r>
            <a:r>
              <a:rPr spc="-50" dirty="0"/>
              <a:t> </a:t>
            </a:r>
            <a:r>
              <a:rPr spc="-65" dirty="0"/>
              <a:t>WHAT</a:t>
            </a:r>
          </a:p>
        </p:txBody>
      </p:sp>
      <p:sp>
        <p:nvSpPr>
          <p:cNvPr id="3" name="object 3"/>
          <p:cNvSpPr txBox="1"/>
          <p:nvPr/>
        </p:nvSpPr>
        <p:spPr>
          <a:xfrm>
            <a:off x="2060575" y="1449400"/>
            <a:ext cx="6852920" cy="3592195"/>
          </a:xfrm>
          <a:prstGeom prst="rect">
            <a:avLst/>
          </a:prstGeom>
        </p:spPr>
        <p:txBody>
          <a:bodyPr vert="horz" wrap="square" lIns="0" tIns="12065" rIns="0" bIns="0" rtlCol="0">
            <a:spAutoFit/>
          </a:bodyPr>
          <a:lstStyle/>
          <a:p>
            <a:pPr marL="487680" indent="-474980">
              <a:lnSpc>
                <a:spcPct val="100000"/>
              </a:lnSpc>
              <a:spcBef>
                <a:spcPts val="95"/>
              </a:spcBef>
              <a:buFont typeface="Wingdings"/>
              <a:buChar char=""/>
              <a:tabLst>
                <a:tab pos="487680" algn="l"/>
              </a:tabLst>
            </a:pPr>
            <a:r>
              <a:rPr sz="3200" dirty="0">
                <a:latin typeface="Calibri"/>
                <a:cs typeface="Calibri"/>
              </a:rPr>
              <a:t>Describe</a:t>
            </a:r>
            <a:r>
              <a:rPr sz="3200" spc="-45" dirty="0">
                <a:latin typeface="Calibri"/>
                <a:cs typeface="Calibri"/>
              </a:rPr>
              <a:t> </a:t>
            </a:r>
            <a:r>
              <a:rPr sz="3200" dirty="0">
                <a:latin typeface="Calibri"/>
                <a:cs typeface="Calibri"/>
              </a:rPr>
              <a:t>the</a:t>
            </a:r>
            <a:r>
              <a:rPr sz="3200" spc="-75" dirty="0">
                <a:latin typeface="Calibri"/>
                <a:cs typeface="Calibri"/>
              </a:rPr>
              <a:t> </a:t>
            </a:r>
            <a:r>
              <a:rPr sz="3200" spc="-10" dirty="0">
                <a:latin typeface="Calibri"/>
                <a:cs typeface="Calibri"/>
              </a:rPr>
              <a:t>incident:</a:t>
            </a:r>
            <a:endParaRPr sz="3200">
              <a:latin typeface="Calibri"/>
              <a:cs typeface="Calibri"/>
            </a:endParaRPr>
          </a:p>
          <a:p>
            <a:pPr marL="926465" lvl="1" indent="-225425">
              <a:lnSpc>
                <a:spcPct val="100000"/>
              </a:lnSpc>
              <a:spcBef>
                <a:spcPts val="120"/>
              </a:spcBef>
              <a:buFont typeface="Arial MT"/>
              <a:buChar char="•"/>
              <a:tabLst>
                <a:tab pos="926465" algn="l"/>
              </a:tabLst>
            </a:pPr>
            <a:r>
              <a:rPr sz="3200" dirty="0">
                <a:latin typeface="Calibri"/>
                <a:cs typeface="Calibri"/>
              </a:rPr>
              <a:t>What</a:t>
            </a:r>
            <a:r>
              <a:rPr sz="3200" spc="-114" dirty="0">
                <a:latin typeface="Calibri"/>
                <a:cs typeface="Calibri"/>
              </a:rPr>
              <a:t> </a:t>
            </a:r>
            <a:r>
              <a:rPr sz="3200" dirty="0">
                <a:latin typeface="Calibri"/>
                <a:cs typeface="Calibri"/>
              </a:rPr>
              <a:t>(product</a:t>
            </a:r>
            <a:r>
              <a:rPr sz="3200" spc="-90" dirty="0">
                <a:latin typeface="Calibri"/>
                <a:cs typeface="Calibri"/>
              </a:rPr>
              <a:t> </a:t>
            </a:r>
            <a:r>
              <a:rPr sz="3200" spc="-10" dirty="0">
                <a:latin typeface="Calibri"/>
                <a:cs typeface="Calibri"/>
              </a:rPr>
              <a:t>identification)?</a:t>
            </a:r>
            <a:endParaRPr sz="3200">
              <a:latin typeface="Calibri"/>
              <a:cs typeface="Calibri"/>
            </a:endParaRPr>
          </a:p>
          <a:p>
            <a:pPr marL="926465" lvl="1" indent="-225425">
              <a:lnSpc>
                <a:spcPct val="100000"/>
              </a:lnSpc>
              <a:spcBef>
                <a:spcPts val="95"/>
              </a:spcBef>
              <a:buFont typeface="Arial MT"/>
              <a:buChar char="•"/>
              <a:tabLst>
                <a:tab pos="926465" algn="l"/>
              </a:tabLst>
            </a:pPr>
            <a:r>
              <a:rPr sz="3200" dirty="0">
                <a:latin typeface="Calibri"/>
                <a:cs typeface="Calibri"/>
              </a:rPr>
              <a:t>When</a:t>
            </a:r>
            <a:r>
              <a:rPr sz="3200" spc="-40" dirty="0">
                <a:latin typeface="Calibri"/>
                <a:cs typeface="Calibri"/>
              </a:rPr>
              <a:t> </a:t>
            </a:r>
            <a:r>
              <a:rPr sz="3200" dirty="0">
                <a:latin typeface="Calibri"/>
                <a:cs typeface="Calibri"/>
              </a:rPr>
              <a:t>(time</a:t>
            </a:r>
            <a:r>
              <a:rPr sz="3200" spc="-70" dirty="0">
                <a:latin typeface="Calibri"/>
                <a:cs typeface="Calibri"/>
              </a:rPr>
              <a:t> </a:t>
            </a:r>
            <a:r>
              <a:rPr sz="3200" dirty="0">
                <a:latin typeface="Calibri"/>
                <a:cs typeface="Calibri"/>
              </a:rPr>
              <a:t>and</a:t>
            </a:r>
            <a:r>
              <a:rPr sz="3200" spc="-50" dirty="0">
                <a:latin typeface="Calibri"/>
                <a:cs typeface="Calibri"/>
              </a:rPr>
              <a:t> </a:t>
            </a:r>
            <a:r>
              <a:rPr sz="3200" spc="-10" dirty="0">
                <a:latin typeface="Calibri"/>
                <a:cs typeface="Calibri"/>
              </a:rPr>
              <a:t>date)?</a:t>
            </a:r>
            <a:endParaRPr sz="3200">
              <a:latin typeface="Calibri"/>
              <a:cs typeface="Calibri"/>
            </a:endParaRPr>
          </a:p>
          <a:p>
            <a:pPr marL="926465" lvl="1" indent="-225425">
              <a:lnSpc>
                <a:spcPct val="100000"/>
              </a:lnSpc>
              <a:spcBef>
                <a:spcPts val="125"/>
              </a:spcBef>
              <a:buFont typeface="Arial MT"/>
              <a:buChar char="•"/>
              <a:tabLst>
                <a:tab pos="926465" algn="l"/>
              </a:tabLst>
            </a:pPr>
            <a:r>
              <a:rPr sz="3200" dirty="0">
                <a:latin typeface="Calibri"/>
                <a:cs typeface="Calibri"/>
              </a:rPr>
              <a:t>Where</a:t>
            </a:r>
            <a:r>
              <a:rPr sz="3200" spc="-110" dirty="0">
                <a:latin typeface="Calibri"/>
                <a:cs typeface="Calibri"/>
              </a:rPr>
              <a:t> </a:t>
            </a:r>
            <a:r>
              <a:rPr sz="3200" dirty="0">
                <a:latin typeface="Calibri"/>
                <a:cs typeface="Calibri"/>
              </a:rPr>
              <a:t>(equipment,</a:t>
            </a:r>
            <a:r>
              <a:rPr sz="3200" spc="-90" dirty="0">
                <a:latin typeface="Calibri"/>
                <a:cs typeface="Calibri"/>
              </a:rPr>
              <a:t> </a:t>
            </a:r>
            <a:r>
              <a:rPr sz="3200" dirty="0">
                <a:latin typeface="Calibri"/>
                <a:cs typeface="Calibri"/>
              </a:rPr>
              <a:t>plant</a:t>
            </a:r>
            <a:r>
              <a:rPr sz="3200" spc="-135" dirty="0">
                <a:latin typeface="Calibri"/>
                <a:cs typeface="Calibri"/>
              </a:rPr>
              <a:t> </a:t>
            </a:r>
            <a:r>
              <a:rPr sz="3200" spc="-10" dirty="0">
                <a:latin typeface="Calibri"/>
                <a:cs typeface="Calibri"/>
              </a:rPr>
              <a:t>location)?</a:t>
            </a:r>
            <a:endParaRPr sz="3200">
              <a:latin typeface="Calibri"/>
              <a:cs typeface="Calibri"/>
            </a:endParaRPr>
          </a:p>
          <a:p>
            <a:pPr marL="926465" lvl="1" indent="-225425">
              <a:lnSpc>
                <a:spcPct val="100000"/>
              </a:lnSpc>
              <a:spcBef>
                <a:spcPts val="120"/>
              </a:spcBef>
              <a:buFont typeface="Arial MT"/>
              <a:buChar char="•"/>
              <a:tabLst>
                <a:tab pos="926465" algn="l"/>
              </a:tabLst>
            </a:pPr>
            <a:r>
              <a:rPr sz="3200" dirty="0">
                <a:latin typeface="Calibri"/>
                <a:cs typeface="Calibri"/>
              </a:rPr>
              <a:t>How</a:t>
            </a:r>
            <a:r>
              <a:rPr sz="3200" spc="-85" dirty="0">
                <a:latin typeface="Calibri"/>
                <a:cs typeface="Calibri"/>
              </a:rPr>
              <a:t> </a:t>
            </a:r>
            <a:r>
              <a:rPr sz="3200" dirty="0">
                <a:latin typeface="Calibri"/>
                <a:cs typeface="Calibri"/>
              </a:rPr>
              <a:t>(witnessed,</a:t>
            </a:r>
            <a:r>
              <a:rPr sz="3200" spc="-85" dirty="0">
                <a:latin typeface="Calibri"/>
                <a:cs typeface="Calibri"/>
              </a:rPr>
              <a:t> </a:t>
            </a:r>
            <a:r>
              <a:rPr sz="3200" spc="-10" dirty="0">
                <a:latin typeface="Calibri"/>
                <a:cs typeface="Calibri"/>
              </a:rPr>
              <a:t>notified)?</a:t>
            </a:r>
            <a:endParaRPr sz="3200">
              <a:latin typeface="Calibri"/>
              <a:cs typeface="Calibri"/>
            </a:endParaRPr>
          </a:p>
          <a:p>
            <a:pPr marL="487045" indent="-474345">
              <a:lnSpc>
                <a:spcPct val="100000"/>
              </a:lnSpc>
              <a:spcBef>
                <a:spcPts val="630"/>
              </a:spcBef>
              <a:buFont typeface="Wingdings"/>
              <a:buChar char=""/>
              <a:tabLst>
                <a:tab pos="487045" algn="l"/>
              </a:tabLst>
            </a:pPr>
            <a:r>
              <a:rPr sz="3200" dirty="0">
                <a:latin typeface="Calibri"/>
                <a:cs typeface="Calibri"/>
              </a:rPr>
              <a:t>Immediate</a:t>
            </a:r>
            <a:r>
              <a:rPr sz="3200" spc="-125" dirty="0">
                <a:latin typeface="Calibri"/>
                <a:cs typeface="Calibri"/>
              </a:rPr>
              <a:t> </a:t>
            </a:r>
            <a:r>
              <a:rPr sz="3200" dirty="0">
                <a:latin typeface="Calibri"/>
                <a:cs typeface="Calibri"/>
              </a:rPr>
              <a:t>actions</a:t>
            </a:r>
            <a:r>
              <a:rPr sz="3200" spc="-114" dirty="0">
                <a:latin typeface="Calibri"/>
                <a:cs typeface="Calibri"/>
              </a:rPr>
              <a:t> </a:t>
            </a:r>
            <a:r>
              <a:rPr sz="3200" spc="-10" dirty="0">
                <a:latin typeface="Calibri"/>
                <a:cs typeface="Calibri"/>
              </a:rPr>
              <a:t>taken</a:t>
            </a:r>
            <a:endParaRPr sz="3200">
              <a:latin typeface="Calibri"/>
              <a:cs typeface="Calibri"/>
            </a:endParaRPr>
          </a:p>
          <a:p>
            <a:pPr marL="926465" lvl="1" indent="-227965">
              <a:lnSpc>
                <a:spcPct val="100000"/>
              </a:lnSpc>
              <a:spcBef>
                <a:spcPts val="120"/>
              </a:spcBef>
              <a:buFont typeface="Arial MT"/>
              <a:buChar char="•"/>
              <a:tabLst>
                <a:tab pos="926465" algn="l"/>
              </a:tabLst>
            </a:pPr>
            <a:r>
              <a:rPr sz="3200" spc="-10" dirty="0">
                <a:latin typeface="Calibri"/>
                <a:cs typeface="Calibri"/>
              </a:rPr>
              <a:t>Corrections</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09BCEEF3-D697-FBA5-E398-116E5FC6362A}"/>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0997" y="417929"/>
            <a:ext cx="3013228" cy="691215"/>
          </a:xfrm>
          <a:prstGeom prst="rect">
            <a:avLst/>
          </a:prstGeom>
        </p:spPr>
        <p:txBody>
          <a:bodyPr vert="horz" wrap="square" lIns="0" tIns="13970" rIns="0" bIns="0" rtlCol="0">
            <a:spAutoFit/>
          </a:bodyPr>
          <a:lstStyle/>
          <a:p>
            <a:pPr marL="12700">
              <a:lnSpc>
                <a:spcPct val="100000"/>
              </a:lnSpc>
              <a:spcBef>
                <a:spcPts val="110"/>
              </a:spcBef>
            </a:pPr>
            <a:r>
              <a:rPr spc="-60" dirty="0"/>
              <a:t>WHAT…</a:t>
            </a:r>
          </a:p>
        </p:txBody>
      </p:sp>
      <p:sp>
        <p:nvSpPr>
          <p:cNvPr id="3" name="object 3"/>
          <p:cNvSpPr txBox="1"/>
          <p:nvPr/>
        </p:nvSpPr>
        <p:spPr>
          <a:xfrm>
            <a:off x="2060575" y="1449400"/>
            <a:ext cx="5059680" cy="4092575"/>
          </a:xfrm>
          <a:prstGeom prst="rect">
            <a:avLst/>
          </a:prstGeom>
        </p:spPr>
        <p:txBody>
          <a:bodyPr vert="horz" wrap="square" lIns="0" tIns="12065" rIns="0" bIns="0" rtlCol="0">
            <a:spAutoFit/>
          </a:bodyPr>
          <a:lstStyle/>
          <a:p>
            <a:pPr marL="374650" indent="-363855">
              <a:lnSpc>
                <a:spcPct val="100000"/>
              </a:lnSpc>
              <a:spcBef>
                <a:spcPts val="95"/>
              </a:spcBef>
              <a:buSzPct val="96875"/>
              <a:buFont typeface="Wingdings"/>
              <a:buChar char=""/>
              <a:tabLst>
                <a:tab pos="374650" algn="l"/>
              </a:tabLst>
            </a:pPr>
            <a:r>
              <a:rPr sz="3200" spc="-10" dirty="0">
                <a:latin typeface="Calibri"/>
                <a:cs typeface="Calibri"/>
              </a:rPr>
              <a:t>Event</a:t>
            </a:r>
            <a:r>
              <a:rPr sz="3200" spc="-165" dirty="0">
                <a:latin typeface="Calibri"/>
                <a:cs typeface="Calibri"/>
              </a:rPr>
              <a:t> </a:t>
            </a:r>
            <a:r>
              <a:rPr sz="3200" dirty="0">
                <a:latin typeface="Calibri"/>
                <a:cs typeface="Calibri"/>
              </a:rPr>
              <a:t>description</a:t>
            </a:r>
            <a:r>
              <a:rPr sz="3200" spc="-135" dirty="0">
                <a:latin typeface="Calibri"/>
                <a:cs typeface="Calibri"/>
              </a:rPr>
              <a:t> </a:t>
            </a:r>
            <a:r>
              <a:rPr sz="3200" spc="-10" dirty="0">
                <a:latin typeface="Calibri"/>
                <a:cs typeface="Calibri"/>
              </a:rPr>
              <a:t>WITHOUT:</a:t>
            </a:r>
            <a:endParaRPr sz="3200">
              <a:latin typeface="Calibri"/>
              <a:cs typeface="Calibri"/>
            </a:endParaRPr>
          </a:p>
          <a:p>
            <a:pPr marL="697865" lvl="1" indent="-227965">
              <a:lnSpc>
                <a:spcPct val="100000"/>
              </a:lnSpc>
              <a:spcBef>
                <a:spcPts val="120"/>
              </a:spcBef>
              <a:buFont typeface="Arial MT"/>
              <a:buChar char="•"/>
              <a:tabLst>
                <a:tab pos="697865" algn="l"/>
              </a:tabLst>
            </a:pPr>
            <a:r>
              <a:rPr sz="3200" spc="-10" dirty="0">
                <a:latin typeface="Calibri"/>
                <a:cs typeface="Calibri"/>
              </a:rPr>
              <a:t>Speculation</a:t>
            </a:r>
            <a:endParaRPr sz="3200">
              <a:latin typeface="Calibri"/>
              <a:cs typeface="Calibri"/>
            </a:endParaRPr>
          </a:p>
          <a:p>
            <a:pPr marL="697865" lvl="1" indent="-227965">
              <a:lnSpc>
                <a:spcPct val="100000"/>
              </a:lnSpc>
              <a:spcBef>
                <a:spcPts val="95"/>
              </a:spcBef>
              <a:buFont typeface="Arial MT"/>
              <a:buChar char="•"/>
              <a:tabLst>
                <a:tab pos="697865" algn="l"/>
              </a:tabLst>
            </a:pPr>
            <a:r>
              <a:rPr sz="3200" spc="-10" dirty="0">
                <a:latin typeface="Calibri"/>
                <a:cs typeface="Calibri"/>
              </a:rPr>
              <a:t>Exaggeration</a:t>
            </a:r>
            <a:endParaRPr sz="3200">
              <a:latin typeface="Calibri"/>
              <a:cs typeface="Calibri"/>
            </a:endParaRPr>
          </a:p>
          <a:p>
            <a:pPr marL="697865" lvl="1" indent="-227965">
              <a:lnSpc>
                <a:spcPct val="100000"/>
              </a:lnSpc>
              <a:spcBef>
                <a:spcPts val="125"/>
              </a:spcBef>
              <a:buFont typeface="Arial MT"/>
              <a:buChar char="•"/>
              <a:tabLst>
                <a:tab pos="697865" algn="l"/>
              </a:tabLst>
            </a:pPr>
            <a:r>
              <a:rPr sz="3200" spc="-10" dirty="0">
                <a:latin typeface="Calibri"/>
                <a:cs typeface="Calibri"/>
              </a:rPr>
              <a:t>Assumption</a:t>
            </a:r>
            <a:endParaRPr sz="3200">
              <a:latin typeface="Calibri"/>
              <a:cs typeface="Calibri"/>
            </a:endParaRPr>
          </a:p>
          <a:p>
            <a:pPr marL="697865" lvl="1" indent="-227965">
              <a:lnSpc>
                <a:spcPct val="100000"/>
              </a:lnSpc>
              <a:spcBef>
                <a:spcPts val="120"/>
              </a:spcBef>
              <a:buFont typeface="Arial MT"/>
              <a:buChar char="•"/>
              <a:tabLst>
                <a:tab pos="697865" algn="l"/>
              </a:tabLst>
            </a:pPr>
            <a:r>
              <a:rPr sz="3200" dirty="0">
                <a:latin typeface="Calibri"/>
                <a:cs typeface="Calibri"/>
              </a:rPr>
              <a:t>Judgemental</a:t>
            </a:r>
            <a:r>
              <a:rPr sz="3200" spc="-175" dirty="0">
                <a:latin typeface="Calibri"/>
                <a:cs typeface="Calibri"/>
              </a:rPr>
              <a:t> </a:t>
            </a:r>
            <a:r>
              <a:rPr sz="3200" spc="-50" dirty="0">
                <a:latin typeface="Calibri"/>
                <a:cs typeface="Calibri"/>
              </a:rPr>
              <a:t>…</a:t>
            </a:r>
            <a:endParaRPr sz="3200">
              <a:latin typeface="Calibri"/>
              <a:cs typeface="Calibri"/>
            </a:endParaRPr>
          </a:p>
          <a:p>
            <a:pPr marL="1155065" lvl="2" indent="-227965">
              <a:lnSpc>
                <a:spcPct val="100000"/>
              </a:lnSpc>
              <a:spcBef>
                <a:spcPts val="125"/>
              </a:spcBef>
              <a:buFont typeface="Wingdings"/>
              <a:buChar char=""/>
              <a:tabLst>
                <a:tab pos="1155065" algn="l"/>
              </a:tabLst>
            </a:pPr>
            <a:r>
              <a:rPr sz="3200" spc="-10" dirty="0">
                <a:latin typeface="Calibri"/>
                <a:cs typeface="Calibri"/>
              </a:rPr>
              <a:t>Interpretation</a:t>
            </a:r>
            <a:endParaRPr sz="3200">
              <a:latin typeface="Calibri"/>
              <a:cs typeface="Calibri"/>
            </a:endParaRPr>
          </a:p>
          <a:p>
            <a:pPr marL="1155065" lvl="2" indent="-227965">
              <a:lnSpc>
                <a:spcPct val="100000"/>
              </a:lnSpc>
              <a:spcBef>
                <a:spcPts val="120"/>
              </a:spcBef>
              <a:buFont typeface="Wingdings"/>
              <a:buChar char=""/>
              <a:tabLst>
                <a:tab pos="1155065" algn="l"/>
              </a:tabLst>
            </a:pPr>
            <a:r>
              <a:rPr sz="3200" spc="-10" dirty="0">
                <a:latin typeface="Calibri"/>
                <a:cs typeface="Calibri"/>
              </a:rPr>
              <a:t>Language</a:t>
            </a:r>
            <a:endParaRPr sz="3200">
              <a:latin typeface="Calibri"/>
              <a:cs typeface="Calibri"/>
            </a:endParaRPr>
          </a:p>
          <a:p>
            <a:pPr marL="374650" indent="-363855">
              <a:lnSpc>
                <a:spcPct val="100000"/>
              </a:lnSpc>
              <a:spcBef>
                <a:spcPts val="600"/>
              </a:spcBef>
              <a:buSzPct val="96875"/>
              <a:buFont typeface="Wingdings"/>
              <a:buChar char=""/>
              <a:tabLst>
                <a:tab pos="374650" algn="l"/>
              </a:tabLst>
            </a:pPr>
            <a:r>
              <a:rPr sz="3200" dirty="0">
                <a:latin typeface="Calibri"/>
                <a:cs typeface="Calibri"/>
              </a:rPr>
              <a:t>Just</a:t>
            </a:r>
            <a:r>
              <a:rPr sz="3200" spc="-45" dirty="0">
                <a:latin typeface="Calibri"/>
                <a:cs typeface="Calibri"/>
              </a:rPr>
              <a:t> </a:t>
            </a:r>
            <a:r>
              <a:rPr sz="3200" dirty="0">
                <a:latin typeface="Calibri"/>
                <a:cs typeface="Calibri"/>
              </a:rPr>
              <a:t>keep</a:t>
            </a:r>
            <a:r>
              <a:rPr sz="3200" spc="-75" dirty="0">
                <a:latin typeface="Calibri"/>
                <a:cs typeface="Calibri"/>
              </a:rPr>
              <a:t> </a:t>
            </a:r>
            <a:r>
              <a:rPr sz="3200" dirty="0">
                <a:latin typeface="Calibri"/>
                <a:cs typeface="Calibri"/>
              </a:rPr>
              <a:t>to</a:t>
            </a:r>
            <a:r>
              <a:rPr sz="3200" spc="-85" dirty="0">
                <a:latin typeface="Calibri"/>
                <a:cs typeface="Calibri"/>
              </a:rPr>
              <a:t> </a:t>
            </a:r>
            <a:r>
              <a:rPr sz="3200" dirty="0">
                <a:latin typeface="Calibri"/>
                <a:cs typeface="Calibri"/>
              </a:rPr>
              <a:t>the</a:t>
            </a:r>
            <a:r>
              <a:rPr sz="3200" spc="-90" dirty="0">
                <a:latin typeface="Calibri"/>
                <a:cs typeface="Calibri"/>
              </a:rPr>
              <a:t> </a:t>
            </a:r>
            <a:r>
              <a:rPr sz="3200" spc="-10" dirty="0">
                <a:latin typeface="Calibri"/>
                <a:cs typeface="Calibri"/>
              </a:rPr>
              <a:t>FACTS</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77BC7EC8-EA13-C52E-8BA6-FB6C08E6AC3C}"/>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spc="-30" dirty="0"/>
              <a:t>WHAT…</a:t>
            </a:r>
            <a:r>
              <a:rPr spc="-180" dirty="0"/>
              <a:t> </a:t>
            </a:r>
            <a:r>
              <a:rPr dirty="0"/>
              <a:t>Key</a:t>
            </a:r>
            <a:r>
              <a:rPr spc="-175" dirty="0"/>
              <a:t> </a:t>
            </a:r>
            <a:r>
              <a:rPr spc="-10" dirty="0"/>
              <a:t>Points</a:t>
            </a:r>
          </a:p>
        </p:txBody>
      </p:sp>
      <p:sp>
        <p:nvSpPr>
          <p:cNvPr id="3" name="object 3"/>
          <p:cNvSpPr txBox="1"/>
          <p:nvPr/>
        </p:nvSpPr>
        <p:spPr>
          <a:xfrm>
            <a:off x="2060575" y="1449400"/>
            <a:ext cx="6671945" cy="3025140"/>
          </a:xfrm>
          <a:prstGeom prst="rect">
            <a:avLst/>
          </a:prstGeom>
        </p:spPr>
        <p:txBody>
          <a:bodyPr vert="horz" wrap="square" lIns="0" tIns="12065" rIns="0" bIns="0" rtlCol="0">
            <a:spAutoFit/>
          </a:bodyPr>
          <a:lstStyle/>
          <a:p>
            <a:pPr marL="396240" indent="-383540">
              <a:lnSpc>
                <a:spcPct val="100000"/>
              </a:lnSpc>
              <a:spcBef>
                <a:spcPts val="95"/>
              </a:spcBef>
              <a:buFont typeface="Wingdings"/>
              <a:buChar char=""/>
              <a:tabLst>
                <a:tab pos="396240" algn="l"/>
              </a:tabLst>
            </a:pPr>
            <a:r>
              <a:rPr sz="3200" spc="-10" dirty="0">
                <a:latin typeface="Calibri"/>
                <a:cs typeface="Calibri"/>
              </a:rPr>
              <a:t>Remember</a:t>
            </a:r>
            <a:r>
              <a:rPr sz="3200" spc="-45" dirty="0">
                <a:latin typeface="Calibri"/>
                <a:cs typeface="Calibri"/>
              </a:rPr>
              <a:t> </a:t>
            </a:r>
            <a:r>
              <a:rPr sz="3200" dirty="0">
                <a:latin typeface="Calibri"/>
                <a:cs typeface="Calibri"/>
              </a:rPr>
              <a:t>the</a:t>
            </a:r>
            <a:r>
              <a:rPr sz="3200" spc="-90" dirty="0">
                <a:latin typeface="Calibri"/>
                <a:cs typeface="Calibri"/>
              </a:rPr>
              <a:t> </a:t>
            </a:r>
            <a:r>
              <a:rPr sz="3200" dirty="0">
                <a:latin typeface="Calibri"/>
                <a:cs typeface="Calibri"/>
              </a:rPr>
              <a:t>needs</a:t>
            </a:r>
            <a:r>
              <a:rPr sz="3200" spc="-50" dirty="0">
                <a:latin typeface="Calibri"/>
                <a:cs typeface="Calibri"/>
              </a:rPr>
              <a:t> </a:t>
            </a:r>
            <a:r>
              <a:rPr sz="3200" dirty="0">
                <a:latin typeface="Calibri"/>
                <a:cs typeface="Calibri"/>
              </a:rPr>
              <a:t>of</a:t>
            </a:r>
            <a:r>
              <a:rPr sz="3200" spc="-90" dirty="0">
                <a:latin typeface="Calibri"/>
                <a:cs typeface="Calibri"/>
              </a:rPr>
              <a:t> </a:t>
            </a:r>
            <a:r>
              <a:rPr sz="3200" dirty="0">
                <a:latin typeface="Calibri"/>
                <a:cs typeface="Calibri"/>
              </a:rPr>
              <a:t>your</a:t>
            </a:r>
            <a:r>
              <a:rPr sz="3200" spc="-65" dirty="0">
                <a:latin typeface="Calibri"/>
                <a:cs typeface="Calibri"/>
              </a:rPr>
              <a:t> </a:t>
            </a:r>
            <a:r>
              <a:rPr sz="3200" spc="-10" dirty="0">
                <a:latin typeface="Calibri"/>
                <a:cs typeface="Calibri"/>
              </a:rPr>
              <a:t>readers:</a:t>
            </a:r>
            <a:endParaRPr sz="3200">
              <a:latin typeface="Calibri"/>
              <a:cs typeface="Calibri"/>
            </a:endParaRPr>
          </a:p>
          <a:p>
            <a:pPr marL="697865" lvl="1" indent="-227965">
              <a:lnSpc>
                <a:spcPct val="100000"/>
              </a:lnSpc>
              <a:spcBef>
                <a:spcPts val="120"/>
              </a:spcBef>
              <a:buFont typeface="Arial MT"/>
              <a:buChar char="•"/>
              <a:tabLst>
                <a:tab pos="697865" algn="l"/>
              </a:tabLst>
            </a:pPr>
            <a:r>
              <a:rPr sz="3200" spc="-10" dirty="0">
                <a:latin typeface="Calibri"/>
                <a:cs typeface="Calibri"/>
              </a:rPr>
              <a:t>Peers</a:t>
            </a:r>
            <a:endParaRPr sz="3200">
              <a:latin typeface="Calibri"/>
              <a:cs typeface="Calibri"/>
            </a:endParaRPr>
          </a:p>
          <a:p>
            <a:pPr marL="697865" lvl="1" indent="-227965">
              <a:lnSpc>
                <a:spcPct val="100000"/>
              </a:lnSpc>
              <a:spcBef>
                <a:spcPts val="95"/>
              </a:spcBef>
              <a:buFont typeface="Arial MT"/>
              <a:buChar char="•"/>
              <a:tabLst>
                <a:tab pos="697865" algn="l"/>
              </a:tabLst>
            </a:pPr>
            <a:r>
              <a:rPr sz="3200" spc="-10" dirty="0">
                <a:latin typeface="Calibri"/>
                <a:cs typeface="Calibri"/>
              </a:rPr>
              <a:t>Management</a:t>
            </a:r>
            <a:endParaRPr sz="3200">
              <a:latin typeface="Calibri"/>
              <a:cs typeface="Calibri"/>
            </a:endParaRPr>
          </a:p>
          <a:p>
            <a:pPr marL="697865" lvl="1" indent="-227965">
              <a:lnSpc>
                <a:spcPct val="100000"/>
              </a:lnSpc>
              <a:spcBef>
                <a:spcPts val="125"/>
              </a:spcBef>
              <a:buFont typeface="Arial MT"/>
              <a:buChar char="•"/>
              <a:tabLst>
                <a:tab pos="697865" algn="l"/>
              </a:tabLst>
            </a:pPr>
            <a:r>
              <a:rPr sz="3200" spc="-10" dirty="0">
                <a:latin typeface="Calibri"/>
                <a:cs typeface="Calibri"/>
              </a:rPr>
              <a:t>Approvers</a:t>
            </a:r>
            <a:r>
              <a:rPr sz="3200" spc="-85" dirty="0">
                <a:latin typeface="Calibri"/>
                <a:cs typeface="Calibri"/>
              </a:rPr>
              <a:t> </a:t>
            </a:r>
            <a:r>
              <a:rPr sz="3200" dirty="0">
                <a:latin typeface="Calibri"/>
                <a:cs typeface="Calibri"/>
              </a:rPr>
              <a:t>(QA,</a:t>
            </a:r>
            <a:r>
              <a:rPr sz="3200" spc="-85" dirty="0">
                <a:latin typeface="Calibri"/>
                <a:cs typeface="Calibri"/>
              </a:rPr>
              <a:t> </a:t>
            </a:r>
            <a:r>
              <a:rPr sz="3200" spc="-25" dirty="0">
                <a:latin typeface="Calibri"/>
                <a:cs typeface="Calibri"/>
              </a:rPr>
              <a:t>QP)</a:t>
            </a:r>
            <a:endParaRPr sz="3200">
              <a:latin typeface="Calibri"/>
              <a:cs typeface="Calibri"/>
            </a:endParaRPr>
          </a:p>
          <a:p>
            <a:pPr marL="697865" lvl="1" indent="-227965">
              <a:lnSpc>
                <a:spcPct val="100000"/>
              </a:lnSpc>
              <a:spcBef>
                <a:spcPts val="120"/>
              </a:spcBef>
              <a:buFont typeface="Arial MT"/>
              <a:buChar char="•"/>
              <a:tabLst>
                <a:tab pos="697865" algn="l"/>
              </a:tabLst>
            </a:pPr>
            <a:r>
              <a:rPr sz="3200" dirty="0">
                <a:latin typeface="Calibri"/>
                <a:cs typeface="Calibri"/>
              </a:rPr>
              <a:t>Auditors</a:t>
            </a:r>
            <a:r>
              <a:rPr sz="3200" spc="-100" dirty="0">
                <a:latin typeface="Calibri"/>
                <a:cs typeface="Calibri"/>
              </a:rPr>
              <a:t> </a:t>
            </a:r>
            <a:r>
              <a:rPr sz="3200" dirty="0">
                <a:latin typeface="Calibri"/>
                <a:cs typeface="Calibri"/>
              </a:rPr>
              <a:t>(internal</a:t>
            </a:r>
            <a:r>
              <a:rPr sz="3200" spc="-105" dirty="0">
                <a:latin typeface="Calibri"/>
                <a:cs typeface="Calibri"/>
              </a:rPr>
              <a:t> </a:t>
            </a:r>
            <a:r>
              <a:rPr sz="3200" dirty="0">
                <a:latin typeface="Calibri"/>
                <a:cs typeface="Calibri"/>
              </a:rPr>
              <a:t>and</a:t>
            </a:r>
            <a:r>
              <a:rPr sz="3200" spc="-90" dirty="0">
                <a:latin typeface="Calibri"/>
                <a:cs typeface="Calibri"/>
              </a:rPr>
              <a:t> </a:t>
            </a:r>
            <a:r>
              <a:rPr sz="3200" spc="-10" dirty="0">
                <a:latin typeface="Calibri"/>
                <a:cs typeface="Calibri"/>
              </a:rPr>
              <a:t>external)</a:t>
            </a:r>
            <a:endParaRPr sz="3200">
              <a:latin typeface="Calibri"/>
              <a:cs typeface="Calibri"/>
            </a:endParaRPr>
          </a:p>
          <a:p>
            <a:pPr marL="697865" lvl="1" indent="-227965">
              <a:lnSpc>
                <a:spcPct val="100000"/>
              </a:lnSpc>
              <a:spcBef>
                <a:spcPts val="125"/>
              </a:spcBef>
              <a:buFont typeface="Arial MT"/>
              <a:buChar char="•"/>
              <a:tabLst>
                <a:tab pos="697865" algn="l"/>
              </a:tabLst>
            </a:pPr>
            <a:r>
              <a:rPr sz="3200" spc="-10" dirty="0">
                <a:latin typeface="Calibri"/>
                <a:cs typeface="Calibri"/>
              </a:rPr>
              <a:t>Regulators</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4F7FF32D-2823-D590-3A23-4BFC021DD69A}"/>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The</a:t>
            </a:r>
            <a:r>
              <a:rPr spc="-60" dirty="0"/>
              <a:t> </a:t>
            </a:r>
            <a:r>
              <a:rPr dirty="0"/>
              <a:t>Final</a:t>
            </a:r>
            <a:r>
              <a:rPr spc="-45" dirty="0"/>
              <a:t> </a:t>
            </a:r>
            <a:r>
              <a:rPr dirty="0"/>
              <a:t>Report</a:t>
            </a:r>
            <a:r>
              <a:rPr spc="-50" dirty="0"/>
              <a:t> …</a:t>
            </a:r>
          </a:p>
        </p:txBody>
      </p:sp>
      <p:sp>
        <p:nvSpPr>
          <p:cNvPr id="3" name="object 3"/>
          <p:cNvSpPr txBox="1"/>
          <p:nvPr/>
        </p:nvSpPr>
        <p:spPr>
          <a:xfrm>
            <a:off x="2307463" y="1416177"/>
            <a:ext cx="4737100" cy="4582795"/>
          </a:xfrm>
          <a:prstGeom prst="rect">
            <a:avLst/>
          </a:prstGeom>
        </p:spPr>
        <p:txBody>
          <a:bodyPr vert="horz" wrap="square" lIns="0" tIns="12700" rIns="0" bIns="0" rtlCol="0">
            <a:spAutoFit/>
          </a:bodyPr>
          <a:lstStyle/>
          <a:p>
            <a:pPr marL="450850" indent="-438150">
              <a:lnSpc>
                <a:spcPts val="3495"/>
              </a:lnSpc>
              <a:spcBef>
                <a:spcPts val="100"/>
              </a:spcBef>
              <a:buFont typeface="Wingdings"/>
              <a:buChar char=""/>
              <a:tabLst>
                <a:tab pos="450850" algn="l"/>
              </a:tabLst>
            </a:pPr>
            <a:r>
              <a:rPr sz="3000" dirty="0">
                <a:latin typeface="Calibri"/>
                <a:cs typeface="Calibri"/>
              </a:rPr>
              <a:t>Clearly</a:t>
            </a:r>
            <a:r>
              <a:rPr sz="3000" spc="-55" dirty="0">
                <a:latin typeface="Calibri"/>
                <a:cs typeface="Calibri"/>
              </a:rPr>
              <a:t> </a:t>
            </a:r>
            <a:r>
              <a:rPr sz="3000" dirty="0">
                <a:latin typeface="Calibri"/>
                <a:cs typeface="Calibri"/>
              </a:rPr>
              <a:t>defines</a:t>
            </a:r>
            <a:r>
              <a:rPr sz="3000" spc="-45" dirty="0">
                <a:latin typeface="Calibri"/>
                <a:cs typeface="Calibri"/>
              </a:rPr>
              <a:t> </a:t>
            </a:r>
            <a:r>
              <a:rPr sz="3000" dirty="0">
                <a:latin typeface="Calibri"/>
                <a:cs typeface="Calibri"/>
              </a:rPr>
              <a:t>the</a:t>
            </a:r>
            <a:r>
              <a:rPr sz="3000" spc="-25" dirty="0">
                <a:latin typeface="Calibri"/>
                <a:cs typeface="Calibri"/>
              </a:rPr>
              <a:t> </a:t>
            </a:r>
            <a:r>
              <a:rPr sz="3000" spc="-10" dirty="0">
                <a:latin typeface="Calibri"/>
                <a:cs typeface="Calibri"/>
              </a:rPr>
              <a:t>problem</a:t>
            </a:r>
            <a:endParaRPr sz="3000">
              <a:latin typeface="Calibri"/>
              <a:cs typeface="Calibri"/>
            </a:endParaRPr>
          </a:p>
          <a:p>
            <a:pPr marL="450850" indent="-438150">
              <a:lnSpc>
                <a:spcPts val="3415"/>
              </a:lnSpc>
              <a:buFont typeface="Wingdings"/>
              <a:buChar char=""/>
              <a:tabLst>
                <a:tab pos="450850" algn="l"/>
              </a:tabLst>
            </a:pPr>
            <a:r>
              <a:rPr sz="3000" dirty="0">
                <a:latin typeface="Calibri"/>
                <a:cs typeface="Calibri"/>
              </a:rPr>
              <a:t>Confirms</a:t>
            </a:r>
            <a:r>
              <a:rPr sz="3000" spc="-85" dirty="0">
                <a:latin typeface="Calibri"/>
                <a:cs typeface="Calibri"/>
              </a:rPr>
              <a:t> </a:t>
            </a:r>
            <a:r>
              <a:rPr sz="3000" dirty="0">
                <a:latin typeface="Calibri"/>
                <a:cs typeface="Calibri"/>
              </a:rPr>
              <a:t>the</a:t>
            </a:r>
            <a:r>
              <a:rPr sz="3000" spc="-70" dirty="0">
                <a:latin typeface="Calibri"/>
                <a:cs typeface="Calibri"/>
              </a:rPr>
              <a:t> </a:t>
            </a:r>
            <a:r>
              <a:rPr sz="3000" dirty="0">
                <a:latin typeface="Calibri"/>
                <a:cs typeface="Calibri"/>
              </a:rPr>
              <a:t>root</a:t>
            </a:r>
            <a:r>
              <a:rPr sz="3000" spc="-85" dirty="0">
                <a:latin typeface="Calibri"/>
                <a:cs typeface="Calibri"/>
              </a:rPr>
              <a:t> </a:t>
            </a:r>
            <a:r>
              <a:rPr sz="3000" spc="-10" dirty="0">
                <a:latin typeface="Calibri"/>
                <a:cs typeface="Calibri"/>
              </a:rPr>
              <a:t>cause:</a:t>
            </a:r>
            <a:endParaRPr sz="3000">
              <a:latin typeface="Calibri"/>
              <a:cs typeface="Calibri"/>
            </a:endParaRPr>
          </a:p>
          <a:p>
            <a:pPr marL="907415" lvl="1" indent="-227329">
              <a:lnSpc>
                <a:spcPts val="3195"/>
              </a:lnSpc>
              <a:buFont typeface="Arial MT"/>
              <a:buChar char="•"/>
              <a:tabLst>
                <a:tab pos="907415" algn="l"/>
              </a:tabLst>
            </a:pPr>
            <a:r>
              <a:rPr sz="2800" dirty="0">
                <a:solidFill>
                  <a:srgbClr val="FF6600"/>
                </a:solidFill>
                <a:latin typeface="Calibri"/>
                <a:cs typeface="Calibri"/>
              </a:rPr>
              <a:t>Causal</a:t>
            </a:r>
            <a:r>
              <a:rPr sz="2800" spc="-40" dirty="0">
                <a:solidFill>
                  <a:srgbClr val="FF6600"/>
                </a:solidFill>
                <a:latin typeface="Calibri"/>
                <a:cs typeface="Calibri"/>
              </a:rPr>
              <a:t> </a:t>
            </a:r>
            <a:r>
              <a:rPr sz="2800" spc="-10" dirty="0">
                <a:solidFill>
                  <a:srgbClr val="FF6600"/>
                </a:solidFill>
                <a:latin typeface="Calibri"/>
                <a:cs typeface="Calibri"/>
              </a:rPr>
              <a:t>factors?</a:t>
            </a:r>
            <a:endParaRPr sz="2800">
              <a:latin typeface="Calibri"/>
              <a:cs typeface="Calibri"/>
            </a:endParaRPr>
          </a:p>
          <a:p>
            <a:pPr marL="907415" lvl="1" indent="-227329">
              <a:lnSpc>
                <a:spcPts val="3180"/>
              </a:lnSpc>
              <a:buFont typeface="Arial MT"/>
              <a:buChar char="•"/>
              <a:tabLst>
                <a:tab pos="907415" algn="l"/>
              </a:tabLst>
            </a:pPr>
            <a:r>
              <a:rPr sz="2800" dirty="0">
                <a:solidFill>
                  <a:srgbClr val="FF6600"/>
                </a:solidFill>
                <a:latin typeface="Calibri"/>
                <a:cs typeface="Calibri"/>
              </a:rPr>
              <a:t>Contributing</a:t>
            </a:r>
            <a:r>
              <a:rPr sz="2800" spc="-130" dirty="0">
                <a:solidFill>
                  <a:srgbClr val="FF6600"/>
                </a:solidFill>
                <a:latin typeface="Calibri"/>
                <a:cs typeface="Calibri"/>
              </a:rPr>
              <a:t> </a:t>
            </a:r>
            <a:r>
              <a:rPr sz="2800" spc="-10" dirty="0">
                <a:solidFill>
                  <a:srgbClr val="FF6600"/>
                </a:solidFill>
                <a:latin typeface="Calibri"/>
                <a:cs typeface="Calibri"/>
              </a:rPr>
              <a:t>factors?</a:t>
            </a:r>
            <a:endParaRPr sz="2800">
              <a:latin typeface="Calibri"/>
              <a:cs typeface="Calibri"/>
            </a:endParaRPr>
          </a:p>
          <a:p>
            <a:pPr marL="907415" lvl="1" indent="-227329">
              <a:lnSpc>
                <a:spcPts val="3180"/>
              </a:lnSpc>
              <a:buFont typeface="Arial MT"/>
              <a:buChar char="•"/>
              <a:tabLst>
                <a:tab pos="907415" algn="l"/>
              </a:tabLst>
            </a:pPr>
            <a:r>
              <a:rPr sz="2800" dirty="0">
                <a:solidFill>
                  <a:srgbClr val="FF6600"/>
                </a:solidFill>
                <a:latin typeface="Calibri"/>
                <a:cs typeface="Calibri"/>
              </a:rPr>
              <a:t>Combination</a:t>
            </a:r>
            <a:r>
              <a:rPr sz="2800" spc="-80" dirty="0">
                <a:solidFill>
                  <a:srgbClr val="FF6600"/>
                </a:solidFill>
                <a:latin typeface="Calibri"/>
                <a:cs typeface="Calibri"/>
              </a:rPr>
              <a:t> </a:t>
            </a:r>
            <a:r>
              <a:rPr sz="2800" dirty="0">
                <a:solidFill>
                  <a:srgbClr val="FF6600"/>
                </a:solidFill>
                <a:latin typeface="Calibri"/>
                <a:cs typeface="Calibri"/>
              </a:rPr>
              <a:t>of</a:t>
            </a:r>
            <a:r>
              <a:rPr sz="2800" spc="-80" dirty="0">
                <a:solidFill>
                  <a:srgbClr val="FF6600"/>
                </a:solidFill>
                <a:latin typeface="Calibri"/>
                <a:cs typeface="Calibri"/>
              </a:rPr>
              <a:t> </a:t>
            </a:r>
            <a:r>
              <a:rPr sz="2800" spc="-10" dirty="0">
                <a:solidFill>
                  <a:srgbClr val="FF6600"/>
                </a:solidFill>
                <a:latin typeface="Calibri"/>
                <a:cs typeface="Calibri"/>
              </a:rPr>
              <a:t>factors?</a:t>
            </a:r>
            <a:endParaRPr sz="2800">
              <a:latin typeface="Calibri"/>
              <a:cs typeface="Calibri"/>
            </a:endParaRPr>
          </a:p>
          <a:p>
            <a:pPr marL="907415" lvl="1" indent="-227329">
              <a:lnSpc>
                <a:spcPts val="3195"/>
              </a:lnSpc>
              <a:buFont typeface="Arial MT"/>
              <a:buChar char="•"/>
              <a:tabLst>
                <a:tab pos="907415" algn="l"/>
              </a:tabLst>
            </a:pPr>
            <a:r>
              <a:rPr sz="2800" spc="-10" dirty="0">
                <a:solidFill>
                  <a:srgbClr val="FF6600"/>
                </a:solidFill>
                <a:latin typeface="Calibri"/>
                <a:cs typeface="Calibri"/>
              </a:rPr>
              <a:t>Rationale</a:t>
            </a:r>
            <a:endParaRPr sz="2800">
              <a:latin typeface="Calibri"/>
              <a:cs typeface="Calibri"/>
            </a:endParaRPr>
          </a:p>
          <a:p>
            <a:pPr marL="907415" lvl="1" indent="-227329">
              <a:lnSpc>
                <a:spcPts val="3165"/>
              </a:lnSpc>
              <a:buFont typeface="Arial MT"/>
              <a:buChar char="•"/>
              <a:tabLst>
                <a:tab pos="907415" algn="l"/>
              </a:tabLst>
            </a:pPr>
            <a:r>
              <a:rPr sz="2800" dirty="0">
                <a:solidFill>
                  <a:srgbClr val="FF6600"/>
                </a:solidFill>
                <a:latin typeface="Calibri"/>
                <a:cs typeface="Calibri"/>
              </a:rPr>
              <a:t>Supporting</a:t>
            </a:r>
            <a:r>
              <a:rPr sz="2800" spc="-85" dirty="0">
                <a:solidFill>
                  <a:srgbClr val="FF6600"/>
                </a:solidFill>
                <a:latin typeface="Calibri"/>
                <a:cs typeface="Calibri"/>
              </a:rPr>
              <a:t> </a:t>
            </a:r>
            <a:r>
              <a:rPr sz="2800" spc="-20" dirty="0">
                <a:solidFill>
                  <a:srgbClr val="FF6600"/>
                </a:solidFill>
                <a:latin typeface="Calibri"/>
                <a:cs typeface="Calibri"/>
              </a:rPr>
              <a:t>data</a:t>
            </a:r>
            <a:endParaRPr sz="2800">
              <a:latin typeface="Calibri"/>
              <a:cs typeface="Calibri"/>
            </a:endParaRPr>
          </a:p>
          <a:p>
            <a:pPr marL="450850" indent="-438150">
              <a:lnSpc>
                <a:spcPts val="3410"/>
              </a:lnSpc>
              <a:buFont typeface="Wingdings"/>
              <a:buChar char=""/>
              <a:tabLst>
                <a:tab pos="450850" algn="l"/>
              </a:tabLst>
            </a:pPr>
            <a:r>
              <a:rPr sz="3000" spc="-10" dirty="0">
                <a:latin typeface="Calibri"/>
                <a:cs typeface="Calibri"/>
              </a:rPr>
              <a:t>Confirms</a:t>
            </a:r>
            <a:endParaRPr sz="3000">
              <a:latin typeface="Calibri"/>
              <a:cs typeface="Calibri"/>
            </a:endParaRPr>
          </a:p>
          <a:p>
            <a:pPr marL="907415" lvl="1" indent="-227329">
              <a:lnSpc>
                <a:spcPts val="3195"/>
              </a:lnSpc>
              <a:buFont typeface="Arial MT"/>
              <a:buChar char="•"/>
              <a:tabLst>
                <a:tab pos="907415" algn="l"/>
              </a:tabLst>
            </a:pPr>
            <a:r>
              <a:rPr sz="2800" spc="-10" dirty="0">
                <a:solidFill>
                  <a:srgbClr val="FF6600"/>
                </a:solidFill>
                <a:latin typeface="Calibri"/>
                <a:cs typeface="Calibri"/>
              </a:rPr>
              <a:t>Corrections</a:t>
            </a:r>
            <a:endParaRPr sz="2800">
              <a:latin typeface="Calibri"/>
              <a:cs typeface="Calibri"/>
            </a:endParaRPr>
          </a:p>
          <a:p>
            <a:pPr marL="907415" lvl="1" indent="-227329">
              <a:lnSpc>
                <a:spcPts val="3180"/>
              </a:lnSpc>
              <a:buFont typeface="Arial MT"/>
              <a:buChar char="•"/>
              <a:tabLst>
                <a:tab pos="907415" algn="l"/>
              </a:tabLst>
            </a:pPr>
            <a:r>
              <a:rPr sz="2800" dirty="0">
                <a:solidFill>
                  <a:srgbClr val="FF6600"/>
                </a:solidFill>
                <a:latin typeface="Calibri"/>
                <a:cs typeface="Calibri"/>
              </a:rPr>
              <a:t>Corrective</a:t>
            </a:r>
            <a:r>
              <a:rPr sz="2800" spc="-140" dirty="0">
                <a:solidFill>
                  <a:srgbClr val="FF6600"/>
                </a:solidFill>
                <a:latin typeface="Calibri"/>
                <a:cs typeface="Calibri"/>
              </a:rPr>
              <a:t> </a:t>
            </a:r>
            <a:r>
              <a:rPr sz="2800" spc="-10" dirty="0">
                <a:solidFill>
                  <a:srgbClr val="FF6600"/>
                </a:solidFill>
                <a:latin typeface="Calibri"/>
                <a:cs typeface="Calibri"/>
              </a:rPr>
              <a:t>Actions</a:t>
            </a:r>
            <a:endParaRPr sz="2800">
              <a:latin typeface="Calibri"/>
              <a:cs typeface="Calibri"/>
            </a:endParaRPr>
          </a:p>
          <a:p>
            <a:pPr marL="907415" lvl="1" indent="-227329">
              <a:lnSpc>
                <a:spcPts val="3265"/>
              </a:lnSpc>
              <a:buFont typeface="Arial MT"/>
              <a:buChar char="•"/>
              <a:tabLst>
                <a:tab pos="907415" algn="l"/>
              </a:tabLst>
            </a:pPr>
            <a:r>
              <a:rPr sz="2800" spc="-10" dirty="0">
                <a:solidFill>
                  <a:srgbClr val="FF6600"/>
                </a:solidFill>
                <a:latin typeface="Calibri"/>
                <a:cs typeface="Calibri"/>
              </a:rPr>
              <a:t>Preventive</a:t>
            </a:r>
            <a:r>
              <a:rPr sz="2800" spc="-105" dirty="0">
                <a:solidFill>
                  <a:srgbClr val="FF6600"/>
                </a:solidFill>
                <a:latin typeface="Calibri"/>
                <a:cs typeface="Calibri"/>
              </a:rPr>
              <a:t> </a:t>
            </a:r>
            <a:r>
              <a:rPr sz="2800" spc="-10" dirty="0">
                <a:solidFill>
                  <a:srgbClr val="FF6600"/>
                </a:solidFill>
                <a:latin typeface="Calibri"/>
                <a:cs typeface="Calibri"/>
              </a:rPr>
              <a:t>Actions</a:t>
            </a:r>
            <a:endParaRPr sz="28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B8404EC1-7714-5B72-C8D7-01577DD0902C}"/>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Deviation</a:t>
            </a:r>
            <a:r>
              <a:rPr spc="-140" dirty="0"/>
              <a:t> </a:t>
            </a:r>
            <a:r>
              <a:rPr spc="-10" dirty="0"/>
              <a:t>Investigation</a:t>
            </a:r>
            <a:r>
              <a:rPr spc="-160" dirty="0"/>
              <a:t> </a:t>
            </a:r>
            <a:r>
              <a:rPr spc="-10" dirty="0"/>
              <a:t>Reporting</a:t>
            </a:r>
          </a:p>
        </p:txBody>
      </p:sp>
      <p:sp>
        <p:nvSpPr>
          <p:cNvPr id="3" name="object 3"/>
          <p:cNvSpPr txBox="1"/>
          <p:nvPr/>
        </p:nvSpPr>
        <p:spPr>
          <a:xfrm>
            <a:off x="310692" y="1498168"/>
            <a:ext cx="3794125" cy="512445"/>
          </a:xfrm>
          <a:prstGeom prst="rect">
            <a:avLst/>
          </a:prstGeom>
        </p:spPr>
        <p:txBody>
          <a:bodyPr vert="horz" wrap="square" lIns="0" tIns="12065" rIns="0" bIns="0" rtlCol="0">
            <a:spAutoFit/>
          </a:bodyPr>
          <a:lstStyle/>
          <a:p>
            <a:pPr marL="12700">
              <a:lnSpc>
                <a:spcPct val="100000"/>
              </a:lnSpc>
              <a:spcBef>
                <a:spcPts val="95"/>
              </a:spcBef>
            </a:pPr>
            <a:r>
              <a:rPr sz="3200" dirty="0">
                <a:latin typeface="Calibri"/>
                <a:cs typeface="Calibri"/>
              </a:rPr>
              <a:t>1.</a:t>
            </a:r>
            <a:r>
              <a:rPr sz="3200" spc="-70" dirty="0">
                <a:latin typeface="Calibri"/>
                <a:cs typeface="Calibri"/>
              </a:rPr>
              <a:t> </a:t>
            </a:r>
            <a:r>
              <a:rPr sz="3200" dirty="0">
                <a:latin typeface="Calibri"/>
                <a:cs typeface="Calibri"/>
              </a:rPr>
              <a:t>Problem</a:t>
            </a:r>
            <a:r>
              <a:rPr sz="3200" spc="-65" dirty="0">
                <a:latin typeface="Calibri"/>
                <a:cs typeface="Calibri"/>
              </a:rPr>
              <a:t> </a:t>
            </a:r>
            <a:r>
              <a:rPr sz="3200" spc="-10" dirty="0">
                <a:latin typeface="Calibri"/>
                <a:cs typeface="Calibri"/>
              </a:rPr>
              <a:t>Description</a:t>
            </a:r>
            <a:endParaRPr sz="3200">
              <a:latin typeface="Calibri"/>
              <a:cs typeface="Calibri"/>
            </a:endParaRPr>
          </a:p>
        </p:txBody>
      </p:sp>
      <p:graphicFrame>
        <p:nvGraphicFramePr>
          <p:cNvPr id="4" name="object 4"/>
          <p:cNvGraphicFramePr>
            <a:graphicFrameLocks noGrp="1"/>
          </p:cNvGraphicFramePr>
          <p:nvPr/>
        </p:nvGraphicFramePr>
        <p:xfrm>
          <a:off x="2443479" y="2409825"/>
          <a:ext cx="7292975" cy="1832610"/>
        </p:xfrm>
        <a:graphic>
          <a:graphicData uri="http://schemas.openxmlformats.org/drawingml/2006/table">
            <a:tbl>
              <a:tblPr firstRow="1" bandRow="1">
                <a:tableStyleId>{2D5ABB26-0587-4C30-8999-92F81FD0307C}</a:tableStyleId>
              </a:tblPr>
              <a:tblGrid>
                <a:gridCol w="573405">
                  <a:extLst>
                    <a:ext uri="{9D8B030D-6E8A-4147-A177-3AD203B41FA5}">
                      <a16:colId xmlns:a16="http://schemas.microsoft.com/office/drawing/2014/main" val="20000"/>
                    </a:ext>
                  </a:extLst>
                </a:gridCol>
                <a:gridCol w="6719570">
                  <a:extLst>
                    <a:ext uri="{9D8B030D-6E8A-4147-A177-3AD203B41FA5}">
                      <a16:colId xmlns:a16="http://schemas.microsoft.com/office/drawing/2014/main" val="20001"/>
                    </a:ext>
                  </a:extLst>
                </a:gridCol>
              </a:tblGrid>
              <a:tr h="369570">
                <a:tc>
                  <a:txBody>
                    <a:bodyPr/>
                    <a:lstStyle/>
                    <a:p>
                      <a:pPr marL="635" algn="ctr">
                        <a:lnSpc>
                          <a:spcPct val="100000"/>
                        </a:lnSpc>
                        <a:spcBef>
                          <a:spcPts val="245"/>
                        </a:spcBef>
                      </a:pPr>
                      <a:r>
                        <a:rPr sz="1800" b="1" spc="-50" dirty="0">
                          <a:solidFill>
                            <a:srgbClr val="FFFFFF"/>
                          </a:solidFill>
                          <a:latin typeface="Calibri"/>
                          <a:cs typeface="Calibri"/>
                        </a:rPr>
                        <a:t>#</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tc>
                  <a:txBody>
                    <a:bodyPr/>
                    <a:lstStyle/>
                    <a:p>
                      <a:pPr marL="1270" algn="ctr">
                        <a:lnSpc>
                          <a:spcPct val="100000"/>
                        </a:lnSpc>
                        <a:spcBef>
                          <a:spcPts val="245"/>
                        </a:spcBef>
                      </a:pPr>
                      <a:r>
                        <a:rPr sz="1800" b="1" spc="-10" dirty="0">
                          <a:solidFill>
                            <a:srgbClr val="FFFFFF"/>
                          </a:solidFill>
                          <a:latin typeface="Calibri"/>
                          <a:cs typeface="Calibri"/>
                        </a:rPr>
                        <a:t>STATEMENT</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extLst>
                  <a:ext uri="{0D108BD9-81ED-4DB2-BD59-A6C34878D82A}">
                    <a16:rowId xmlns:a16="http://schemas.microsoft.com/office/drawing/2014/main" val="10000"/>
                  </a:ext>
                </a:extLst>
              </a:tr>
              <a:tr h="731520">
                <a:tc>
                  <a:txBody>
                    <a:bodyPr/>
                    <a:lstStyle/>
                    <a:p>
                      <a:pPr marL="1905" algn="ctr">
                        <a:lnSpc>
                          <a:spcPct val="100000"/>
                        </a:lnSpc>
                        <a:spcBef>
                          <a:spcPts val="250"/>
                        </a:spcBef>
                      </a:pPr>
                      <a:r>
                        <a:rPr sz="1800" b="1" spc="-50" dirty="0">
                          <a:latin typeface="Calibri"/>
                          <a:cs typeface="Calibri"/>
                        </a:rPr>
                        <a:t>1</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0"/>
                        </a:spcBef>
                      </a:pPr>
                      <a:r>
                        <a:rPr sz="1800" b="1" dirty="0">
                          <a:latin typeface="Calibri"/>
                          <a:cs typeface="Calibri"/>
                        </a:rPr>
                        <a:t>The</a:t>
                      </a:r>
                      <a:r>
                        <a:rPr sz="1800" b="1" spc="-30" dirty="0">
                          <a:latin typeface="Calibri"/>
                          <a:cs typeface="Calibri"/>
                        </a:rPr>
                        <a:t> </a:t>
                      </a:r>
                      <a:r>
                        <a:rPr sz="1800" b="1" dirty="0">
                          <a:latin typeface="Calibri"/>
                          <a:cs typeface="Calibri"/>
                        </a:rPr>
                        <a:t>deviation</a:t>
                      </a:r>
                      <a:r>
                        <a:rPr sz="1800" b="1" spc="-5" dirty="0">
                          <a:latin typeface="Calibri"/>
                          <a:cs typeface="Calibri"/>
                        </a:rPr>
                        <a:t> </a:t>
                      </a:r>
                      <a:r>
                        <a:rPr sz="1800" b="1" dirty="0">
                          <a:latin typeface="Calibri"/>
                          <a:cs typeface="Calibri"/>
                        </a:rPr>
                        <a:t>description</a:t>
                      </a:r>
                      <a:r>
                        <a:rPr sz="1800" b="1" spc="-50" dirty="0">
                          <a:latin typeface="Calibri"/>
                          <a:cs typeface="Calibri"/>
                        </a:rPr>
                        <a:t> </a:t>
                      </a:r>
                      <a:r>
                        <a:rPr sz="1800" b="1" dirty="0">
                          <a:latin typeface="Calibri"/>
                          <a:cs typeface="Calibri"/>
                        </a:rPr>
                        <a:t>is</a:t>
                      </a:r>
                      <a:r>
                        <a:rPr sz="1800" b="1" spc="5" dirty="0">
                          <a:latin typeface="Calibri"/>
                          <a:cs typeface="Calibri"/>
                        </a:rPr>
                        <a:t> </a:t>
                      </a:r>
                      <a:r>
                        <a:rPr sz="1800" b="1" spc="-20" dirty="0">
                          <a:latin typeface="Calibri"/>
                          <a:cs typeface="Calibri"/>
                        </a:rPr>
                        <a:t>clear,</a:t>
                      </a:r>
                      <a:r>
                        <a:rPr sz="1800" b="1" spc="-35" dirty="0">
                          <a:latin typeface="Calibri"/>
                          <a:cs typeface="Calibri"/>
                        </a:rPr>
                        <a:t> </a:t>
                      </a:r>
                      <a:r>
                        <a:rPr sz="1800" b="1" dirty="0">
                          <a:latin typeface="Calibri"/>
                          <a:cs typeface="Calibri"/>
                        </a:rPr>
                        <a:t>concise</a:t>
                      </a:r>
                      <a:r>
                        <a:rPr sz="1800" b="1" spc="-25" dirty="0">
                          <a:latin typeface="Calibri"/>
                          <a:cs typeface="Calibri"/>
                        </a:rPr>
                        <a:t> </a:t>
                      </a:r>
                      <a:r>
                        <a:rPr sz="1800" b="1" dirty="0">
                          <a:latin typeface="Calibri"/>
                          <a:cs typeface="Calibri"/>
                        </a:rPr>
                        <a:t>and</a:t>
                      </a:r>
                      <a:r>
                        <a:rPr sz="1800" b="1" spc="-25" dirty="0">
                          <a:latin typeface="Calibri"/>
                          <a:cs typeface="Calibri"/>
                        </a:rPr>
                        <a:t> </a:t>
                      </a:r>
                      <a:r>
                        <a:rPr sz="1800" b="1" dirty="0">
                          <a:latin typeface="Calibri"/>
                          <a:cs typeface="Calibri"/>
                        </a:rPr>
                        <a:t>include</a:t>
                      </a:r>
                      <a:r>
                        <a:rPr sz="1800" b="1" spc="5" dirty="0">
                          <a:latin typeface="Calibri"/>
                          <a:cs typeface="Calibri"/>
                        </a:rPr>
                        <a:t> </a:t>
                      </a:r>
                      <a:r>
                        <a:rPr sz="1800" b="1" spc="-10" dirty="0">
                          <a:latin typeface="Calibri"/>
                          <a:cs typeface="Calibri"/>
                        </a:rPr>
                        <a:t>what,</a:t>
                      </a:r>
                      <a:endParaRPr sz="1800" dirty="0">
                        <a:latin typeface="Calibri"/>
                        <a:cs typeface="Calibri"/>
                      </a:endParaRPr>
                    </a:p>
                    <a:p>
                      <a:pPr marL="92075">
                        <a:lnSpc>
                          <a:spcPct val="100000"/>
                        </a:lnSpc>
                      </a:pPr>
                      <a:r>
                        <a:rPr sz="1800" b="1" dirty="0">
                          <a:latin typeface="Calibri"/>
                          <a:cs typeface="Calibri"/>
                        </a:rPr>
                        <a:t>who,where,</a:t>
                      </a:r>
                      <a:r>
                        <a:rPr sz="1800" b="1" spc="-75" dirty="0">
                          <a:latin typeface="Calibri"/>
                          <a:cs typeface="Calibri"/>
                        </a:rPr>
                        <a:t> </a:t>
                      </a:r>
                      <a:r>
                        <a:rPr sz="1800" b="1" dirty="0">
                          <a:latin typeface="Calibri"/>
                          <a:cs typeface="Calibri"/>
                        </a:rPr>
                        <a:t>when,</a:t>
                      </a:r>
                      <a:r>
                        <a:rPr sz="1800" b="1" spc="-40" dirty="0">
                          <a:latin typeface="Calibri"/>
                          <a:cs typeface="Calibri"/>
                        </a:rPr>
                        <a:t> </a:t>
                      </a:r>
                      <a:r>
                        <a:rPr sz="1800" b="1" spc="-20" dirty="0">
                          <a:latin typeface="Calibri"/>
                          <a:cs typeface="Calibri"/>
                        </a:rPr>
                        <a:t>how, </a:t>
                      </a:r>
                      <a:r>
                        <a:rPr sz="1800" b="1" dirty="0">
                          <a:latin typeface="Calibri"/>
                          <a:cs typeface="Calibri"/>
                        </a:rPr>
                        <a:t>how</a:t>
                      </a:r>
                      <a:r>
                        <a:rPr sz="1800" b="1" spc="-30" dirty="0">
                          <a:latin typeface="Calibri"/>
                          <a:cs typeface="Calibri"/>
                        </a:rPr>
                        <a:t> </a:t>
                      </a:r>
                      <a:r>
                        <a:rPr sz="1800" b="1" dirty="0">
                          <a:latin typeface="Calibri"/>
                          <a:cs typeface="Calibri"/>
                        </a:rPr>
                        <a:t>much</a:t>
                      </a:r>
                      <a:r>
                        <a:rPr sz="1800" b="1" spc="-40" dirty="0">
                          <a:latin typeface="Calibri"/>
                          <a:cs typeface="Calibri"/>
                        </a:rPr>
                        <a:t> </a:t>
                      </a:r>
                      <a:r>
                        <a:rPr sz="1800" b="1" dirty="0">
                          <a:latin typeface="Calibri"/>
                          <a:cs typeface="Calibri"/>
                        </a:rPr>
                        <a:t>and</a:t>
                      </a:r>
                      <a:r>
                        <a:rPr sz="1800" b="1" spc="-15" dirty="0">
                          <a:latin typeface="Calibri"/>
                          <a:cs typeface="Calibri"/>
                        </a:rPr>
                        <a:t> </a:t>
                      </a:r>
                      <a:r>
                        <a:rPr sz="1800" b="1" spc="-25" dirty="0">
                          <a:latin typeface="Calibri"/>
                          <a:cs typeface="Calibri"/>
                        </a:rPr>
                        <a:t>why</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1"/>
                  </a:ext>
                </a:extLst>
              </a:tr>
              <a:tr h="731520">
                <a:tc>
                  <a:txBody>
                    <a:bodyPr/>
                    <a:lstStyle/>
                    <a:p>
                      <a:pPr marL="1905" algn="ctr">
                        <a:lnSpc>
                          <a:spcPct val="100000"/>
                        </a:lnSpc>
                        <a:spcBef>
                          <a:spcPts val="250"/>
                        </a:spcBef>
                      </a:pPr>
                      <a:r>
                        <a:rPr sz="1800" b="1" spc="-50" dirty="0">
                          <a:latin typeface="Calibri"/>
                          <a:cs typeface="Calibri"/>
                        </a:rPr>
                        <a:t>2</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50"/>
                        </a:spcBef>
                      </a:pPr>
                      <a:r>
                        <a:rPr sz="1800" b="1" dirty="0">
                          <a:latin typeface="Calibri"/>
                          <a:cs typeface="Calibri"/>
                        </a:rPr>
                        <a:t>Key</a:t>
                      </a:r>
                      <a:r>
                        <a:rPr sz="1800" b="1" spc="-55" dirty="0">
                          <a:latin typeface="Calibri"/>
                          <a:cs typeface="Calibri"/>
                        </a:rPr>
                        <a:t> </a:t>
                      </a:r>
                      <a:r>
                        <a:rPr sz="1800" b="1" dirty="0">
                          <a:latin typeface="Calibri"/>
                          <a:cs typeface="Calibri"/>
                        </a:rPr>
                        <a:t>data</a:t>
                      </a:r>
                      <a:r>
                        <a:rPr sz="1800" b="1" spc="-25" dirty="0">
                          <a:latin typeface="Calibri"/>
                          <a:cs typeface="Calibri"/>
                        </a:rPr>
                        <a:t> </a:t>
                      </a:r>
                      <a:r>
                        <a:rPr sz="1800" b="1" dirty="0">
                          <a:latin typeface="Calibri"/>
                          <a:cs typeface="Calibri"/>
                        </a:rPr>
                        <a:t>are</a:t>
                      </a:r>
                      <a:r>
                        <a:rPr sz="1800" b="1" spc="-55" dirty="0">
                          <a:latin typeface="Calibri"/>
                          <a:cs typeface="Calibri"/>
                        </a:rPr>
                        <a:t> </a:t>
                      </a:r>
                      <a:r>
                        <a:rPr sz="1800" b="1" dirty="0">
                          <a:latin typeface="Calibri"/>
                          <a:cs typeface="Calibri"/>
                        </a:rPr>
                        <a:t>identified</a:t>
                      </a:r>
                      <a:r>
                        <a:rPr sz="1800" b="1" spc="-25" dirty="0">
                          <a:latin typeface="Calibri"/>
                          <a:cs typeface="Calibri"/>
                        </a:rPr>
                        <a:t> </a:t>
                      </a:r>
                      <a:r>
                        <a:rPr sz="1800" b="1" spc="-10" dirty="0">
                          <a:latin typeface="Calibri"/>
                          <a:cs typeface="Calibri"/>
                        </a:rPr>
                        <a:t>(discovery,</a:t>
                      </a:r>
                      <a:r>
                        <a:rPr sz="1800" b="1" spc="-30" dirty="0">
                          <a:latin typeface="Calibri"/>
                          <a:cs typeface="Calibri"/>
                        </a:rPr>
                        <a:t> </a:t>
                      </a:r>
                      <a:r>
                        <a:rPr sz="1800" b="1" dirty="0">
                          <a:latin typeface="Calibri"/>
                          <a:cs typeface="Calibri"/>
                        </a:rPr>
                        <a:t>reporting,</a:t>
                      </a:r>
                      <a:r>
                        <a:rPr sz="1800" b="1" spc="-65" dirty="0">
                          <a:latin typeface="Calibri"/>
                          <a:cs typeface="Calibri"/>
                        </a:rPr>
                        <a:t> </a:t>
                      </a:r>
                      <a:r>
                        <a:rPr sz="1800" b="1" dirty="0">
                          <a:latin typeface="Calibri"/>
                          <a:cs typeface="Calibri"/>
                        </a:rPr>
                        <a:t>occurance;</a:t>
                      </a:r>
                      <a:r>
                        <a:rPr sz="1800" b="1" spc="-40" dirty="0">
                          <a:latin typeface="Calibri"/>
                          <a:cs typeface="Calibri"/>
                        </a:rPr>
                        <a:t> </a:t>
                      </a:r>
                      <a:r>
                        <a:rPr sz="1800" b="1" dirty="0">
                          <a:latin typeface="Calibri"/>
                          <a:cs typeface="Calibri"/>
                        </a:rPr>
                        <a:t>if</a:t>
                      </a:r>
                      <a:r>
                        <a:rPr sz="1800" b="1" spc="-20" dirty="0">
                          <a:latin typeface="Calibri"/>
                          <a:cs typeface="Calibri"/>
                        </a:rPr>
                        <a:t> </a:t>
                      </a:r>
                      <a:r>
                        <a:rPr sz="1800" b="1" spc="-10" dirty="0">
                          <a:latin typeface="Calibri"/>
                          <a:cs typeface="Calibri"/>
                        </a:rPr>
                        <a:t>known)</a:t>
                      </a:r>
                      <a:endParaRPr sz="1800" dirty="0">
                        <a:latin typeface="Calibri"/>
                        <a:cs typeface="Calibri"/>
                      </a:endParaRPr>
                    </a:p>
                    <a:p>
                      <a:pPr marL="92075">
                        <a:lnSpc>
                          <a:spcPct val="100000"/>
                        </a:lnSpc>
                      </a:pPr>
                      <a:r>
                        <a:rPr sz="1800" b="1" dirty="0">
                          <a:latin typeface="Calibri"/>
                          <a:cs typeface="Calibri"/>
                        </a:rPr>
                        <a:t>and</a:t>
                      </a:r>
                      <a:r>
                        <a:rPr sz="1800" b="1" spc="-30" dirty="0">
                          <a:latin typeface="Calibri"/>
                          <a:cs typeface="Calibri"/>
                        </a:rPr>
                        <a:t> </a:t>
                      </a:r>
                      <a:r>
                        <a:rPr sz="1800" b="1" dirty="0">
                          <a:latin typeface="Calibri"/>
                          <a:cs typeface="Calibri"/>
                        </a:rPr>
                        <a:t>the</a:t>
                      </a:r>
                      <a:r>
                        <a:rPr sz="1800" b="1" spc="-15" dirty="0">
                          <a:latin typeface="Calibri"/>
                          <a:cs typeface="Calibri"/>
                        </a:rPr>
                        <a:t> </a:t>
                      </a:r>
                      <a:r>
                        <a:rPr sz="1800" b="1" dirty="0">
                          <a:latin typeface="Calibri"/>
                          <a:cs typeface="Calibri"/>
                        </a:rPr>
                        <a:t>deviation</a:t>
                      </a:r>
                      <a:r>
                        <a:rPr sz="1800" b="1" spc="-5" dirty="0">
                          <a:latin typeface="Calibri"/>
                          <a:cs typeface="Calibri"/>
                        </a:rPr>
                        <a:t> </a:t>
                      </a:r>
                      <a:r>
                        <a:rPr sz="1800" b="1" dirty="0">
                          <a:latin typeface="Calibri"/>
                          <a:cs typeface="Calibri"/>
                        </a:rPr>
                        <a:t>was</a:t>
                      </a:r>
                      <a:r>
                        <a:rPr sz="1800" b="1" spc="-15" dirty="0">
                          <a:latin typeface="Calibri"/>
                          <a:cs typeface="Calibri"/>
                        </a:rPr>
                        <a:t> </a:t>
                      </a:r>
                      <a:r>
                        <a:rPr sz="1800" b="1" dirty="0">
                          <a:latin typeface="Calibri"/>
                          <a:cs typeface="Calibri"/>
                        </a:rPr>
                        <a:t>reported</a:t>
                      </a:r>
                      <a:r>
                        <a:rPr sz="1800" b="1" spc="-50" dirty="0">
                          <a:latin typeface="Calibri"/>
                          <a:cs typeface="Calibri"/>
                        </a:rPr>
                        <a:t> </a:t>
                      </a:r>
                      <a:r>
                        <a:rPr sz="1800" b="1" dirty="0">
                          <a:latin typeface="Calibri"/>
                          <a:cs typeface="Calibri"/>
                        </a:rPr>
                        <a:t>in</a:t>
                      </a:r>
                      <a:r>
                        <a:rPr sz="1800" b="1" spc="-25" dirty="0">
                          <a:latin typeface="Calibri"/>
                          <a:cs typeface="Calibri"/>
                        </a:rPr>
                        <a:t> </a:t>
                      </a:r>
                      <a:r>
                        <a:rPr sz="1800" b="1" dirty="0">
                          <a:latin typeface="Calibri"/>
                          <a:cs typeface="Calibri"/>
                        </a:rPr>
                        <a:t>a</a:t>
                      </a:r>
                      <a:r>
                        <a:rPr sz="1800" b="1" spc="-25" dirty="0">
                          <a:latin typeface="Calibri"/>
                          <a:cs typeface="Calibri"/>
                        </a:rPr>
                        <a:t> </a:t>
                      </a:r>
                      <a:r>
                        <a:rPr sz="1800" b="1" dirty="0">
                          <a:latin typeface="Calibri"/>
                          <a:cs typeface="Calibri"/>
                        </a:rPr>
                        <a:t>timely</a:t>
                      </a:r>
                      <a:r>
                        <a:rPr sz="1800" b="1" spc="-10" dirty="0">
                          <a:latin typeface="Calibri"/>
                          <a:cs typeface="Calibri"/>
                        </a:rPr>
                        <a:t> manner.</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2"/>
                  </a:ext>
                </a:extLst>
              </a:tr>
            </a:tbl>
          </a:graphicData>
        </a:graphic>
      </p:graphicFrame>
      <p:pic>
        <p:nvPicPr>
          <p:cNvPr id="5" name="Picture 4" descr="A black and red logo&#10;&#10;AI-generated content may be incorrect.">
            <a:extLst>
              <a:ext uri="{FF2B5EF4-FFF2-40B4-BE49-F238E27FC236}">
                <a16:creationId xmlns:a16="http://schemas.microsoft.com/office/drawing/2014/main" id="{6DD39ED2-F05B-C464-BF3E-6F17633EE412}"/>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Deviation</a:t>
            </a:r>
            <a:r>
              <a:rPr spc="-140" dirty="0"/>
              <a:t> </a:t>
            </a:r>
            <a:r>
              <a:rPr spc="-10" dirty="0"/>
              <a:t>Investigation</a:t>
            </a:r>
            <a:r>
              <a:rPr spc="-160" dirty="0"/>
              <a:t> </a:t>
            </a:r>
            <a:r>
              <a:rPr spc="-10" dirty="0"/>
              <a:t>Reporting</a:t>
            </a:r>
          </a:p>
        </p:txBody>
      </p:sp>
      <p:sp>
        <p:nvSpPr>
          <p:cNvPr id="3" name="object 3"/>
          <p:cNvSpPr txBox="1"/>
          <p:nvPr/>
        </p:nvSpPr>
        <p:spPr>
          <a:xfrm>
            <a:off x="310692" y="1498168"/>
            <a:ext cx="2535555" cy="512445"/>
          </a:xfrm>
          <a:prstGeom prst="rect">
            <a:avLst/>
          </a:prstGeom>
        </p:spPr>
        <p:txBody>
          <a:bodyPr vert="horz" wrap="square" lIns="0" tIns="12065" rIns="0" bIns="0" rtlCol="0">
            <a:spAutoFit/>
          </a:bodyPr>
          <a:lstStyle/>
          <a:p>
            <a:pPr marL="12700">
              <a:lnSpc>
                <a:spcPct val="100000"/>
              </a:lnSpc>
              <a:spcBef>
                <a:spcPts val="95"/>
              </a:spcBef>
            </a:pPr>
            <a:r>
              <a:rPr sz="3200" dirty="0">
                <a:latin typeface="Calibri"/>
                <a:cs typeface="Calibri"/>
              </a:rPr>
              <a:t>2.</a:t>
            </a:r>
            <a:r>
              <a:rPr sz="3200" spc="-20" dirty="0">
                <a:latin typeface="Calibri"/>
                <a:cs typeface="Calibri"/>
              </a:rPr>
              <a:t> Investigation</a:t>
            </a:r>
            <a:endParaRPr sz="3200">
              <a:latin typeface="Calibri"/>
              <a:cs typeface="Calibri"/>
            </a:endParaRPr>
          </a:p>
        </p:txBody>
      </p:sp>
      <p:graphicFrame>
        <p:nvGraphicFramePr>
          <p:cNvPr id="4" name="object 4"/>
          <p:cNvGraphicFramePr>
            <a:graphicFrameLocks noGrp="1"/>
          </p:cNvGraphicFramePr>
          <p:nvPr/>
        </p:nvGraphicFramePr>
        <p:xfrm>
          <a:off x="3129279" y="1336421"/>
          <a:ext cx="8876030" cy="5122545"/>
        </p:xfrm>
        <a:graphic>
          <a:graphicData uri="http://schemas.openxmlformats.org/drawingml/2006/table">
            <a:tbl>
              <a:tblPr firstRow="1" bandRow="1">
                <a:tableStyleId>{2D5ABB26-0587-4C30-8999-92F81FD0307C}</a:tableStyleId>
              </a:tblPr>
              <a:tblGrid>
                <a:gridCol w="646430">
                  <a:extLst>
                    <a:ext uri="{9D8B030D-6E8A-4147-A177-3AD203B41FA5}">
                      <a16:colId xmlns:a16="http://schemas.microsoft.com/office/drawing/2014/main" val="20000"/>
                    </a:ext>
                  </a:extLst>
                </a:gridCol>
                <a:gridCol w="8229600">
                  <a:extLst>
                    <a:ext uri="{9D8B030D-6E8A-4147-A177-3AD203B41FA5}">
                      <a16:colId xmlns:a16="http://schemas.microsoft.com/office/drawing/2014/main" val="20001"/>
                    </a:ext>
                  </a:extLst>
                </a:gridCol>
              </a:tblGrid>
              <a:tr h="369570">
                <a:tc>
                  <a:txBody>
                    <a:bodyPr/>
                    <a:lstStyle/>
                    <a:p>
                      <a:pPr algn="ctr">
                        <a:lnSpc>
                          <a:spcPct val="100000"/>
                        </a:lnSpc>
                        <a:spcBef>
                          <a:spcPts val="244"/>
                        </a:spcBef>
                      </a:pPr>
                      <a:r>
                        <a:rPr sz="1800" b="1" spc="-50" dirty="0">
                          <a:solidFill>
                            <a:srgbClr val="FFFFFF"/>
                          </a:solidFill>
                          <a:latin typeface="Calibri"/>
                          <a:cs typeface="Calibri"/>
                        </a:rPr>
                        <a:t>#</a:t>
                      </a:r>
                      <a:endParaRPr sz="1800">
                        <a:latin typeface="Calibri"/>
                        <a:cs typeface="Calibri"/>
                      </a:endParaRPr>
                    </a:p>
                  </a:txBody>
                  <a:tcPr marL="0" marR="0" marT="3111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tc>
                  <a:txBody>
                    <a:bodyPr/>
                    <a:lstStyle/>
                    <a:p>
                      <a:pPr marL="1905" algn="ctr">
                        <a:lnSpc>
                          <a:spcPct val="100000"/>
                        </a:lnSpc>
                        <a:spcBef>
                          <a:spcPts val="244"/>
                        </a:spcBef>
                      </a:pPr>
                      <a:r>
                        <a:rPr sz="1800" b="1" spc="-10" dirty="0">
                          <a:solidFill>
                            <a:srgbClr val="FFFFFF"/>
                          </a:solidFill>
                          <a:latin typeface="Calibri"/>
                          <a:cs typeface="Calibri"/>
                        </a:rPr>
                        <a:t>STATEMENT</a:t>
                      </a:r>
                      <a:endParaRPr sz="1800">
                        <a:latin typeface="Calibri"/>
                        <a:cs typeface="Calibri"/>
                      </a:endParaRPr>
                    </a:p>
                  </a:txBody>
                  <a:tcPr marL="0" marR="0" marT="3111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extLst>
                  <a:ext uri="{0D108BD9-81ED-4DB2-BD59-A6C34878D82A}">
                    <a16:rowId xmlns:a16="http://schemas.microsoft.com/office/drawing/2014/main" val="10000"/>
                  </a:ext>
                </a:extLst>
              </a:tr>
              <a:tr h="365125">
                <a:tc>
                  <a:txBody>
                    <a:bodyPr/>
                    <a:lstStyle/>
                    <a:p>
                      <a:pPr marL="1270" algn="ctr">
                        <a:lnSpc>
                          <a:spcPct val="100000"/>
                        </a:lnSpc>
                        <a:spcBef>
                          <a:spcPts val="245"/>
                        </a:spcBef>
                      </a:pPr>
                      <a:r>
                        <a:rPr sz="1800" b="1" spc="-50" dirty="0">
                          <a:latin typeface="Calibri"/>
                          <a:cs typeface="Calibri"/>
                        </a:rPr>
                        <a:t>3</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45"/>
                        </a:spcBef>
                      </a:pPr>
                      <a:r>
                        <a:rPr sz="1800" b="1" dirty="0">
                          <a:latin typeface="Calibri"/>
                          <a:cs typeface="Calibri"/>
                        </a:rPr>
                        <a:t>The</a:t>
                      </a:r>
                      <a:r>
                        <a:rPr sz="1800" b="1" spc="-50" dirty="0">
                          <a:latin typeface="Calibri"/>
                          <a:cs typeface="Calibri"/>
                        </a:rPr>
                        <a:t> </a:t>
                      </a:r>
                      <a:r>
                        <a:rPr sz="1800" b="1" dirty="0">
                          <a:latin typeface="Calibri"/>
                          <a:cs typeface="Calibri"/>
                        </a:rPr>
                        <a:t>deviation</a:t>
                      </a:r>
                      <a:r>
                        <a:rPr sz="1800" b="1" spc="-35" dirty="0">
                          <a:latin typeface="Calibri"/>
                          <a:cs typeface="Calibri"/>
                        </a:rPr>
                        <a:t> </a:t>
                      </a:r>
                      <a:r>
                        <a:rPr sz="1800" b="1" dirty="0">
                          <a:latin typeface="Calibri"/>
                          <a:cs typeface="Calibri"/>
                        </a:rPr>
                        <a:t>contains</a:t>
                      </a:r>
                      <a:r>
                        <a:rPr sz="1800" b="1" spc="-30" dirty="0">
                          <a:latin typeface="Calibri"/>
                          <a:cs typeface="Calibri"/>
                        </a:rPr>
                        <a:t> </a:t>
                      </a:r>
                      <a:r>
                        <a:rPr sz="1800" b="1" dirty="0">
                          <a:latin typeface="Calibri"/>
                          <a:cs typeface="Calibri"/>
                        </a:rPr>
                        <a:t>an</a:t>
                      </a:r>
                      <a:r>
                        <a:rPr sz="1800" b="1" spc="-55" dirty="0">
                          <a:latin typeface="Calibri"/>
                          <a:cs typeface="Calibri"/>
                        </a:rPr>
                        <a:t> </a:t>
                      </a:r>
                      <a:r>
                        <a:rPr sz="1800" b="1" spc="-10" dirty="0">
                          <a:latin typeface="Calibri"/>
                          <a:cs typeface="Calibri"/>
                        </a:rPr>
                        <a:t>investigation</a:t>
                      </a:r>
                      <a:r>
                        <a:rPr sz="1800" b="1" spc="-60" dirty="0">
                          <a:latin typeface="Calibri"/>
                          <a:cs typeface="Calibri"/>
                        </a:rPr>
                        <a:t> </a:t>
                      </a:r>
                      <a:r>
                        <a:rPr sz="1800" b="1" spc="-20" dirty="0">
                          <a:latin typeface="Calibri"/>
                          <a:cs typeface="Calibri"/>
                        </a:rPr>
                        <a:t>plan</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1"/>
                  </a:ext>
                </a:extLst>
              </a:tr>
              <a:tr h="640080">
                <a:tc>
                  <a:txBody>
                    <a:bodyPr/>
                    <a:lstStyle/>
                    <a:p>
                      <a:pPr marL="1270" algn="ctr">
                        <a:lnSpc>
                          <a:spcPct val="100000"/>
                        </a:lnSpc>
                        <a:spcBef>
                          <a:spcPts val="245"/>
                        </a:spcBef>
                      </a:pPr>
                      <a:r>
                        <a:rPr sz="1800" b="1" spc="-50" dirty="0">
                          <a:latin typeface="Calibri"/>
                          <a:cs typeface="Calibri"/>
                        </a:rPr>
                        <a:t>4</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45"/>
                        </a:spcBef>
                      </a:pPr>
                      <a:r>
                        <a:rPr sz="1800" b="1" dirty="0">
                          <a:latin typeface="Calibri"/>
                          <a:cs typeface="Calibri"/>
                        </a:rPr>
                        <a:t>The</a:t>
                      </a:r>
                      <a:r>
                        <a:rPr sz="1800" b="1" spc="-30" dirty="0">
                          <a:latin typeface="Calibri"/>
                          <a:cs typeface="Calibri"/>
                        </a:rPr>
                        <a:t> </a:t>
                      </a:r>
                      <a:r>
                        <a:rPr sz="1800" b="1" spc="-10" dirty="0">
                          <a:latin typeface="Calibri"/>
                          <a:cs typeface="Calibri"/>
                        </a:rPr>
                        <a:t>investigation</a:t>
                      </a:r>
                      <a:r>
                        <a:rPr sz="1800" b="1" spc="-35" dirty="0">
                          <a:latin typeface="Calibri"/>
                          <a:cs typeface="Calibri"/>
                        </a:rPr>
                        <a:t> </a:t>
                      </a:r>
                      <a:r>
                        <a:rPr sz="1800" b="1" dirty="0">
                          <a:latin typeface="Calibri"/>
                          <a:cs typeface="Calibri"/>
                        </a:rPr>
                        <a:t>describes</a:t>
                      </a:r>
                      <a:r>
                        <a:rPr sz="1800" b="1" spc="-50" dirty="0">
                          <a:latin typeface="Calibri"/>
                          <a:cs typeface="Calibri"/>
                        </a:rPr>
                        <a:t> </a:t>
                      </a:r>
                      <a:r>
                        <a:rPr sz="1800" b="1" dirty="0">
                          <a:latin typeface="Calibri"/>
                          <a:cs typeface="Calibri"/>
                        </a:rPr>
                        <a:t>what</a:t>
                      </a:r>
                      <a:r>
                        <a:rPr sz="1800" b="1" spc="-10" dirty="0">
                          <a:latin typeface="Calibri"/>
                          <a:cs typeface="Calibri"/>
                        </a:rPr>
                        <a:t> </a:t>
                      </a:r>
                      <a:r>
                        <a:rPr sz="1800" b="1" dirty="0">
                          <a:latin typeface="Calibri"/>
                          <a:cs typeface="Calibri"/>
                        </a:rPr>
                        <a:t>was</a:t>
                      </a:r>
                      <a:r>
                        <a:rPr sz="1800" b="1" spc="-50" dirty="0">
                          <a:latin typeface="Calibri"/>
                          <a:cs typeface="Calibri"/>
                        </a:rPr>
                        <a:t> </a:t>
                      </a:r>
                      <a:r>
                        <a:rPr sz="1800" b="1" dirty="0">
                          <a:latin typeface="Calibri"/>
                          <a:cs typeface="Calibri"/>
                        </a:rPr>
                        <a:t>done</a:t>
                      </a:r>
                      <a:r>
                        <a:rPr sz="1800" b="1" spc="-25" dirty="0">
                          <a:latin typeface="Calibri"/>
                          <a:cs typeface="Calibri"/>
                        </a:rPr>
                        <a:t> </a:t>
                      </a:r>
                      <a:r>
                        <a:rPr sz="1800" b="1" dirty="0">
                          <a:latin typeface="Calibri"/>
                          <a:cs typeface="Calibri"/>
                        </a:rPr>
                        <a:t>to</a:t>
                      </a:r>
                      <a:r>
                        <a:rPr sz="1800" b="1" spc="-15" dirty="0">
                          <a:latin typeface="Calibri"/>
                          <a:cs typeface="Calibri"/>
                        </a:rPr>
                        <a:t> </a:t>
                      </a:r>
                      <a:r>
                        <a:rPr sz="1800" b="1" spc="-10" dirty="0">
                          <a:latin typeface="Calibri"/>
                          <a:cs typeface="Calibri"/>
                        </a:rPr>
                        <a:t>investigate,</a:t>
                      </a:r>
                      <a:r>
                        <a:rPr sz="1800" b="1" spc="-35" dirty="0">
                          <a:latin typeface="Calibri"/>
                          <a:cs typeface="Calibri"/>
                        </a:rPr>
                        <a:t> </a:t>
                      </a:r>
                      <a:r>
                        <a:rPr sz="1800" b="1" dirty="0">
                          <a:latin typeface="Calibri"/>
                          <a:cs typeface="Calibri"/>
                        </a:rPr>
                        <a:t>when</a:t>
                      </a:r>
                      <a:r>
                        <a:rPr sz="1800" b="1" spc="-30" dirty="0">
                          <a:latin typeface="Calibri"/>
                          <a:cs typeface="Calibri"/>
                        </a:rPr>
                        <a:t> </a:t>
                      </a:r>
                      <a:r>
                        <a:rPr sz="1800" b="1" dirty="0">
                          <a:latin typeface="Calibri"/>
                          <a:cs typeface="Calibri"/>
                        </a:rPr>
                        <a:t>and</a:t>
                      </a:r>
                      <a:r>
                        <a:rPr sz="1800" b="1" spc="-35" dirty="0">
                          <a:latin typeface="Calibri"/>
                          <a:cs typeface="Calibri"/>
                        </a:rPr>
                        <a:t> </a:t>
                      </a:r>
                      <a:r>
                        <a:rPr sz="1800" b="1" dirty="0">
                          <a:latin typeface="Calibri"/>
                          <a:cs typeface="Calibri"/>
                        </a:rPr>
                        <a:t>by</a:t>
                      </a:r>
                      <a:r>
                        <a:rPr sz="1800" b="1" spc="-40" dirty="0">
                          <a:latin typeface="Calibri"/>
                          <a:cs typeface="Calibri"/>
                        </a:rPr>
                        <a:t> </a:t>
                      </a:r>
                      <a:r>
                        <a:rPr sz="1800" b="1" dirty="0">
                          <a:latin typeface="Calibri"/>
                          <a:cs typeface="Calibri"/>
                        </a:rPr>
                        <a:t>whom,</a:t>
                      </a:r>
                      <a:r>
                        <a:rPr sz="1800" b="1" spc="-15" dirty="0">
                          <a:latin typeface="Calibri"/>
                          <a:cs typeface="Calibri"/>
                        </a:rPr>
                        <a:t> </a:t>
                      </a:r>
                      <a:r>
                        <a:rPr sz="1800" b="1" spc="-20" dirty="0">
                          <a:latin typeface="Calibri"/>
                          <a:cs typeface="Calibri"/>
                        </a:rPr>
                        <a:t>data</a:t>
                      </a:r>
                      <a:endParaRPr sz="1800">
                        <a:latin typeface="Calibri"/>
                        <a:cs typeface="Calibri"/>
                      </a:endParaRPr>
                    </a:p>
                    <a:p>
                      <a:pPr marL="92075">
                        <a:lnSpc>
                          <a:spcPct val="100000"/>
                        </a:lnSpc>
                      </a:pPr>
                      <a:r>
                        <a:rPr sz="1800" b="1" dirty="0">
                          <a:latin typeface="Calibri"/>
                          <a:cs typeface="Calibri"/>
                        </a:rPr>
                        <a:t>gathering</a:t>
                      </a:r>
                      <a:r>
                        <a:rPr sz="1800" b="1" spc="-45" dirty="0">
                          <a:latin typeface="Calibri"/>
                          <a:cs typeface="Calibri"/>
                        </a:rPr>
                        <a:t> </a:t>
                      </a:r>
                      <a:r>
                        <a:rPr sz="1800" b="1" spc="-10" dirty="0">
                          <a:latin typeface="Calibri"/>
                          <a:cs typeface="Calibri"/>
                        </a:rPr>
                        <a:t>methods/facts</a:t>
                      </a:r>
                      <a:r>
                        <a:rPr sz="1800" b="1" spc="-30" dirty="0">
                          <a:latin typeface="Calibri"/>
                          <a:cs typeface="Calibri"/>
                        </a:rPr>
                        <a:t> </a:t>
                      </a:r>
                      <a:r>
                        <a:rPr sz="1800" b="1" spc="-10" dirty="0">
                          <a:latin typeface="Calibri"/>
                          <a:cs typeface="Calibri"/>
                        </a:rPr>
                        <a:t>gathering</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2"/>
                  </a:ext>
                </a:extLst>
              </a:tr>
              <a:tr h="365760">
                <a:tc>
                  <a:txBody>
                    <a:bodyPr/>
                    <a:lstStyle/>
                    <a:p>
                      <a:pPr marL="1270" algn="ctr">
                        <a:lnSpc>
                          <a:spcPct val="100000"/>
                        </a:lnSpc>
                        <a:spcBef>
                          <a:spcPts val="250"/>
                        </a:spcBef>
                      </a:pPr>
                      <a:r>
                        <a:rPr sz="1800" b="1" spc="-50" dirty="0">
                          <a:latin typeface="Calibri"/>
                          <a:cs typeface="Calibri"/>
                        </a:rPr>
                        <a:t>5</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0"/>
                        </a:spcBef>
                      </a:pPr>
                      <a:r>
                        <a:rPr sz="1800" b="1" dirty="0">
                          <a:latin typeface="Calibri"/>
                          <a:cs typeface="Calibri"/>
                        </a:rPr>
                        <a:t>The</a:t>
                      </a:r>
                      <a:r>
                        <a:rPr sz="1800" b="1" spc="-40" dirty="0">
                          <a:latin typeface="Calibri"/>
                          <a:cs typeface="Calibri"/>
                        </a:rPr>
                        <a:t> </a:t>
                      </a:r>
                      <a:r>
                        <a:rPr sz="1800" b="1" dirty="0">
                          <a:latin typeface="Calibri"/>
                          <a:cs typeface="Calibri"/>
                        </a:rPr>
                        <a:t>impact</a:t>
                      </a:r>
                      <a:r>
                        <a:rPr sz="1800" b="1" spc="-15" dirty="0">
                          <a:latin typeface="Calibri"/>
                          <a:cs typeface="Calibri"/>
                        </a:rPr>
                        <a:t> </a:t>
                      </a:r>
                      <a:r>
                        <a:rPr sz="1800" b="1" dirty="0">
                          <a:latin typeface="Calibri"/>
                          <a:cs typeface="Calibri"/>
                        </a:rPr>
                        <a:t>on</a:t>
                      </a:r>
                      <a:r>
                        <a:rPr sz="1800" b="1" spc="-45" dirty="0">
                          <a:latin typeface="Calibri"/>
                          <a:cs typeface="Calibri"/>
                        </a:rPr>
                        <a:t> </a:t>
                      </a:r>
                      <a:r>
                        <a:rPr sz="1800" b="1" spc="-20" dirty="0">
                          <a:latin typeface="Calibri"/>
                          <a:cs typeface="Calibri"/>
                        </a:rPr>
                        <a:t>safety,</a:t>
                      </a:r>
                      <a:r>
                        <a:rPr sz="1800" b="1" spc="-70" dirty="0">
                          <a:latin typeface="Calibri"/>
                          <a:cs typeface="Calibri"/>
                        </a:rPr>
                        <a:t> </a:t>
                      </a:r>
                      <a:r>
                        <a:rPr sz="1800" b="1" spc="-10" dirty="0">
                          <a:latin typeface="Calibri"/>
                          <a:cs typeface="Calibri"/>
                        </a:rPr>
                        <a:t>quality,</a:t>
                      </a:r>
                      <a:r>
                        <a:rPr sz="1800" b="1" spc="-25" dirty="0">
                          <a:latin typeface="Calibri"/>
                          <a:cs typeface="Calibri"/>
                        </a:rPr>
                        <a:t> </a:t>
                      </a:r>
                      <a:r>
                        <a:rPr sz="1800" b="1" spc="-10" dirty="0">
                          <a:latin typeface="Calibri"/>
                          <a:cs typeface="Calibri"/>
                        </a:rPr>
                        <a:t>identity,</a:t>
                      </a:r>
                      <a:r>
                        <a:rPr sz="1800" b="1" spc="-30" dirty="0">
                          <a:latin typeface="Calibri"/>
                          <a:cs typeface="Calibri"/>
                        </a:rPr>
                        <a:t> </a:t>
                      </a:r>
                      <a:r>
                        <a:rPr sz="1800" b="1" spc="-10" dirty="0">
                          <a:latin typeface="Calibri"/>
                          <a:cs typeface="Calibri"/>
                        </a:rPr>
                        <a:t>purity,</a:t>
                      </a:r>
                      <a:r>
                        <a:rPr sz="1800" b="1" spc="-45" dirty="0">
                          <a:latin typeface="Calibri"/>
                          <a:cs typeface="Calibri"/>
                        </a:rPr>
                        <a:t> </a:t>
                      </a:r>
                      <a:r>
                        <a:rPr sz="1800" b="1" dirty="0">
                          <a:latin typeface="Calibri"/>
                          <a:cs typeface="Calibri"/>
                        </a:rPr>
                        <a:t>and</a:t>
                      </a:r>
                      <a:r>
                        <a:rPr sz="1800" b="1" spc="-20" dirty="0">
                          <a:latin typeface="Calibri"/>
                          <a:cs typeface="Calibri"/>
                        </a:rPr>
                        <a:t> </a:t>
                      </a:r>
                      <a:r>
                        <a:rPr sz="1800" b="1" dirty="0">
                          <a:latin typeface="Calibri"/>
                          <a:cs typeface="Calibri"/>
                        </a:rPr>
                        <a:t>potency</a:t>
                      </a:r>
                      <a:r>
                        <a:rPr sz="1800" b="1" spc="-35" dirty="0">
                          <a:latin typeface="Calibri"/>
                          <a:cs typeface="Calibri"/>
                        </a:rPr>
                        <a:t> </a:t>
                      </a:r>
                      <a:r>
                        <a:rPr sz="1800" b="1" dirty="0">
                          <a:latin typeface="Calibri"/>
                          <a:cs typeface="Calibri"/>
                        </a:rPr>
                        <a:t>is</a:t>
                      </a:r>
                      <a:r>
                        <a:rPr sz="1800" b="1" spc="-35" dirty="0">
                          <a:latin typeface="Calibri"/>
                          <a:cs typeface="Calibri"/>
                        </a:rPr>
                        <a:t> </a:t>
                      </a:r>
                      <a:r>
                        <a:rPr sz="1800" b="1" dirty="0">
                          <a:latin typeface="Calibri"/>
                          <a:cs typeface="Calibri"/>
                        </a:rPr>
                        <a:t>acessed</a:t>
                      </a:r>
                      <a:r>
                        <a:rPr sz="1800" b="1" spc="305" dirty="0">
                          <a:latin typeface="Calibri"/>
                          <a:cs typeface="Calibri"/>
                        </a:rPr>
                        <a:t> </a:t>
                      </a:r>
                      <a:r>
                        <a:rPr sz="1800" b="1" spc="-10" dirty="0">
                          <a:latin typeface="Calibri"/>
                          <a:cs typeface="Calibri"/>
                        </a:rPr>
                        <a:t>adequately</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3"/>
                  </a:ext>
                </a:extLst>
              </a:tr>
              <a:tr h="639445">
                <a:tc>
                  <a:txBody>
                    <a:bodyPr/>
                    <a:lstStyle/>
                    <a:p>
                      <a:pPr marL="1905" algn="ctr">
                        <a:lnSpc>
                          <a:spcPct val="100000"/>
                        </a:lnSpc>
                        <a:spcBef>
                          <a:spcPts val="250"/>
                        </a:spcBef>
                      </a:pPr>
                      <a:r>
                        <a:rPr sz="1800" b="1" spc="-50" dirty="0">
                          <a:latin typeface="Calibri"/>
                          <a:cs typeface="Calibri"/>
                        </a:rPr>
                        <a:t>6</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50"/>
                        </a:spcBef>
                      </a:pPr>
                      <a:r>
                        <a:rPr sz="1800" b="1" dirty="0">
                          <a:latin typeface="Calibri"/>
                          <a:cs typeface="Calibri"/>
                        </a:rPr>
                        <a:t>The</a:t>
                      </a:r>
                      <a:r>
                        <a:rPr sz="1800" b="1" spc="-35" dirty="0">
                          <a:latin typeface="Calibri"/>
                          <a:cs typeface="Calibri"/>
                        </a:rPr>
                        <a:t> </a:t>
                      </a:r>
                      <a:r>
                        <a:rPr sz="1800" b="1" dirty="0">
                          <a:latin typeface="Calibri"/>
                          <a:cs typeface="Calibri"/>
                        </a:rPr>
                        <a:t>status</a:t>
                      </a:r>
                      <a:r>
                        <a:rPr sz="1800" b="1" spc="-35" dirty="0">
                          <a:latin typeface="Calibri"/>
                          <a:cs typeface="Calibri"/>
                        </a:rPr>
                        <a:t> </a:t>
                      </a:r>
                      <a:r>
                        <a:rPr sz="1800" b="1" dirty="0">
                          <a:latin typeface="Calibri"/>
                          <a:cs typeface="Calibri"/>
                        </a:rPr>
                        <a:t>of</a:t>
                      </a:r>
                      <a:r>
                        <a:rPr sz="1800" b="1" spc="-10" dirty="0">
                          <a:latin typeface="Calibri"/>
                          <a:cs typeface="Calibri"/>
                        </a:rPr>
                        <a:t> implicated</a:t>
                      </a:r>
                      <a:r>
                        <a:rPr sz="1800" b="1" spc="-30" dirty="0">
                          <a:latin typeface="Calibri"/>
                          <a:cs typeface="Calibri"/>
                        </a:rPr>
                        <a:t> </a:t>
                      </a:r>
                      <a:r>
                        <a:rPr sz="1800" b="1" spc="-10" dirty="0">
                          <a:latin typeface="Calibri"/>
                          <a:cs typeface="Calibri"/>
                        </a:rPr>
                        <a:t>product/material</a:t>
                      </a:r>
                      <a:r>
                        <a:rPr sz="1800" b="1" spc="-25" dirty="0">
                          <a:latin typeface="Calibri"/>
                          <a:cs typeface="Calibri"/>
                        </a:rPr>
                        <a:t> </a:t>
                      </a:r>
                      <a:r>
                        <a:rPr sz="1800" b="1" dirty="0">
                          <a:latin typeface="Calibri"/>
                          <a:cs typeface="Calibri"/>
                        </a:rPr>
                        <a:t>is</a:t>
                      </a:r>
                      <a:r>
                        <a:rPr sz="1800" b="1" spc="-30" dirty="0">
                          <a:latin typeface="Calibri"/>
                          <a:cs typeface="Calibri"/>
                        </a:rPr>
                        <a:t> </a:t>
                      </a:r>
                      <a:r>
                        <a:rPr sz="1800" b="1" dirty="0">
                          <a:latin typeface="Calibri"/>
                          <a:cs typeface="Calibri"/>
                        </a:rPr>
                        <a:t>clearly</a:t>
                      </a:r>
                      <a:r>
                        <a:rPr sz="1800" b="1" spc="-55" dirty="0">
                          <a:latin typeface="Calibri"/>
                          <a:cs typeface="Calibri"/>
                        </a:rPr>
                        <a:t> </a:t>
                      </a:r>
                      <a:r>
                        <a:rPr sz="1800" b="1" dirty="0">
                          <a:latin typeface="Calibri"/>
                          <a:cs typeface="Calibri"/>
                        </a:rPr>
                        <a:t>identified</a:t>
                      </a:r>
                      <a:r>
                        <a:rPr sz="1800" b="1" spc="-10" dirty="0">
                          <a:latin typeface="Calibri"/>
                          <a:cs typeface="Calibri"/>
                        </a:rPr>
                        <a:t> </a:t>
                      </a:r>
                      <a:r>
                        <a:rPr sz="1800" b="1" dirty="0">
                          <a:latin typeface="Calibri"/>
                          <a:cs typeface="Calibri"/>
                        </a:rPr>
                        <a:t>(e.q</a:t>
                      </a:r>
                      <a:r>
                        <a:rPr sz="1800" b="1" spc="-35" dirty="0">
                          <a:latin typeface="Calibri"/>
                          <a:cs typeface="Calibri"/>
                        </a:rPr>
                        <a:t> </a:t>
                      </a:r>
                      <a:r>
                        <a:rPr sz="1800" b="1" dirty="0">
                          <a:latin typeface="Calibri"/>
                          <a:cs typeface="Calibri"/>
                        </a:rPr>
                        <a:t>hold,</a:t>
                      </a:r>
                      <a:r>
                        <a:rPr sz="1800" b="1" spc="-20" dirty="0">
                          <a:latin typeface="Calibri"/>
                          <a:cs typeface="Calibri"/>
                        </a:rPr>
                        <a:t> </a:t>
                      </a:r>
                      <a:r>
                        <a:rPr sz="1800" b="1" spc="-10" dirty="0">
                          <a:latin typeface="Calibri"/>
                          <a:cs typeface="Calibri"/>
                        </a:rPr>
                        <a:t>segregation,</a:t>
                      </a:r>
                      <a:endParaRPr sz="1800">
                        <a:latin typeface="Calibri"/>
                        <a:cs typeface="Calibri"/>
                      </a:endParaRPr>
                    </a:p>
                    <a:p>
                      <a:pPr marL="92075">
                        <a:lnSpc>
                          <a:spcPct val="100000"/>
                        </a:lnSpc>
                      </a:pPr>
                      <a:r>
                        <a:rPr sz="1800" b="1" spc="-10" dirty="0">
                          <a:latin typeface="Calibri"/>
                          <a:cs typeface="Calibri"/>
                        </a:rPr>
                        <a:t>quarantine)</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4"/>
                  </a:ext>
                </a:extLst>
              </a:tr>
              <a:tr h="640080">
                <a:tc>
                  <a:txBody>
                    <a:bodyPr/>
                    <a:lstStyle/>
                    <a:p>
                      <a:pPr marL="1905" algn="ctr">
                        <a:lnSpc>
                          <a:spcPct val="100000"/>
                        </a:lnSpc>
                        <a:spcBef>
                          <a:spcPts val="250"/>
                        </a:spcBef>
                      </a:pPr>
                      <a:r>
                        <a:rPr sz="1800" b="1" spc="-50" dirty="0">
                          <a:latin typeface="Calibri"/>
                          <a:cs typeface="Calibri"/>
                        </a:rPr>
                        <a:t>7</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0"/>
                        </a:spcBef>
                      </a:pPr>
                      <a:r>
                        <a:rPr sz="1800" b="1" dirty="0">
                          <a:latin typeface="Calibri"/>
                          <a:cs typeface="Calibri"/>
                        </a:rPr>
                        <a:t>The</a:t>
                      </a:r>
                      <a:r>
                        <a:rPr sz="1800" b="1" spc="-15" dirty="0">
                          <a:latin typeface="Calibri"/>
                          <a:cs typeface="Calibri"/>
                        </a:rPr>
                        <a:t> </a:t>
                      </a:r>
                      <a:r>
                        <a:rPr sz="1800" b="1" spc="-10" dirty="0">
                          <a:latin typeface="Calibri"/>
                          <a:cs typeface="Calibri"/>
                        </a:rPr>
                        <a:t>evaluation</a:t>
                      </a:r>
                      <a:r>
                        <a:rPr sz="1800" b="1" spc="-20" dirty="0">
                          <a:latin typeface="Calibri"/>
                          <a:cs typeface="Calibri"/>
                        </a:rPr>
                        <a:t> </a:t>
                      </a:r>
                      <a:r>
                        <a:rPr sz="1800" b="1" dirty="0">
                          <a:latin typeface="Calibri"/>
                          <a:cs typeface="Calibri"/>
                        </a:rPr>
                        <a:t>for</a:t>
                      </a:r>
                      <a:r>
                        <a:rPr sz="1800" b="1" spc="-5" dirty="0">
                          <a:latin typeface="Calibri"/>
                          <a:cs typeface="Calibri"/>
                        </a:rPr>
                        <a:t> </a:t>
                      </a:r>
                      <a:r>
                        <a:rPr sz="1800" b="1" dirty="0">
                          <a:latin typeface="Calibri"/>
                          <a:cs typeface="Calibri"/>
                        </a:rPr>
                        <a:t>impact</a:t>
                      </a:r>
                      <a:r>
                        <a:rPr sz="1800" b="1" spc="5" dirty="0">
                          <a:latin typeface="Calibri"/>
                          <a:cs typeface="Calibri"/>
                        </a:rPr>
                        <a:t> </a:t>
                      </a:r>
                      <a:r>
                        <a:rPr sz="1800" b="1" dirty="0">
                          <a:latin typeface="Calibri"/>
                          <a:cs typeface="Calibri"/>
                        </a:rPr>
                        <a:t>on</a:t>
                      </a:r>
                      <a:r>
                        <a:rPr sz="1800" b="1" spc="-20" dirty="0">
                          <a:latin typeface="Calibri"/>
                          <a:cs typeface="Calibri"/>
                        </a:rPr>
                        <a:t> </a:t>
                      </a:r>
                      <a:r>
                        <a:rPr sz="1800" b="1" dirty="0">
                          <a:latin typeface="Calibri"/>
                          <a:cs typeface="Calibri"/>
                        </a:rPr>
                        <a:t>other </a:t>
                      </a:r>
                      <a:r>
                        <a:rPr sz="1800" b="1" spc="-20" dirty="0">
                          <a:latin typeface="Calibri"/>
                          <a:cs typeface="Calibri"/>
                        </a:rPr>
                        <a:t>site/area/systems</a:t>
                      </a:r>
                      <a:r>
                        <a:rPr sz="1800" b="1" spc="-80" dirty="0">
                          <a:latin typeface="Calibri"/>
                          <a:cs typeface="Calibri"/>
                        </a:rPr>
                        <a:t> </a:t>
                      </a:r>
                      <a:r>
                        <a:rPr sz="1800" b="1" dirty="0">
                          <a:latin typeface="Calibri"/>
                          <a:cs typeface="Calibri"/>
                        </a:rPr>
                        <a:t>is</a:t>
                      </a:r>
                      <a:r>
                        <a:rPr sz="1800" b="1" spc="-10" dirty="0">
                          <a:latin typeface="Calibri"/>
                          <a:cs typeface="Calibri"/>
                        </a:rPr>
                        <a:t> </a:t>
                      </a:r>
                      <a:r>
                        <a:rPr sz="1800" b="1" dirty="0">
                          <a:latin typeface="Calibri"/>
                          <a:cs typeface="Calibri"/>
                        </a:rPr>
                        <a:t>performed</a:t>
                      </a:r>
                      <a:r>
                        <a:rPr sz="1800" b="1" spc="-40" dirty="0">
                          <a:latin typeface="Calibri"/>
                          <a:cs typeface="Calibri"/>
                        </a:rPr>
                        <a:t> </a:t>
                      </a:r>
                      <a:r>
                        <a:rPr sz="1800" b="1" dirty="0">
                          <a:latin typeface="Calibri"/>
                          <a:cs typeface="Calibri"/>
                        </a:rPr>
                        <a:t>and</a:t>
                      </a:r>
                      <a:r>
                        <a:rPr sz="1800" b="1" spc="-20" dirty="0">
                          <a:latin typeface="Calibri"/>
                          <a:cs typeface="Calibri"/>
                        </a:rPr>
                        <a:t> </a:t>
                      </a:r>
                      <a:r>
                        <a:rPr sz="1800" b="1" spc="-10" dirty="0">
                          <a:latin typeface="Calibri"/>
                          <a:cs typeface="Calibri"/>
                        </a:rPr>
                        <a:t>other</a:t>
                      </a:r>
                      <a:endParaRPr sz="1800">
                        <a:latin typeface="Calibri"/>
                        <a:cs typeface="Calibri"/>
                      </a:endParaRPr>
                    </a:p>
                    <a:p>
                      <a:pPr marL="92075">
                        <a:lnSpc>
                          <a:spcPct val="100000"/>
                        </a:lnSpc>
                        <a:spcBef>
                          <a:spcPts val="5"/>
                        </a:spcBef>
                      </a:pPr>
                      <a:r>
                        <a:rPr sz="1800" b="1" spc="-20" dirty="0">
                          <a:latin typeface="Calibri"/>
                          <a:cs typeface="Calibri"/>
                        </a:rPr>
                        <a:t>site/areas/system</a:t>
                      </a:r>
                      <a:r>
                        <a:rPr sz="1800" b="1" spc="-55" dirty="0">
                          <a:latin typeface="Calibri"/>
                          <a:cs typeface="Calibri"/>
                        </a:rPr>
                        <a:t> </a:t>
                      </a:r>
                      <a:r>
                        <a:rPr sz="1800" b="1" dirty="0">
                          <a:latin typeface="Calibri"/>
                          <a:cs typeface="Calibri"/>
                        </a:rPr>
                        <a:t>are</a:t>
                      </a:r>
                      <a:r>
                        <a:rPr sz="1800" b="1" spc="30" dirty="0">
                          <a:latin typeface="Calibri"/>
                          <a:cs typeface="Calibri"/>
                        </a:rPr>
                        <a:t> </a:t>
                      </a:r>
                      <a:r>
                        <a:rPr sz="1800" b="1" spc="-10" dirty="0">
                          <a:latin typeface="Calibri"/>
                          <a:cs typeface="Calibri"/>
                        </a:rPr>
                        <a:t>notified.</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5"/>
                  </a:ext>
                </a:extLst>
              </a:tr>
              <a:tr h="365125">
                <a:tc>
                  <a:txBody>
                    <a:bodyPr/>
                    <a:lstStyle/>
                    <a:p>
                      <a:pPr marL="1905" algn="ctr">
                        <a:lnSpc>
                          <a:spcPct val="100000"/>
                        </a:lnSpc>
                        <a:spcBef>
                          <a:spcPts val="254"/>
                        </a:spcBef>
                      </a:pPr>
                      <a:r>
                        <a:rPr sz="1800" b="1" spc="-50" dirty="0">
                          <a:latin typeface="Calibri"/>
                          <a:cs typeface="Calibri"/>
                        </a:rPr>
                        <a:t>8</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54"/>
                        </a:spcBef>
                      </a:pPr>
                      <a:r>
                        <a:rPr sz="1800" b="1" dirty="0">
                          <a:latin typeface="Calibri"/>
                          <a:cs typeface="Calibri"/>
                        </a:rPr>
                        <a:t>Adequate</a:t>
                      </a:r>
                      <a:r>
                        <a:rPr sz="1800" b="1" spc="-65" dirty="0">
                          <a:latin typeface="Calibri"/>
                          <a:cs typeface="Calibri"/>
                        </a:rPr>
                        <a:t> </a:t>
                      </a:r>
                      <a:r>
                        <a:rPr sz="1800" b="1" dirty="0">
                          <a:latin typeface="Calibri"/>
                          <a:cs typeface="Calibri"/>
                        </a:rPr>
                        <a:t>remedial</a:t>
                      </a:r>
                      <a:r>
                        <a:rPr sz="1800" b="1" spc="-70" dirty="0">
                          <a:latin typeface="Calibri"/>
                          <a:cs typeface="Calibri"/>
                        </a:rPr>
                        <a:t> </a:t>
                      </a:r>
                      <a:r>
                        <a:rPr sz="1800" b="1" dirty="0">
                          <a:latin typeface="Calibri"/>
                          <a:cs typeface="Calibri"/>
                        </a:rPr>
                        <a:t>and</a:t>
                      </a:r>
                      <a:r>
                        <a:rPr sz="1800" b="1" spc="-60" dirty="0">
                          <a:latin typeface="Calibri"/>
                          <a:cs typeface="Calibri"/>
                        </a:rPr>
                        <a:t> </a:t>
                      </a:r>
                      <a:r>
                        <a:rPr sz="1800" b="1" dirty="0">
                          <a:latin typeface="Calibri"/>
                          <a:cs typeface="Calibri"/>
                        </a:rPr>
                        <a:t>immediate</a:t>
                      </a:r>
                      <a:r>
                        <a:rPr sz="1800" b="1" spc="-55" dirty="0">
                          <a:latin typeface="Calibri"/>
                          <a:cs typeface="Calibri"/>
                        </a:rPr>
                        <a:t> </a:t>
                      </a:r>
                      <a:r>
                        <a:rPr sz="1800" b="1" dirty="0">
                          <a:latin typeface="Calibri"/>
                          <a:cs typeface="Calibri"/>
                        </a:rPr>
                        <a:t>actions</a:t>
                      </a:r>
                      <a:r>
                        <a:rPr sz="1800" b="1" spc="-40" dirty="0">
                          <a:latin typeface="Calibri"/>
                          <a:cs typeface="Calibri"/>
                        </a:rPr>
                        <a:t> </a:t>
                      </a:r>
                      <a:r>
                        <a:rPr sz="1800" b="1" dirty="0">
                          <a:latin typeface="Calibri"/>
                          <a:cs typeface="Calibri"/>
                        </a:rPr>
                        <a:t>are</a:t>
                      </a:r>
                      <a:r>
                        <a:rPr sz="1800" b="1" spc="-70" dirty="0">
                          <a:latin typeface="Calibri"/>
                          <a:cs typeface="Calibri"/>
                        </a:rPr>
                        <a:t> </a:t>
                      </a:r>
                      <a:r>
                        <a:rPr sz="1800" b="1" dirty="0">
                          <a:latin typeface="Calibri"/>
                          <a:cs typeface="Calibri"/>
                        </a:rPr>
                        <a:t>taken</a:t>
                      </a:r>
                      <a:r>
                        <a:rPr sz="1800" b="1" spc="-55" dirty="0">
                          <a:latin typeface="Calibri"/>
                          <a:cs typeface="Calibri"/>
                        </a:rPr>
                        <a:t> </a:t>
                      </a:r>
                      <a:r>
                        <a:rPr sz="1800" b="1" dirty="0">
                          <a:latin typeface="Calibri"/>
                          <a:cs typeface="Calibri"/>
                        </a:rPr>
                        <a:t>and</a:t>
                      </a:r>
                      <a:r>
                        <a:rPr sz="1800" b="1" spc="-60" dirty="0">
                          <a:latin typeface="Calibri"/>
                          <a:cs typeface="Calibri"/>
                        </a:rPr>
                        <a:t> </a:t>
                      </a:r>
                      <a:r>
                        <a:rPr sz="1800" b="1" spc="-10" dirty="0">
                          <a:latin typeface="Calibri"/>
                          <a:cs typeface="Calibri"/>
                        </a:rPr>
                        <a:t>closed.</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6"/>
                  </a:ext>
                </a:extLst>
              </a:tr>
              <a:tr h="365760">
                <a:tc>
                  <a:txBody>
                    <a:bodyPr/>
                    <a:lstStyle/>
                    <a:p>
                      <a:pPr marL="1270" algn="ctr">
                        <a:lnSpc>
                          <a:spcPct val="100000"/>
                        </a:lnSpc>
                        <a:spcBef>
                          <a:spcPts val="254"/>
                        </a:spcBef>
                      </a:pPr>
                      <a:r>
                        <a:rPr sz="1800" b="1" spc="-50" dirty="0">
                          <a:latin typeface="Calibri"/>
                          <a:cs typeface="Calibri"/>
                        </a:rPr>
                        <a:t>9</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4"/>
                        </a:spcBef>
                      </a:pPr>
                      <a:r>
                        <a:rPr sz="1800" b="1" spc="-10" dirty="0">
                          <a:latin typeface="Calibri"/>
                          <a:cs typeface="Calibri"/>
                        </a:rPr>
                        <a:t>Intermediate</a:t>
                      </a:r>
                      <a:r>
                        <a:rPr sz="1800" b="1" spc="-55" dirty="0">
                          <a:latin typeface="Calibri"/>
                          <a:cs typeface="Calibri"/>
                        </a:rPr>
                        <a:t> </a:t>
                      </a:r>
                      <a:r>
                        <a:rPr sz="1800" b="1" dirty="0">
                          <a:latin typeface="Calibri"/>
                          <a:cs typeface="Calibri"/>
                        </a:rPr>
                        <a:t>and</a:t>
                      </a:r>
                      <a:r>
                        <a:rPr sz="1800" b="1" spc="-25" dirty="0">
                          <a:latin typeface="Calibri"/>
                          <a:cs typeface="Calibri"/>
                        </a:rPr>
                        <a:t> </a:t>
                      </a:r>
                      <a:r>
                        <a:rPr sz="1800" b="1" dirty="0">
                          <a:latin typeface="Calibri"/>
                          <a:cs typeface="Calibri"/>
                        </a:rPr>
                        <a:t>final</a:t>
                      </a:r>
                      <a:r>
                        <a:rPr sz="1800" b="1" spc="-45" dirty="0">
                          <a:latin typeface="Calibri"/>
                          <a:cs typeface="Calibri"/>
                        </a:rPr>
                        <a:t> </a:t>
                      </a:r>
                      <a:r>
                        <a:rPr sz="1800" b="1" dirty="0">
                          <a:latin typeface="Calibri"/>
                          <a:cs typeface="Calibri"/>
                        </a:rPr>
                        <a:t>product</a:t>
                      </a:r>
                      <a:r>
                        <a:rPr sz="1800" b="1" spc="-20" dirty="0">
                          <a:latin typeface="Calibri"/>
                          <a:cs typeface="Calibri"/>
                        </a:rPr>
                        <a:t> </a:t>
                      </a:r>
                      <a:r>
                        <a:rPr sz="1800" b="1" dirty="0">
                          <a:latin typeface="Calibri"/>
                          <a:cs typeface="Calibri"/>
                        </a:rPr>
                        <a:t>dispositio</a:t>
                      </a:r>
                      <a:r>
                        <a:rPr sz="1800" b="1" spc="-20" dirty="0">
                          <a:latin typeface="Calibri"/>
                          <a:cs typeface="Calibri"/>
                        </a:rPr>
                        <a:t> </a:t>
                      </a:r>
                      <a:r>
                        <a:rPr sz="1800" b="1" dirty="0">
                          <a:latin typeface="Calibri"/>
                          <a:cs typeface="Calibri"/>
                        </a:rPr>
                        <a:t>is</a:t>
                      </a:r>
                      <a:r>
                        <a:rPr sz="1800" b="1" spc="-35" dirty="0">
                          <a:latin typeface="Calibri"/>
                          <a:cs typeface="Calibri"/>
                        </a:rPr>
                        <a:t> </a:t>
                      </a:r>
                      <a:r>
                        <a:rPr sz="1800" b="1" dirty="0">
                          <a:latin typeface="Calibri"/>
                          <a:cs typeface="Calibri"/>
                        </a:rPr>
                        <a:t>identified,</a:t>
                      </a:r>
                      <a:r>
                        <a:rPr sz="1800" b="1" spc="-45" dirty="0">
                          <a:latin typeface="Calibri"/>
                          <a:cs typeface="Calibri"/>
                        </a:rPr>
                        <a:t> </a:t>
                      </a:r>
                      <a:r>
                        <a:rPr sz="1800" b="1" dirty="0">
                          <a:latin typeface="Calibri"/>
                          <a:cs typeface="Calibri"/>
                        </a:rPr>
                        <a:t>as</a:t>
                      </a:r>
                      <a:r>
                        <a:rPr sz="1800" b="1" spc="-35" dirty="0">
                          <a:latin typeface="Calibri"/>
                          <a:cs typeface="Calibri"/>
                        </a:rPr>
                        <a:t> </a:t>
                      </a:r>
                      <a:r>
                        <a:rPr sz="1800" b="1" spc="-10" dirty="0">
                          <a:latin typeface="Calibri"/>
                          <a:cs typeface="Calibri"/>
                        </a:rPr>
                        <a:t>appropriate</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7"/>
                  </a:ext>
                </a:extLst>
              </a:tr>
              <a:tr h="365760">
                <a:tc>
                  <a:txBody>
                    <a:bodyPr/>
                    <a:lstStyle/>
                    <a:p>
                      <a:pPr marL="1270" algn="ctr">
                        <a:lnSpc>
                          <a:spcPct val="100000"/>
                        </a:lnSpc>
                        <a:spcBef>
                          <a:spcPts val="254"/>
                        </a:spcBef>
                      </a:pPr>
                      <a:r>
                        <a:rPr sz="1800" b="1" spc="-25" dirty="0">
                          <a:latin typeface="Calibri"/>
                          <a:cs typeface="Calibri"/>
                        </a:rPr>
                        <a:t>10</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54"/>
                        </a:spcBef>
                      </a:pPr>
                      <a:r>
                        <a:rPr sz="1800" b="1" dirty="0">
                          <a:latin typeface="Calibri"/>
                          <a:cs typeface="Calibri"/>
                        </a:rPr>
                        <a:t>Deviation</a:t>
                      </a:r>
                      <a:r>
                        <a:rPr sz="1800" b="1" spc="-40" dirty="0">
                          <a:latin typeface="Calibri"/>
                          <a:cs typeface="Calibri"/>
                        </a:rPr>
                        <a:t> </a:t>
                      </a:r>
                      <a:r>
                        <a:rPr sz="1800" b="1" dirty="0">
                          <a:latin typeface="Calibri"/>
                          <a:cs typeface="Calibri"/>
                        </a:rPr>
                        <a:t>is</a:t>
                      </a:r>
                      <a:r>
                        <a:rPr sz="1800" b="1" spc="-50" dirty="0">
                          <a:latin typeface="Calibri"/>
                          <a:cs typeface="Calibri"/>
                        </a:rPr>
                        <a:t> </a:t>
                      </a:r>
                      <a:r>
                        <a:rPr sz="1800" b="1" spc="-10" dirty="0">
                          <a:latin typeface="Calibri"/>
                          <a:cs typeface="Calibri"/>
                        </a:rPr>
                        <a:t>clear,</a:t>
                      </a:r>
                      <a:r>
                        <a:rPr sz="1800" b="1" spc="-40" dirty="0">
                          <a:latin typeface="Calibri"/>
                          <a:cs typeface="Calibri"/>
                        </a:rPr>
                        <a:t> </a:t>
                      </a:r>
                      <a:r>
                        <a:rPr sz="1800" b="1" spc="-10" dirty="0">
                          <a:latin typeface="Calibri"/>
                          <a:cs typeface="Calibri"/>
                        </a:rPr>
                        <a:t>accurate,</a:t>
                      </a:r>
                      <a:r>
                        <a:rPr sz="1800" b="1" spc="-35" dirty="0">
                          <a:latin typeface="Calibri"/>
                          <a:cs typeface="Calibri"/>
                        </a:rPr>
                        <a:t> </a:t>
                      </a:r>
                      <a:r>
                        <a:rPr sz="1800" b="1" dirty="0">
                          <a:latin typeface="Calibri"/>
                          <a:cs typeface="Calibri"/>
                        </a:rPr>
                        <a:t>concise</a:t>
                      </a:r>
                      <a:r>
                        <a:rPr sz="1800" b="1" spc="-50" dirty="0">
                          <a:latin typeface="Calibri"/>
                          <a:cs typeface="Calibri"/>
                        </a:rPr>
                        <a:t> </a:t>
                      </a:r>
                      <a:r>
                        <a:rPr sz="1800" b="1" dirty="0">
                          <a:latin typeface="Calibri"/>
                          <a:cs typeface="Calibri"/>
                        </a:rPr>
                        <a:t>and</a:t>
                      </a:r>
                      <a:r>
                        <a:rPr sz="1800" b="1" spc="-60" dirty="0">
                          <a:latin typeface="Calibri"/>
                          <a:cs typeface="Calibri"/>
                        </a:rPr>
                        <a:t> </a:t>
                      </a:r>
                      <a:r>
                        <a:rPr sz="1800" b="1" dirty="0">
                          <a:latin typeface="Calibri"/>
                          <a:cs typeface="Calibri"/>
                        </a:rPr>
                        <a:t>self</a:t>
                      </a:r>
                      <a:r>
                        <a:rPr sz="1800" b="1" spc="-70" dirty="0">
                          <a:latin typeface="Calibri"/>
                          <a:cs typeface="Calibri"/>
                        </a:rPr>
                        <a:t> </a:t>
                      </a:r>
                      <a:r>
                        <a:rPr sz="1800" b="1" spc="-10" dirty="0">
                          <a:latin typeface="Calibri"/>
                          <a:cs typeface="Calibri"/>
                        </a:rPr>
                        <a:t>explanatory</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8"/>
                  </a:ext>
                </a:extLst>
              </a:tr>
              <a:tr h="365760">
                <a:tc>
                  <a:txBody>
                    <a:bodyPr/>
                    <a:lstStyle/>
                    <a:p>
                      <a:pPr marL="1270" algn="ctr">
                        <a:lnSpc>
                          <a:spcPct val="100000"/>
                        </a:lnSpc>
                        <a:spcBef>
                          <a:spcPts val="259"/>
                        </a:spcBef>
                      </a:pPr>
                      <a:r>
                        <a:rPr sz="1800" b="1" spc="-25" dirty="0">
                          <a:latin typeface="Calibri"/>
                          <a:cs typeface="Calibri"/>
                        </a:rPr>
                        <a:t>11</a:t>
                      </a:r>
                      <a:endParaRPr sz="1800">
                        <a:latin typeface="Calibri"/>
                        <a:cs typeface="Calibri"/>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9"/>
                        </a:spcBef>
                      </a:pPr>
                      <a:r>
                        <a:rPr sz="1800" b="1" dirty="0">
                          <a:latin typeface="Calibri"/>
                          <a:cs typeface="Calibri"/>
                        </a:rPr>
                        <a:t>The</a:t>
                      </a:r>
                      <a:r>
                        <a:rPr sz="1800" b="1" spc="-30" dirty="0">
                          <a:latin typeface="Calibri"/>
                          <a:cs typeface="Calibri"/>
                        </a:rPr>
                        <a:t> </a:t>
                      </a:r>
                      <a:r>
                        <a:rPr sz="1800" b="1" spc="-10" dirty="0">
                          <a:latin typeface="Calibri"/>
                          <a:cs typeface="Calibri"/>
                        </a:rPr>
                        <a:t>investigation</a:t>
                      </a:r>
                      <a:r>
                        <a:rPr sz="1800" b="1" spc="-40" dirty="0">
                          <a:latin typeface="Calibri"/>
                          <a:cs typeface="Calibri"/>
                        </a:rPr>
                        <a:t> </a:t>
                      </a:r>
                      <a:r>
                        <a:rPr sz="1800" b="1" dirty="0">
                          <a:latin typeface="Calibri"/>
                          <a:cs typeface="Calibri"/>
                        </a:rPr>
                        <a:t>is</a:t>
                      </a:r>
                      <a:r>
                        <a:rPr sz="1800" b="1" spc="-5" dirty="0">
                          <a:latin typeface="Calibri"/>
                          <a:cs typeface="Calibri"/>
                        </a:rPr>
                        <a:t> </a:t>
                      </a:r>
                      <a:r>
                        <a:rPr sz="1800" b="1" spc="-20" dirty="0">
                          <a:latin typeface="Calibri"/>
                          <a:cs typeface="Calibri"/>
                        </a:rPr>
                        <a:t>clear,</a:t>
                      </a:r>
                      <a:r>
                        <a:rPr sz="1800" b="1" spc="-40" dirty="0">
                          <a:latin typeface="Calibri"/>
                          <a:cs typeface="Calibri"/>
                        </a:rPr>
                        <a:t> </a:t>
                      </a:r>
                      <a:r>
                        <a:rPr sz="1800" b="1" spc="-10" dirty="0">
                          <a:latin typeface="Calibri"/>
                          <a:cs typeface="Calibri"/>
                        </a:rPr>
                        <a:t>accurate,</a:t>
                      </a:r>
                      <a:r>
                        <a:rPr sz="1800" b="1" spc="-20" dirty="0">
                          <a:latin typeface="Calibri"/>
                          <a:cs typeface="Calibri"/>
                        </a:rPr>
                        <a:t> </a:t>
                      </a:r>
                      <a:r>
                        <a:rPr sz="1800" b="1" dirty="0">
                          <a:latin typeface="Calibri"/>
                          <a:cs typeface="Calibri"/>
                        </a:rPr>
                        <a:t>concise</a:t>
                      </a:r>
                      <a:r>
                        <a:rPr sz="1800" b="1" spc="-25" dirty="0">
                          <a:latin typeface="Calibri"/>
                          <a:cs typeface="Calibri"/>
                        </a:rPr>
                        <a:t> </a:t>
                      </a:r>
                      <a:r>
                        <a:rPr sz="1800" b="1" dirty="0">
                          <a:latin typeface="Calibri"/>
                          <a:cs typeface="Calibri"/>
                        </a:rPr>
                        <a:t>and</a:t>
                      </a:r>
                      <a:r>
                        <a:rPr sz="1800" b="1" spc="-40" dirty="0">
                          <a:latin typeface="Calibri"/>
                          <a:cs typeface="Calibri"/>
                        </a:rPr>
                        <a:t> </a:t>
                      </a:r>
                      <a:r>
                        <a:rPr sz="1800" b="1" dirty="0">
                          <a:latin typeface="Calibri"/>
                          <a:cs typeface="Calibri"/>
                        </a:rPr>
                        <a:t>self-</a:t>
                      </a:r>
                      <a:r>
                        <a:rPr sz="1800" b="1" spc="-10" dirty="0">
                          <a:latin typeface="Calibri"/>
                          <a:cs typeface="Calibri"/>
                        </a:rPr>
                        <a:t>explanatory</a:t>
                      </a:r>
                      <a:endParaRPr sz="1800">
                        <a:latin typeface="Calibri"/>
                        <a:cs typeface="Calibri"/>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9"/>
                  </a:ext>
                </a:extLst>
              </a:tr>
              <a:tr h="640080">
                <a:tc>
                  <a:txBody>
                    <a:bodyPr/>
                    <a:lstStyle/>
                    <a:p>
                      <a:pPr marL="1270" algn="ctr">
                        <a:lnSpc>
                          <a:spcPct val="100000"/>
                        </a:lnSpc>
                        <a:spcBef>
                          <a:spcPts val="259"/>
                        </a:spcBef>
                      </a:pPr>
                      <a:r>
                        <a:rPr sz="1800" b="1" spc="-25" dirty="0">
                          <a:latin typeface="Calibri"/>
                          <a:cs typeface="Calibri"/>
                        </a:rPr>
                        <a:t>12</a:t>
                      </a:r>
                      <a:endParaRPr sz="1800">
                        <a:latin typeface="Calibri"/>
                        <a:cs typeface="Calibri"/>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59"/>
                        </a:spcBef>
                      </a:pPr>
                      <a:r>
                        <a:rPr sz="1800" b="1" dirty="0">
                          <a:latin typeface="Calibri"/>
                          <a:cs typeface="Calibri"/>
                        </a:rPr>
                        <a:t>The</a:t>
                      </a:r>
                      <a:r>
                        <a:rPr sz="1800" b="1" spc="-35" dirty="0">
                          <a:latin typeface="Calibri"/>
                          <a:cs typeface="Calibri"/>
                        </a:rPr>
                        <a:t> </a:t>
                      </a:r>
                      <a:r>
                        <a:rPr sz="1800" b="1" spc="-10" dirty="0">
                          <a:latin typeface="Calibri"/>
                          <a:cs typeface="Calibri"/>
                        </a:rPr>
                        <a:t>investigation</a:t>
                      </a:r>
                      <a:r>
                        <a:rPr sz="1800" b="1" spc="-45" dirty="0">
                          <a:latin typeface="Calibri"/>
                          <a:cs typeface="Calibri"/>
                        </a:rPr>
                        <a:t> </a:t>
                      </a:r>
                      <a:r>
                        <a:rPr sz="1800" b="1" dirty="0">
                          <a:latin typeface="Calibri"/>
                          <a:cs typeface="Calibri"/>
                        </a:rPr>
                        <a:t>is</a:t>
                      </a:r>
                      <a:r>
                        <a:rPr sz="1800" b="1" spc="-15" dirty="0">
                          <a:latin typeface="Calibri"/>
                          <a:cs typeface="Calibri"/>
                        </a:rPr>
                        <a:t> </a:t>
                      </a:r>
                      <a:r>
                        <a:rPr sz="1800" b="1" dirty="0">
                          <a:latin typeface="Calibri"/>
                          <a:cs typeface="Calibri"/>
                        </a:rPr>
                        <a:t>completed</a:t>
                      </a:r>
                      <a:r>
                        <a:rPr sz="1800" b="1" spc="-35" dirty="0">
                          <a:latin typeface="Calibri"/>
                          <a:cs typeface="Calibri"/>
                        </a:rPr>
                        <a:t> </a:t>
                      </a:r>
                      <a:r>
                        <a:rPr sz="1800" b="1" dirty="0">
                          <a:latin typeface="Calibri"/>
                          <a:cs typeface="Calibri"/>
                        </a:rPr>
                        <a:t>within</a:t>
                      </a:r>
                      <a:r>
                        <a:rPr sz="1800" b="1" spc="-45" dirty="0">
                          <a:latin typeface="Calibri"/>
                          <a:cs typeface="Calibri"/>
                        </a:rPr>
                        <a:t> </a:t>
                      </a:r>
                      <a:r>
                        <a:rPr sz="1800" b="1" dirty="0">
                          <a:latin typeface="Calibri"/>
                          <a:cs typeface="Calibri"/>
                        </a:rPr>
                        <a:t>the</a:t>
                      </a:r>
                      <a:r>
                        <a:rPr sz="1800" b="1" spc="-35" dirty="0">
                          <a:latin typeface="Calibri"/>
                          <a:cs typeface="Calibri"/>
                        </a:rPr>
                        <a:t> </a:t>
                      </a:r>
                      <a:r>
                        <a:rPr sz="1800" b="1" dirty="0">
                          <a:latin typeface="Calibri"/>
                          <a:cs typeface="Calibri"/>
                        </a:rPr>
                        <a:t>prescribed</a:t>
                      </a:r>
                      <a:r>
                        <a:rPr sz="1800" b="1" spc="-55" dirty="0">
                          <a:latin typeface="Calibri"/>
                          <a:cs typeface="Calibri"/>
                        </a:rPr>
                        <a:t> </a:t>
                      </a:r>
                      <a:r>
                        <a:rPr sz="1800" b="1" dirty="0">
                          <a:latin typeface="Calibri"/>
                          <a:cs typeface="Calibri"/>
                        </a:rPr>
                        <a:t>number</a:t>
                      </a:r>
                      <a:r>
                        <a:rPr sz="1800" b="1" spc="-25" dirty="0">
                          <a:latin typeface="Calibri"/>
                          <a:cs typeface="Calibri"/>
                        </a:rPr>
                        <a:t> </a:t>
                      </a:r>
                      <a:r>
                        <a:rPr sz="1800" b="1" dirty="0">
                          <a:latin typeface="Calibri"/>
                          <a:cs typeface="Calibri"/>
                        </a:rPr>
                        <a:t>of</a:t>
                      </a:r>
                      <a:r>
                        <a:rPr sz="1800" b="1" spc="-30" dirty="0">
                          <a:latin typeface="Calibri"/>
                          <a:cs typeface="Calibri"/>
                        </a:rPr>
                        <a:t> </a:t>
                      </a:r>
                      <a:r>
                        <a:rPr sz="1800" b="1" dirty="0">
                          <a:latin typeface="Calibri"/>
                          <a:cs typeface="Calibri"/>
                        </a:rPr>
                        <a:t>days*,</a:t>
                      </a:r>
                      <a:r>
                        <a:rPr sz="1800" b="1" spc="-70" dirty="0">
                          <a:latin typeface="Calibri"/>
                          <a:cs typeface="Calibri"/>
                        </a:rPr>
                        <a:t> </a:t>
                      </a:r>
                      <a:r>
                        <a:rPr sz="1800" b="1" dirty="0">
                          <a:latin typeface="Calibri"/>
                          <a:cs typeface="Calibri"/>
                        </a:rPr>
                        <a:t>and</a:t>
                      </a:r>
                      <a:r>
                        <a:rPr sz="1800" b="1" spc="-20" dirty="0">
                          <a:latin typeface="Calibri"/>
                          <a:cs typeface="Calibri"/>
                        </a:rPr>
                        <a:t> </a:t>
                      </a:r>
                      <a:r>
                        <a:rPr sz="1800" b="1" dirty="0">
                          <a:latin typeface="Calibri"/>
                          <a:cs typeface="Calibri"/>
                        </a:rPr>
                        <a:t>if</a:t>
                      </a:r>
                      <a:r>
                        <a:rPr sz="1800" b="1" spc="-30" dirty="0">
                          <a:latin typeface="Calibri"/>
                          <a:cs typeface="Calibri"/>
                        </a:rPr>
                        <a:t> </a:t>
                      </a:r>
                      <a:r>
                        <a:rPr sz="1800" b="1" spc="-20" dirty="0">
                          <a:latin typeface="Calibri"/>
                          <a:cs typeface="Calibri"/>
                        </a:rPr>
                        <a:t>not,</a:t>
                      </a:r>
                      <a:endParaRPr sz="1800">
                        <a:latin typeface="Calibri"/>
                        <a:cs typeface="Calibri"/>
                      </a:endParaRPr>
                    </a:p>
                    <a:p>
                      <a:pPr marL="92075">
                        <a:lnSpc>
                          <a:spcPct val="100000"/>
                        </a:lnSpc>
                      </a:pPr>
                      <a:r>
                        <a:rPr sz="1800" b="1" spc="-10" dirty="0">
                          <a:latin typeface="Calibri"/>
                          <a:cs typeface="Calibri"/>
                        </a:rPr>
                        <a:t>extension</a:t>
                      </a:r>
                      <a:r>
                        <a:rPr sz="1800" b="1" spc="-35" dirty="0">
                          <a:latin typeface="Calibri"/>
                          <a:cs typeface="Calibri"/>
                        </a:rPr>
                        <a:t> </a:t>
                      </a:r>
                      <a:r>
                        <a:rPr sz="1800" b="1" spc="-10" dirty="0">
                          <a:latin typeface="Calibri"/>
                          <a:cs typeface="Calibri"/>
                        </a:rPr>
                        <a:t>requests</a:t>
                      </a:r>
                      <a:r>
                        <a:rPr sz="1800" b="1" spc="-70" dirty="0">
                          <a:latin typeface="Calibri"/>
                          <a:cs typeface="Calibri"/>
                        </a:rPr>
                        <a:t> </a:t>
                      </a:r>
                      <a:r>
                        <a:rPr sz="1800" b="1" dirty="0">
                          <a:latin typeface="Calibri"/>
                          <a:cs typeface="Calibri"/>
                        </a:rPr>
                        <a:t>are</a:t>
                      </a:r>
                      <a:r>
                        <a:rPr sz="1800" b="1" spc="-25" dirty="0">
                          <a:latin typeface="Calibri"/>
                          <a:cs typeface="Calibri"/>
                        </a:rPr>
                        <a:t> </a:t>
                      </a:r>
                      <a:r>
                        <a:rPr sz="1800" b="1" dirty="0">
                          <a:latin typeface="Calibri"/>
                          <a:cs typeface="Calibri"/>
                        </a:rPr>
                        <a:t>submitted</a:t>
                      </a:r>
                      <a:r>
                        <a:rPr sz="1800" b="1" spc="-30" dirty="0">
                          <a:latin typeface="Calibri"/>
                          <a:cs typeface="Calibri"/>
                        </a:rPr>
                        <a:t> </a:t>
                      </a:r>
                      <a:r>
                        <a:rPr sz="1800" b="1" dirty="0">
                          <a:latin typeface="Calibri"/>
                          <a:cs typeface="Calibri"/>
                        </a:rPr>
                        <a:t>and</a:t>
                      </a:r>
                      <a:r>
                        <a:rPr sz="1800" b="1" spc="-35" dirty="0">
                          <a:latin typeface="Calibri"/>
                          <a:cs typeface="Calibri"/>
                        </a:rPr>
                        <a:t> </a:t>
                      </a:r>
                      <a:r>
                        <a:rPr sz="1800" b="1" spc="-10" dirty="0">
                          <a:latin typeface="Calibri"/>
                          <a:cs typeface="Calibri"/>
                        </a:rPr>
                        <a:t>approved.</a:t>
                      </a:r>
                      <a:endParaRPr sz="1800">
                        <a:latin typeface="Calibri"/>
                        <a:cs typeface="Calibri"/>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Deviation</a:t>
            </a:r>
            <a:r>
              <a:rPr spc="-140" dirty="0"/>
              <a:t> </a:t>
            </a:r>
            <a:r>
              <a:rPr spc="-10" dirty="0"/>
              <a:t>Investigation</a:t>
            </a:r>
            <a:r>
              <a:rPr spc="-160" dirty="0"/>
              <a:t> </a:t>
            </a:r>
            <a:r>
              <a:rPr spc="-10" dirty="0"/>
              <a:t>Reporting</a:t>
            </a:r>
          </a:p>
        </p:txBody>
      </p:sp>
      <p:sp>
        <p:nvSpPr>
          <p:cNvPr id="3" name="object 3"/>
          <p:cNvSpPr txBox="1"/>
          <p:nvPr/>
        </p:nvSpPr>
        <p:spPr>
          <a:xfrm>
            <a:off x="310692" y="1498168"/>
            <a:ext cx="3704590" cy="512445"/>
          </a:xfrm>
          <a:prstGeom prst="rect">
            <a:avLst/>
          </a:prstGeom>
        </p:spPr>
        <p:txBody>
          <a:bodyPr vert="horz" wrap="square" lIns="0" tIns="12065" rIns="0" bIns="0" rtlCol="0">
            <a:spAutoFit/>
          </a:bodyPr>
          <a:lstStyle/>
          <a:p>
            <a:pPr marL="12700">
              <a:lnSpc>
                <a:spcPct val="100000"/>
              </a:lnSpc>
              <a:spcBef>
                <a:spcPts val="95"/>
              </a:spcBef>
            </a:pPr>
            <a:r>
              <a:rPr sz="3200" dirty="0">
                <a:latin typeface="Calibri"/>
                <a:cs typeface="Calibri"/>
              </a:rPr>
              <a:t>3.</a:t>
            </a:r>
            <a:r>
              <a:rPr sz="3200" spc="-70" dirty="0">
                <a:latin typeface="Calibri"/>
                <a:cs typeface="Calibri"/>
              </a:rPr>
              <a:t> </a:t>
            </a:r>
            <a:r>
              <a:rPr sz="3200" dirty="0">
                <a:latin typeface="Calibri"/>
                <a:cs typeface="Calibri"/>
              </a:rPr>
              <a:t>Root</a:t>
            </a:r>
            <a:r>
              <a:rPr sz="3200" spc="-55" dirty="0">
                <a:latin typeface="Calibri"/>
                <a:cs typeface="Calibri"/>
              </a:rPr>
              <a:t> </a:t>
            </a:r>
            <a:r>
              <a:rPr sz="3200" dirty="0">
                <a:latin typeface="Calibri"/>
                <a:cs typeface="Calibri"/>
              </a:rPr>
              <a:t>Cause</a:t>
            </a:r>
            <a:r>
              <a:rPr sz="3200" spc="-70" dirty="0">
                <a:latin typeface="Calibri"/>
                <a:cs typeface="Calibri"/>
              </a:rPr>
              <a:t> </a:t>
            </a:r>
            <a:r>
              <a:rPr sz="3200" spc="-10" dirty="0">
                <a:latin typeface="Calibri"/>
                <a:cs typeface="Calibri"/>
              </a:rPr>
              <a:t>Analysis</a:t>
            </a:r>
            <a:endParaRPr sz="3200">
              <a:latin typeface="Calibri"/>
              <a:cs typeface="Calibri"/>
            </a:endParaRPr>
          </a:p>
        </p:txBody>
      </p:sp>
      <p:graphicFrame>
        <p:nvGraphicFramePr>
          <p:cNvPr id="4" name="object 4"/>
          <p:cNvGraphicFramePr>
            <a:graphicFrameLocks noGrp="1"/>
          </p:cNvGraphicFramePr>
          <p:nvPr/>
        </p:nvGraphicFramePr>
        <p:xfrm>
          <a:off x="2442845" y="2349500"/>
          <a:ext cx="7292975" cy="2197100"/>
        </p:xfrm>
        <a:graphic>
          <a:graphicData uri="http://schemas.openxmlformats.org/drawingml/2006/table">
            <a:tbl>
              <a:tblPr firstRow="1" bandRow="1">
                <a:tableStyleId>{2D5ABB26-0587-4C30-8999-92F81FD0307C}</a:tableStyleId>
              </a:tblPr>
              <a:tblGrid>
                <a:gridCol w="573405">
                  <a:extLst>
                    <a:ext uri="{9D8B030D-6E8A-4147-A177-3AD203B41FA5}">
                      <a16:colId xmlns:a16="http://schemas.microsoft.com/office/drawing/2014/main" val="20000"/>
                    </a:ext>
                  </a:extLst>
                </a:gridCol>
                <a:gridCol w="6719570">
                  <a:extLst>
                    <a:ext uri="{9D8B030D-6E8A-4147-A177-3AD203B41FA5}">
                      <a16:colId xmlns:a16="http://schemas.microsoft.com/office/drawing/2014/main" val="20001"/>
                    </a:ext>
                  </a:extLst>
                </a:gridCol>
              </a:tblGrid>
              <a:tr h="369570">
                <a:tc>
                  <a:txBody>
                    <a:bodyPr/>
                    <a:lstStyle/>
                    <a:p>
                      <a:pPr algn="ctr">
                        <a:lnSpc>
                          <a:spcPct val="100000"/>
                        </a:lnSpc>
                        <a:spcBef>
                          <a:spcPts val="245"/>
                        </a:spcBef>
                      </a:pPr>
                      <a:r>
                        <a:rPr sz="1800" b="1" spc="-50" dirty="0">
                          <a:solidFill>
                            <a:srgbClr val="FFFFFF"/>
                          </a:solidFill>
                          <a:latin typeface="Calibri"/>
                          <a:cs typeface="Calibri"/>
                        </a:rPr>
                        <a:t>#</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tc>
                  <a:txBody>
                    <a:bodyPr/>
                    <a:lstStyle/>
                    <a:p>
                      <a:pPr algn="ctr">
                        <a:lnSpc>
                          <a:spcPct val="100000"/>
                        </a:lnSpc>
                        <a:spcBef>
                          <a:spcPts val="245"/>
                        </a:spcBef>
                      </a:pPr>
                      <a:r>
                        <a:rPr sz="1800" b="1" spc="-10" dirty="0">
                          <a:solidFill>
                            <a:srgbClr val="FFFFFF"/>
                          </a:solidFill>
                          <a:latin typeface="Calibri"/>
                          <a:cs typeface="Calibri"/>
                        </a:rPr>
                        <a:t>STATEMENT</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extLst>
                  <a:ext uri="{0D108BD9-81ED-4DB2-BD59-A6C34878D82A}">
                    <a16:rowId xmlns:a16="http://schemas.microsoft.com/office/drawing/2014/main" val="10000"/>
                  </a:ext>
                </a:extLst>
              </a:tr>
              <a:tr h="365760">
                <a:tc>
                  <a:txBody>
                    <a:bodyPr/>
                    <a:lstStyle/>
                    <a:p>
                      <a:pPr marL="2540" algn="ctr">
                        <a:lnSpc>
                          <a:spcPct val="100000"/>
                        </a:lnSpc>
                        <a:spcBef>
                          <a:spcPts val="250"/>
                        </a:spcBef>
                      </a:pPr>
                      <a:r>
                        <a:rPr sz="1800" b="1" spc="-25" dirty="0">
                          <a:latin typeface="Calibri"/>
                          <a:cs typeface="Calibri"/>
                        </a:rPr>
                        <a:t>13</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0"/>
                        </a:spcBef>
                      </a:pPr>
                      <a:r>
                        <a:rPr sz="1800" b="1" dirty="0">
                          <a:latin typeface="Calibri"/>
                          <a:cs typeface="Calibri"/>
                        </a:rPr>
                        <a:t>Documentation</a:t>
                      </a:r>
                      <a:r>
                        <a:rPr sz="1800" b="1" spc="-20" dirty="0">
                          <a:latin typeface="Calibri"/>
                          <a:cs typeface="Calibri"/>
                        </a:rPr>
                        <a:t> </a:t>
                      </a:r>
                      <a:r>
                        <a:rPr sz="1800" b="1" dirty="0">
                          <a:latin typeface="Calibri"/>
                          <a:cs typeface="Calibri"/>
                        </a:rPr>
                        <a:t>to</a:t>
                      </a:r>
                      <a:r>
                        <a:rPr sz="1800" b="1" spc="-40" dirty="0">
                          <a:latin typeface="Calibri"/>
                          <a:cs typeface="Calibri"/>
                        </a:rPr>
                        <a:t> </a:t>
                      </a:r>
                      <a:r>
                        <a:rPr sz="1800" b="1" dirty="0">
                          <a:latin typeface="Calibri"/>
                          <a:cs typeface="Calibri"/>
                        </a:rPr>
                        <a:t>support</a:t>
                      </a:r>
                      <a:r>
                        <a:rPr sz="1800" b="1" spc="-70" dirty="0">
                          <a:latin typeface="Calibri"/>
                          <a:cs typeface="Calibri"/>
                        </a:rPr>
                        <a:t> </a:t>
                      </a:r>
                      <a:r>
                        <a:rPr sz="1800" b="1" dirty="0">
                          <a:latin typeface="Calibri"/>
                          <a:cs typeface="Calibri"/>
                        </a:rPr>
                        <a:t>result</a:t>
                      </a:r>
                      <a:r>
                        <a:rPr sz="1800" b="1" spc="-55" dirty="0">
                          <a:latin typeface="Calibri"/>
                          <a:cs typeface="Calibri"/>
                        </a:rPr>
                        <a:t> </a:t>
                      </a:r>
                      <a:r>
                        <a:rPr sz="1800" b="1" dirty="0">
                          <a:latin typeface="Calibri"/>
                          <a:cs typeface="Calibri"/>
                        </a:rPr>
                        <a:t>is</a:t>
                      </a:r>
                      <a:r>
                        <a:rPr sz="1800" b="1" spc="-50" dirty="0">
                          <a:latin typeface="Calibri"/>
                          <a:cs typeface="Calibri"/>
                        </a:rPr>
                        <a:t> </a:t>
                      </a:r>
                      <a:r>
                        <a:rPr sz="1800" b="1" dirty="0">
                          <a:latin typeface="Calibri"/>
                          <a:cs typeface="Calibri"/>
                        </a:rPr>
                        <a:t>available</a:t>
                      </a:r>
                      <a:r>
                        <a:rPr sz="1800" b="1" spc="-30" dirty="0">
                          <a:latin typeface="Calibri"/>
                          <a:cs typeface="Calibri"/>
                        </a:rPr>
                        <a:t> </a:t>
                      </a:r>
                      <a:r>
                        <a:rPr sz="1800" b="1" dirty="0">
                          <a:latin typeface="Calibri"/>
                          <a:cs typeface="Calibri"/>
                        </a:rPr>
                        <a:t>(chart,</a:t>
                      </a:r>
                      <a:r>
                        <a:rPr sz="1800" b="1" spc="-45" dirty="0">
                          <a:latin typeface="Calibri"/>
                          <a:cs typeface="Calibri"/>
                        </a:rPr>
                        <a:t> </a:t>
                      </a:r>
                      <a:r>
                        <a:rPr sz="1800" b="1" spc="-10" dirty="0">
                          <a:latin typeface="Calibri"/>
                          <a:cs typeface="Calibri"/>
                        </a:rPr>
                        <a:t>graph,etc)</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1"/>
                  </a:ext>
                </a:extLst>
              </a:tr>
              <a:tr h="365760">
                <a:tc>
                  <a:txBody>
                    <a:bodyPr/>
                    <a:lstStyle/>
                    <a:p>
                      <a:pPr marL="2540" algn="ctr">
                        <a:lnSpc>
                          <a:spcPct val="100000"/>
                        </a:lnSpc>
                        <a:spcBef>
                          <a:spcPts val="250"/>
                        </a:spcBef>
                      </a:pPr>
                      <a:r>
                        <a:rPr sz="1800" b="1" spc="-25" dirty="0">
                          <a:latin typeface="Calibri"/>
                          <a:cs typeface="Calibri"/>
                        </a:rPr>
                        <a:t>14</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50"/>
                        </a:spcBef>
                      </a:pPr>
                      <a:r>
                        <a:rPr sz="1800" b="1" dirty="0">
                          <a:latin typeface="Calibri"/>
                          <a:cs typeface="Calibri"/>
                        </a:rPr>
                        <a:t>All</a:t>
                      </a:r>
                      <a:r>
                        <a:rPr sz="1800" b="1" spc="-20" dirty="0">
                          <a:latin typeface="Calibri"/>
                          <a:cs typeface="Calibri"/>
                        </a:rPr>
                        <a:t> </a:t>
                      </a:r>
                      <a:r>
                        <a:rPr sz="1800" b="1" dirty="0">
                          <a:latin typeface="Calibri"/>
                          <a:cs typeface="Calibri"/>
                        </a:rPr>
                        <a:t>possible</a:t>
                      </a:r>
                      <a:r>
                        <a:rPr sz="1800" b="1" spc="-20" dirty="0">
                          <a:latin typeface="Calibri"/>
                          <a:cs typeface="Calibri"/>
                        </a:rPr>
                        <a:t> </a:t>
                      </a:r>
                      <a:r>
                        <a:rPr sz="1800" b="1" dirty="0">
                          <a:latin typeface="Calibri"/>
                          <a:cs typeface="Calibri"/>
                        </a:rPr>
                        <a:t>root</a:t>
                      </a:r>
                      <a:r>
                        <a:rPr sz="1800" b="1" spc="-30" dirty="0">
                          <a:latin typeface="Calibri"/>
                          <a:cs typeface="Calibri"/>
                        </a:rPr>
                        <a:t> </a:t>
                      </a:r>
                      <a:r>
                        <a:rPr sz="1800" b="1" dirty="0">
                          <a:latin typeface="Calibri"/>
                          <a:cs typeface="Calibri"/>
                        </a:rPr>
                        <a:t>causes</a:t>
                      </a:r>
                      <a:r>
                        <a:rPr sz="1800" b="1" spc="-50" dirty="0">
                          <a:latin typeface="Calibri"/>
                          <a:cs typeface="Calibri"/>
                        </a:rPr>
                        <a:t> </a:t>
                      </a:r>
                      <a:r>
                        <a:rPr sz="1800" b="1" dirty="0">
                          <a:latin typeface="Calibri"/>
                          <a:cs typeface="Calibri"/>
                        </a:rPr>
                        <a:t>is</a:t>
                      </a:r>
                      <a:r>
                        <a:rPr sz="1800" b="1" spc="-25" dirty="0">
                          <a:latin typeface="Calibri"/>
                          <a:cs typeface="Calibri"/>
                        </a:rPr>
                        <a:t> </a:t>
                      </a:r>
                      <a:r>
                        <a:rPr sz="1800" b="1" spc="-10" dirty="0">
                          <a:latin typeface="Calibri"/>
                          <a:cs typeface="Calibri"/>
                        </a:rPr>
                        <a:t>identified</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2"/>
                  </a:ext>
                </a:extLst>
              </a:tr>
              <a:tr h="365125">
                <a:tc>
                  <a:txBody>
                    <a:bodyPr/>
                    <a:lstStyle/>
                    <a:p>
                      <a:pPr marL="2540" algn="ctr">
                        <a:lnSpc>
                          <a:spcPct val="100000"/>
                        </a:lnSpc>
                        <a:spcBef>
                          <a:spcPts val="250"/>
                        </a:spcBef>
                      </a:pPr>
                      <a:r>
                        <a:rPr sz="1800" b="1" spc="-25" dirty="0">
                          <a:latin typeface="Calibri"/>
                          <a:cs typeface="Calibri"/>
                        </a:rPr>
                        <a:t>15</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0"/>
                        </a:spcBef>
                      </a:pPr>
                      <a:r>
                        <a:rPr sz="1800" b="1" dirty="0">
                          <a:latin typeface="Calibri"/>
                          <a:cs typeface="Calibri"/>
                        </a:rPr>
                        <a:t>Most</a:t>
                      </a:r>
                      <a:r>
                        <a:rPr sz="1800" b="1" spc="-40" dirty="0">
                          <a:latin typeface="Calibri"/>
                          <a:cs typeface="Calibri"/>
                        </a:rPr>
                        <a:t> </a:t>
                      </a:r>
                      <a:r>
                        <a:rPr sz="1800" b="1" dirty="0">
                          <a:latin typeface="Calibri"/>
                          <a:cs typeface="Calibri"/>
                        </a:rPr>
                        <a:t>probable</a:t>
                      </a:r>
                      <a:r>
                        <a:rPr sz="1800" b="1" spc="-35" dirty="0">
                          <a:latin typeface="Calibri"/>
                          <a:cs typeface="Calibri"/>
                        </a:rPr>
                        <a:t> </a:t>
                      </a:r>
                      <a:r>
                        <a:rPr sz="1800" b="1" dirty="0">
                          <a:latin typeface="Calibri"/>
                          <a:cs typeface="Calibri"/>
                        </a:rPr>
                        <a:t>or</a:t>
                      </a:r>
                      <a:r>
                        <a:rPr sz="1800" b="1" spc="-35" dirty="0">
                          <a:latin typeface="Calibri"/>
                          <a:cs typeface="Calibri"/>
                        </a:rPr>
                        <a:t> </a:t>
                      </a:r>
                      <a:r>
                        <a:rPr sz="1800" b="1" dirty="0">
                          <a:latin typeface="Calibri"/>
                          <a:cs typeface="Calibri"/>
                        </a:rPr>
                        <a:t>definite</a:t>
                      </a:r>
                      <a:r>
                        <a:rPr sz="1800" b="1" spc="-35" dirty="0">
                          <a:latin typeface="Calibri"/>
                          <a:cs typeface="Calibri"/>
                        </a:rPr>
                        <a:t> </a:t>
                      </a:r>
                      <a:r>
                        <a:rPr sz="1800" b="1" dirty="0">
                          <a:latin typeface="Calibri"/>
                          <a:cs typeface="Calibri"/>
                        </a:rPr>
                        <a:t>root</a:t>
                      </a:r>
                      <a:r>
                        <a:rPr sz="1800" b="1" spc="-35" dirty="0">
                          <a:latin typeface="Calibri"/>
                          <a:cs typeface="Calibri"/>
                        </a:rPr>
                        <a:t> </a:t>
                      </a:r>
                      <a:r>
                        <a:rPr sz="1800" b="1" dirty="0">
                          <a:latin typeface="Calibri"/>
                          <a:cs typeface="Calibri"/>
                        </a:rPr>
                        <a:t>cause</a:t>
                      </a:r>
                      <a:r>
                        <a:rPr sz="1800" b="1" spc="-55" dirty="0">
                          <a:latin typeface="Calibri"/>
                          <a:cs typeface="Calibri"/>
                        </a:rPr>
                        <a:t> </a:t>
                      </a:r>
                      <a:r>
                        <a:rPr sz="1800" b="1" dirty="0">
                          <a:latin typeface="Calibri"/>
                          <a:cs typeface="Calibri"/>
                        </a:rPr>
                        <a:t>is</a:t>
                      </a:r>
                      <a:r>
                        <a:rPr sz="1800" b="1" spc="-40" dirty="0">
                          <a:latin typeface="Calibri"/>
                          <a:cs typeface="Calibri"/>
                        </a:rPr>
                        <a:t> </a:t>
                      </a:r>
                      <a:r>
                        <a:rPr sz="1800" b="1" spc="-10" dirty="0">
                          <a:latin typeface="Calibri"/>
                          <a:cs typeface="Calibri"/>
                        </a:rPr>
                        <a:t>identified</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3"/>
                  </a:ext>
                </a:extLst>
              </a:tr>
              <a:tr h="365125">
                <a:tc>
                  <a:txBody>
                    <a:bodyPr/>
                    <a:lstStyle/>
                    <a:p>
                      <a:pPr marL="2540" algn="ctr">
                        <a:lnSpc>
                          <a:spcPct val="100000"/>
                        </a:lnSpc>
                        <a:spcBef>
                          <a:spcPts val="250"/>
                        </a:spcBef>
                      </a:pPr>
                      <a:r>
                        <a:rPr sz="1800" b="1" spc="-25" dirty="0">
                          <a:latin typeface="Calibri"/>
                          <a:cs typeface="Calibri"/>
                        </a:rPr>
                        <a:t>16</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50"/>
                        </a:spcBef>
                      </a:pPr>
                      <a:r>
                        <a:rPr sz="1800" b="1" spc="-10" dirty="0">
                          <a:latin typeface="Calibri"/>
                          <a:cs typeface="Calibri"/>
                        </a:rPr>
                        <a:t>Justification</a:t>
                      </a:r>
                      <a:r>
                        <a:rPr sz="1800" b="1" spc="-20" dirty="0">
                          <a:latin typeface="Calibri"/>
                          <a:cs typeface="Calibri"/>
                        </a:rPr>
                        <a:t> </a:t>
                      </a:r>
                      <a:r>
                        <a:rPr sz="1800" b="1" dirty="0">
                          <a:latin typeface="Calibri"/>
                          <a:cs typeface="Calibri"/>
                        </a:rPr>
                        <a:t>for</a:t>
                      </a:r>
                      <a:r>
                        <a:rPr sz="1800" b="1" spc="-25" dirty="0">
                          <a:latin typeface="Calibri"/>
                          <a:cs typeface="Calibri"/>
                        </a:rPr>
                        <a:t> </a:t>
                      </a:r>
                      <a:r>
                        <a:rPr sz="1800" b="1" dirty="0">
                          <a:latin typeface="Calibri"/>
                          <a:cs typeface="Calibri"/>
                        </a:rPr>
                        <a:t>eliminated</a:t>
                      </a:r>
                      <a:r>
                        <a:rPr sz="1800" b="1" spc="-35" dirty="0">
                          <a:latin typeface="Calibri"/>
                          <a:cs typeface="Calibri"/>
                        </a:rPr>
                        <a:t> </a:t>
                      </a:r>
                      <a:r>
                        <a:rPr sz="1800" b="1" dirty="0">
                          <a:latin typeface="Calibri"/>
                          <a:cs typeface="Calibri"/>
                        </a:rPr>
                        <a:t>possible</a:t>
                      </a:r>
                      <a:r>
                        <a:rPr sz="1800" b="1" spc="-30" dirty="0">
                          <a:latin typeface="Calibri"/>
                          <a:cs typeface="Calibri"/>
                        </a:rPr>
                        <a:t> </a:t>
                      </a:r>
                      <a:r>
                        <a:rPr sz="1800" b="1" dirty="0">
                          <a:latin typeface="Calibri"/>
                          <a:cs typeface="Calibri"/>
                        </a:rPr>
                        <a:t>causes</a:t>
                      </a:r>
                      <a:r>
                        <a:rPr sz="1800" b="1" spc="-50" dirty="0">
                          <a:latin typeface="Calibri"/>
                          <a:cs typeface="Calibri"/>
                        </a:rPr>
                        <a:t> </a:t>
                      </a:r>
                      <a:r>
                        <a:rPr sz="1800" b="1" dirty="0">
                          <a:latin typeface="Calibri"/>
                          <a:cs typeface="Calibri"/>
                        </a:rPr>
                        <a:t>is</a:t>
                      </a:r>
                      <a:r>
                        <a:rPr sz="1800" b="1" spc="-35" dirty="0">
                          <a:latin typeface="Calibri"/>
                          <a:cs typeface="Calibri"/>
                        </a:rPr>
                        <a:t> </a:t>
                      </a:r>
                      <a:r>
                        <a:rPr sz="1800" b="1" spc="-10" dirty="0">
                          <a:latin typeface="Calibri"/>
                          <a:cs typeface="Calibri"/>
                        </a:rPr>
                        <a:t>available</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4"/>
                  </a:ext>
                </a:extLst>
              </a:tr>
              <a:tr h="365760">
                <a:tc>
                  <a:txBody>
                    <a:bodyPr/>
                    <a:lstStyle/>
                    <a:p>
                      <a:pPr marL="2540" algn="ctr">
                        <a:lnSpc>
                          <a:spcPct val="100000"/>
                        </a:lnSpc>
                        <a:spcBef>
                          <a:spcPts val="254"/>
                        </a:spcBef>
                      </a:pPr>
                      <a:r>
                        <a:rPr sz="1800" b="1" spc="-25" dirty="0">
                          <a:latin typeface="Calibri"/>
                          <a:cs typeface="Calibri"/>
                        </a:rPr>
                        <a:t>17</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4"/>
                        </a:spcBef>
                      </a:pPr>
                      <a:r>
                        <a:rPr sz="1800" b="1" dirty="0">
                          <a:latin typeface="Calibri"/>
                          <a:cs typeface="Calibri"/>
                        </a:rPr>
                        <a:t>A</a:t>
                      </a:r>
                      <a:r>
                        <a:rPr sz="1800" b="1" spc="-30" dirty="0">
                          <a:latin typeface="Calibri"/>
                          <a:cs typeface="Calibri"/>
                        </a:rPr>
                        <a:t> </a:t>
                      </a:r>
                      <a:r>
                        <a:rPr sz="1800" b="1" dirty="0">
                          <a:latin typeface="Calibri"/>
                          <a:cs typeface="Calibri"/>
                        </a:rPr>
                        <a:t>rationale</a:t>
                      </a:r>
                      <a:r>
                        <a:rPr sz="1800" b="1" spc="-35" dirty="0">
                          <a:latin typeface="Calibri"/>
                          <a:cs typeface="Calibri"/>
                        </a:rPr>
                        <a:t> </a:t>
                      </a:r>
                      <a:r>
                        <a:rPr sz="1800" b="1" dirty="0">
                          <a:latin typeface="Calibri"/>
                          <a:cs typeface="Calibri"/>
                        </a:rPr>
                        <a:t>for</a:t>
                      </a:r>
                      <a:r>
                        <a:rPr sz="1800" b="1" spc="-35" dirty="0">
                          <a:latin typeface="Calibri"/>
                          <a:cs typeface="Calibri"/>
                        </a:rPr>
                        <a:t> </a:t>
                      </a:r>
                      <a:r>
                        <a:rPr sz="1800" b="1" dirty="0">
                          <a:latin typeface="Calibri"/>
                          <a:cs typeface="Calibri"/>
                        </a:rPr>
                        <a:t>the</a:t>
                      </a:r>
                      <a:r>
                        <a:rPr sz="1800" b="1" spc="-40" dirty="0">
                          <a:latin typeface="Calibri"/>
                          <a:cs typeface="Calibri"/>
                        </a:rPr>
                        <a:t> </a:t>
                      </a:r>
                      <a:r>
                        <a:rPr sz="1800" b="1" dirty="0">
                          <a:latin typeface="Calibri"/>
                          <a:cs typeface="Calibri"/>
                        </a:rPr>
                        <a:t>decisions</a:t>
                      </a:r>
                      <a:r>
                        <a:rPr sz="1800" b="1" spc="-40" dirty="0">
                          <a:latin typeface="Calibri"/>
                          <a:cs typeface="Calibri"/>
                        </a:rPr>
                        <a:t> </a:t>
                      </a:r>
                      <a:r>
                        <a:rPr sz="1800" b="1" dirty="0">
                          <a:latin typeface="Calibri"/>
                          <a:cs typeface="Calibri"/>
                        </a:rPr>
                        <a:t>taken</a:t>
                      </a:r>
                      <a:r>
                        <a:rPr sz="1800" b="1" spc="-35" dirty="0">
                          <a:latin typeface="Calibri"/>
                          <a:cs typeface="Calibri"/>
                        </a:rPr>
                        <a:t> </a:t>
                      </a:r>
                      <a:r>
                        <a:rPr sz="1800" b="1" dirty="0">
                          <a:latin typeface="Calibri"/>
                          <a:cs typeface="Calibri"/>
                        </a:rPr>
                        <a:t>is</a:t>
                      </a:r>
                      <a:r>
                        <a:rPr sz="1800" b="1" spc="-40" dirty="0">
                          <a:latin typeface="Calibri"/>
                          <a:cs typeface="Calibri"/>
                        </a:rPr>
                        <a:t> </a:t>
                      </a:r>
                      <a:r>
                        <a:rPr sz="1800" b="1" spc="-10" dirty="0">
                          <a:latin typeface="Calibri"/>
                          <a:cs typeface="Calibri"/>
                        </a:rPr>
                        <a:t>available</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5"/>
                  </a:ext>
                </a:extLst>
              </a:tr>
            </a:tbl>
          </a:graphicData>
        </a:graphic>
      </p:graphicFrame>
      <p:pic>
        <p:nvPicPr>
          <p:cNvPr id="5" name="Picture 4" descr="A black and red logo&#10;&#10;AI-generated content may be incorrect.">
            <a:extLst>
              <a:ext uri="{FF2B5EF4-FFF2-40B4-BE49-F238E27FC236}">
                <a16:creationId xmlns:a16="http://schemas.microsoft.com/office/drawing/2014/main" id="{8000E60A-D0BC-ED2F-75A9-97972AE4299E}"/>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Deviation</a:t>
            </a:r>
            <a:r>
              <a:rPr spc="-140" dirty="0"/>
              <a:t> </a:t>
            </a:r>
            <a:r>
              <a:rPr spc="-10" dirty="0"/>
              <a:t>Investigation</a:t>
            </a:r>
            <a:r>
              <a:rPr spc="-160" dirty="0"/>
              <a:t> </a:t>
            </a:r>
            <a:r>
              <a:rPr spc="-10" dirty="0"/>
              <a:t>Reporting</a:t>
            </a:r>
          </a:p>
        </p:txBody>
      </p:sp>
      <p:sp>
        <p:nvSpPr>
          <p:cNvPr id="3" name="object 3"/>
          <p:cNvSpPr txBox="1"/>
          <p:nvPr/>
        </p:nvSpPr>
        <p:spPr>
          <a:xfrm>
            <a:off x="310692" y="1498168"/>
            <a:ext cx="1292860" cy="512445"/>
          </a:xfrm>
          <a:prstGeom prst="rect">
            <a:avLst/>
          </a:prstGeom>
        </p:spPr>
        <p:txBody>
          <a:bodyPr vert="horz" wrap="square" lIns="0" tIns="12065" rIns="0" bIns="0" rtlCol="0">
            <a:spAutoFit/>
          </a:bodyPr>
          <a:lstStyle/>
          <a:p>
            <a:pPr marL="12700">
              <a:lnSpc>
                <a:spcPct val="100000"/>
              </a:lnSpc>
              <a:spcBef>
                <a:spcPts val="95"/>
              </a:spcBef>
            </a:pPr>
            <a:r>
              <a:rPr sz="3200" dirty="0">
                <a:latin typeface="Calibri"/>
                <a:cs typeface="Calibri"/>
              </a:rPr>
              <a:t>4.</a:t>
            </a:r>
            <a:r>
              <a:rPr sz="3200" spc="-20" dirty="0">
                <a:latin typeface="Calibri"/>
                <a:cs typeface="Calibri"/>
              </a:rPr>
              <a:t> </a:t>
            </a:r>
            <a:r>
              <a:rPr sz="3200" spc="-50" dirty="0">
                <a:latin typeface="Calibri"/>
                <a:cs typeface="Calibri"/>
              </a:rPr>
              <a:t>CAPA</a:t>
            </a:r>
            <a:endParaRPr sz="3200">
              <a:latin typeface="Calibri"/>
              <a:cs typeface="Calibri"/>
            </a:endParaRPr>
          </a:p>
        </p:txBody>
      </p:sp>
      <p:graphicFrame>
        <p:nvGraphicFramePr>
          <p:cNvPr id="4" name="object 4"/>
          <p:cNvGraphicFramePr>
            <a:graphicFrameLocks noGrp="1"/>
          </p:cNvGraphicFramePr>
          <p:nvPr/>
        </p:nvGraphicFramePr>
        <p:xfrm>
          <a:off x="2442845" y="2168270"/>
          <a:ext cx="7292975" cy="3297555"/>
        </p:xfrm>
        <a:graphic>
          <a:graphicData uri="http://schemas.openxmlformats.org/drawingml/2006/table">
            <a:tbl>
              <a:tblPr firstRow="1" bandRow="1">
                <a:tableStyleId>{2D5ABB26-0587-4C30-8999-92F81FD0307C}</a:tableStyleId>
              </a:tblPr>
              <a:tblGrid>
                <a:gridCol w="573405">
                  <a:extLst>
                    <a:ext uri="{9D8B030D-6E8A-4147-A177-3AD203B41FA5}">
                      <a16:colId xmlns:a16="http://schemas.microsoft.com/office/drawing/2014/main" val="20000"/>
                    </a:ext>
                  </a:extLst>
                </a:gridCol>
                <a:gridCol w="6719570">
                  <a:extLst>
                    <a:ext uri="{9D8B030D-6E8A-4147-A177-3AD203B41FA5}">
                      <a16:colId xmlns:a16="http://schemas.microsoft.com/office/drawing/2014/main" val="20001"/>
                    </a:ext>
                  </a:extLst>
                </a:gridCol>
              </a:tblGrid>
              <a:tr h="365125">
                <a:tc>
                  <a:txBody>
                    <a:bodyPr/>
                    <a:lstStyle/>
                    <a:p>
                      <a:pPr algn="ctr">
                        <a:lnSpc>
                          <a:spcPct val="100000"/>
                        </a:lnSpc>
                        <a:spcBef>
                          <a:spcPts val="245"/>
                        </a:spcBef>
                      </a:pPr>
                      <a:r>
                        <a:rPr sz="1800" b="1" spc="-50" dirty="0">
                          <a:solidFill>
                            <a:srgbClr val="FFFFFF"/>
                          </a:solidFill>
                          <a:latin typeface="Calibri"/>
                          <a:cs typeface="Calibri"/>
                        </a:rPr>
                        <a:t>#</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tc>
                  <a:txBody>
                    <a:bodyPr/>
                    <a:lstStyle/>
                    <a:p>
                      <a:pPr algn="ctr">
                        <a:lnSpc>
                          <a:spcPct val="100000"/>
                        </a:lnSpc>
                        <a:spcBef>
                          <a:spcPts val="245"/>
                        </a:spcBef>
                      </a:pPr>
                      <a:r>
                        <a:rPr sz="1800" b="1" spc="-10" dirty="0">
                          <a:solidFill>
                            <a:srgbClr val="FFFFFF"/>
                          </a:solidFill>
                          <a:latin typeface="Calibri"/>
                          <a:cs typeface="Calibri"/>
                        </a:rPr>
                        <a:t>STATEMENT</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extLst>
                  <a:ext uri="{0D108BD9-81ED-4DB2-BD59-A6C34878D82A}">
                    <a16:rowId xmlns:a16="http://schemas.microsoft.com/office/drawing/2014/main" val="10000"/>
                  </a:ext>
                </a:extLst>
              </a:tr>
              <a:tr h="641350">
                <a:tc>
                  <a:txBody>
                    <a:bodyPr/>
                    <a:lstStyle/>
                    <a:p>
                      <a:pPr marL="2540" algn="ctr">
                        <a:lnSpc>
                          <a:spcPct val="100000"/>
                        </a:lnSpc>
                        <a:spcBef>
                          <a:spcPts val="245"/>
                        </a:spcBef>
                      </a:pPr>
                      <a:r>
                        <a:rPr sz="1800" b="1" spc="-25" dirty="0">
                          <a:latin typeface="Calibri"/>
                          <a:cs typeface="Calibri"/>
                        </a:rPr>
                        <a:t>18</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45"/>
                        </a:spcBef>
                      </a:pPr>
                      <a:r>
                        <a:rPr sz="1800" b="1" spc="-10" dirty="0">
                          <a:latin typeface="Calibri"/>
                          <a:cs typeface="Calibri"/>
                        </a:rPr>
                        <a:t>Corrective</a:t>
                      </a:r>
                      <a:r>
                        <a:rPr sz="1800" b="1" spc="-60" dirty="0">
                          <a:latin typeface="Calibri"/>
                          <a:cs typeface="Calibri"/>
                        </a:rPr>
                        <a:t> </a:t>
                      </a:r>
                      <a:r>
                        <a:rPr sz="1800" b="1" dirty="0">
                          <a:latin typeface="Calibri"/>
                          <a:cs typeface="Calibri"/>
                        </a:rPr>
                        <a:t>actions</a:t>
                      </a:r>
                      <a:r>
                        <a:rPr sz="1800" b="1" spc="-25" dirty="0">
                          <a:latin typeface="Calibri"/>
                          <a:cs typeface="Calibri"/>
                        </a:rPr>
                        <a:t> </a:t>
                      </a:r>
                      <a:r>
                        <a:rPr sz="1800" b="1" dirty="0">
                          <a:latin typeface="Calibri"/>
                          <a:cs typeface="Calibri"/>
                        </a:rPr>
                        <a:t>are</a:t>
                      </a:r>
                      <a:r>
                        <a:rPr sz="1800" b="1" spc="-60" dirty="0">
                          <a:latin typeface="Calibri"/>
                          <a:cs typeface="Calibri"/>
                        </a:rPr>
                        <a:t> </a:t>
                      </a:r>
                      <a:r>
                        <a:rPr sz="1800" b="1" dirty="0">
                          <a:latin typeface="Calibri"/>
                          <a:cs typeface="Calibri"/>
                        </a:rPr>
                        <a:t>appropriate</a:t>
                      </a:r>
                      <a:r>
                        <a:rPr sz="1800" b="1" spc="-35" dirty="0">
                          <a:latin typeface="Calibri"/>
                          <a:cs typeface="Calibri"/>
                        </a:rPr>
                        <a:t> </a:t>
                      </a:r>
                      <a:r>
                        <a:rPr sz="1800" b="1" dirty="0">
                          <a:latin typeface="Calibri"/>
                          <a:cs typeface="Calibri"/>
                        </a:rPr>
                        <a:t>for</a:t>
                      </a:r>
                      <a:r>
                        <a:rPr sz="1800" b="1" spc="-40" dirty="0">
                          <a:latin typeface="Calibri"/>
                          <a:cs typeface="Calibri"/>
                        </a:rPr>
                        <a:t> </a:t>
                      </a:r>
                      <a:r>
                        <a:rPr sz="1800" b="1" dirty="0">
                          <a:latin typeface="Calibri"/>
                          <a:cs typeface="Calibri"/>
                        </a:rPr>
                        <a:t>eliminating</a:t>
                      </a:r>
                      <a:r>
                        <a:rPr sz="1800" b="1" spc="-10" dirty="0">
                          <a:latin typeface="Calibri"/>
                          <a:cs typeface="Calibri"/>
                        </a:rPr>
                        <a:t> </a:t>
                      </a:r>
                      <a:r>
                        <a:rPr sz="1800" b="1" dirty="0">
                          <a:latin typeface="Calibri"/>
                          <a:cs typeface="Calibri"/>
                        </a:rPr>
                        <a:t>the</a:t>
                      </a:r>
                      <a:r>
                        <a:rPr sz="1800" b="1" spc="-60" dirty="0">
                          <a:latin typeface="Calibri"/>
                          <a:cs typeface="Calibri"/>
                        </a:rPr>
                        <a:t> </a:t>
                      </a:r>
                      <a:r>
                        <a:rPr sz="1800" b="1" spc="-10" dirty="0">
                          <a:latin typeface="Calibri"/>
                          <a:cs typeface="Calibri"/>
                        </a:rPr>
                        <a:t>identified</a:t>
                      </a:r>
                      <a:endParaRPr sz="1800">
                        <a:latin typeface="Calibri"/>
                        <a:cs typeface="Calibri"/>
                      </a:endParaRPr>
                    </a:p>
                    <a:p>
                      <a:pPr marL="92075">
                        <a:lnSpc>
                          <a:spcPct val="100000"/>
                        </a:lnSpc>
                        <a:spcBef>
                          <a:spcPts val="5"/>
                        </a:spcBef>
                      </a:pPr>
                      <a:r>
                        <a:rPr sz="1800" b="1" spc="-10" dirty="0">
                          <a:latin typeface="Calibri"/>
                          <a:cs typeface="Calibri"/>
                        </a:rPr>
                        <a:t>rootcause</a:t>
                      </a:r>
                      <a:r>
                        <a:rPr sz="1800" b="1" spc="-45" dirty="0">
                          <a:latin typeface="Calibri"/>
                          <a:cs typeface="Calibri"/>
                        </a:rPr>
                        <a:t> </a:t>
                      </a:r>
                      <a:r>
                        <a:rPr sz="1800" b="1" dirty="0">
                          <a:latin typeface="Calibri"/>
                          <a:cs typeface="Calibri"/>
                        </a:rPr>
                        <a:t>and</a:t>
                      </a:r>
                      <a:r>
                        <a:rPr sz="1800" b="1" spc="-15" dirty="0">
                          <a:latin typeface="Calibri"/>
                          <a:cs typeface="Calibri"/>
                        </a:rPr>
                        <a:t> </a:t>
                      </a:r>
                      <a:r>
                        <a:rPr sz="1800" b="1" dirty="0">
                          <a:latin typeface="Calibri"/>
                          <a:cs typeface="Calibri"/>
                        </a:rPr>
                        <a:t>avoid</a:t>
                      </a:r>
                      <a:r>
                        <a:rPr sz="1800" b="1" spc="-5" dirty="0">
                          <a:latin typeface="Calibri"/>
                          <a:cs typeface="Calibri"/>
                        </a:rPr>
                        <a:t> </a:t>
                      </a:r>
                      <a:r>
                        <a:rPr sz="1800" b="1" spc="-10" dirty="0">
                          <a:latin typeface="Calibri"/>
                          <a:cs typeface="Calibri"/>
                        </a:rPr>
                        <a:t>reoccurence</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1"/>
                  </a:ext>
                </a:extLst>
              </a:tr>
              <a:tr h="640080">
                <a:tc>
                  <a:txBody>
                    <a:bodyPr/>
                    <a:lstStyle/>
                    <a:p>
                      <a:pPr marL="2540" algn="ctr">
                        <a:lnSpc>
                          <a:spcPct val="100000"/>
                        </a:lnSpc>
                        <a:spcBef>
                          <a:spcPts val="250"/>
                        </a:spcBef>
                      </a:pPr>
                      <a:r>
                        <a:rPr sz="1800" b="1" spc="-25" dirty="0">
                          <a:latin typeface="Calibri"/>
                          <a:cs typeface="Calibri"/>
                        </a:rPr>
                        <a:t>19</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50"/>
                        </a:spcBef>
                      </a:pPr>
                      <a:r>
                        <a:rPr sz="1800" b="1" spc="-10" dirty="0">
                          <a:latin typeface="Calibri"/>
                          <a:cs typeface="Calibri"/>
                        </a:rPr>
                        <a:t>Preventive</a:t>
                      </a:r>
                      <a:r>
                        <a:rPr sz="1800" b="1" spc="-50" dirty="0">
                          <a:latin typeface="Calibri"/>
                          <a:cs typeface="Calibri"/>
                        </a:rPr>
                        <a:t> </a:t>
                      </a:r>
                      <a:r>
                        <a:rPr sz="1800" b="1" dirty="0">
                          <a:latin typeface="Calibri"/>
                          <a:cs typeface="Calibri"/>
                        </a:rPr>
                        <a:t>actions</a:t>
                      </a:r>
                      <a:r>
                        <a:rPr sz="1800" b="1" spc="-30" dirty="0">
                          <a:latin typeface="Calibri"/>
                          <a:cs typeface="Calibri"/>
                        </a:rPr>
                        <a:t> </a:t>
                      </a:r>
                      <a:r>
                        <a:rPr sz="1800" b="1" dirty="0">
                          <a:latin typeface="Calibri"/>
                          <a:cs typeface="Calibri"/>
                        </a:rPr>
                        <a:t>are</a:t>
                      </a:r>
                      <a:r>
                        <a:rPr sz="1800" b="1" spc="-70" dirty="0">
                          <a:latin typeface="Calibri"/>
                          <a:cs typeface="Calibri"/>
                        </a:rPr>
                        <a:t> </a:t>
                      </a:r>
                      <a:r>
                        <a:rPr sz="1800" b="1" dirty="0">
                          <a:latin typeface="Calibri"/>
                          <a:cs typeface="Calibri"/>
                        </a:rPr>
                        <a:t>appropriate</a:t>
                      </a:r>
                      <a:r>
                        <a:rPr sz="1800" b="1" spc="-45" dirty="0">
                          <a:latin typeface="Calibri"/>
                          <a:cs typeface="Calibri"/>
                        </a:rPr>
                        <a:t> </a:t>
                      </a:r>
                      <a:r>
                        <a:rPr sz="1800" b="1" dirty="0">
                          <a:latin typeface="Calibri"/>
                          <a:cs typeface="Calibri"/>
                        </a:rPr>
                        <a:t>for</a:t>
                      </a:r>
                      <a:r>
                        <a:rPr sz="1800" b="1" spc="-50" dirty="0">
                          <a:latin typeface="Calibri"/>
                          <a:cs typeface="Calibri"/>
                        </a:rPr>
                        <a:t> </a:t>
                      </a:r>
                      <a:r>
                        <a:rPr sz="1800" b="1" dirty="0">
                          <a:latin typeface="Calibri"/>
                          <a:cs typeface="Calibri"/>
                        </a:rPr>
                        <a:t>eliminating</a:t>
                      </a:r>
                      <a:r>
                        <a:rPr sz="1800" b="1" spc="-40" dirty="0">
                          <a:latin typeface="Calibri"/>
                          <a:cs typeface="Calibri"/>
                        </a:rPr>
                        <a:t> </a:t>
                      </a:r>
                      <a:r>
                        <a:rPr sz="1800" b="1" dirty="0">
                          <a:latin typeface="Calibri"/>
                          <a:cs typeface="Calibri"/>
                        </a:rPr>
                        <a:t>the</a:t>
                      </a:r>
                      <a:r>
                        <a:rPr sz="1800" b="1" spc="-45" dirty="0">
                          <a:latin typeface="Calibri"/>
                          <a:cs typeface="Calibri"/>
                        </a:rPr>
                        <a:t> </a:t>
                      </a:r>
                      <a:r>
                        <a:rPr sz="1800" b="1" spc="-10" dirty="0">
                          <a:latin typeface="Calibri"/>
                          <a:cs typeface="Calibri"/>
                        </a:rPr>
                        <a:t>identified</a:t>
                      </a:r>
                      <a:endParaRPr sz="1800">
                        <a:latin typeface="Calibri"/>
                        <a:cs typeface="Calibri"/>
                      </a:endParaRPr>
                    </a:p>
                    <a:p>
                      <a:pPr marL="92075">
                        <a:lnSpc>
                          <a:spcPct val="100000"/>
                        </a:lnSpc>
                      </a:pPr>
                      <a:r>
                        <a:rPr sz="1800" b="1" spc="-10" dirty="0">
                          <a:latin typeface="Calibri"/>
                          <a:cs typeface="Calibri"/>
                        </a:rPr>
                        <a:t>rootcause</a:t>
                      </a:r>
                      <a:r>
                        <a:rPr sz="1800" b="1" spc="-35" dirty="0">
                          <a:latin typeface="Calibri"/>
                          <a:cs typeface="Calibri"/>
                        </a:rPr>
                        <a:t> </a:t>
                      </a:r>
                      <a:r>
                        <a:rPr sz="1800" b="1" dirty="0">
                          <a:latin typeface="Calibri"/>
                          <a:cs typeface="Calibri"/>
                        </a:rPr>
                        <a:t>and </a:t>
                      </a:r>
                      <a:r>
                        <a:rPr sz="1800" b="1" spc="-10" dirty="0">
                          <a:latin typeface="Calibri"/>
                          <a:cs typeface="Calibri"/>
                        </a:rPr>
                        <a:t>preventive occurence</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2"/>
                  </a:ext>
                </a:extLst>
              </a:tr>
              <a:tr h="370205">
                <a:tc>
                  <a:txBody>
                    <a:bodyPr/>
                    <a:lstStyle/>
                    <a:p>
                      <a:pPr marL="2540" algn="ctr">
                        <a:lnSpc>
                          <a:spcPct val="100000"/>
                        </a:lnSpc>
                        <a:spcBef>
                          <a:spcPts val="250"/>
                        </a:spcBef>
                      </a:pPr>
                      <a:r>
                        <a:rPr sz="1800" b="1" spc="-25" dirty="0">
                          <a:latin typeface="Calibri"/>
                          <a:cs typeface="Calibri"/>
                        </a:rPr>
                        <a:t>20</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0"/>
                        </a:spcBef>
                      </a:pPr>
                      <a:r>
                        <a:rPr sz="1800" b="1" spc="-10" dirty="0">
                          <a:latin typeface="Calibri"/>
                          <a:cs typeface="Calibri"/>
                        </a:rPr>
                        <a:t>Deliverables/supporting</a:t>
                      </a:r>
                      <a:r>
                        <a:rPr sz="1800" b="1" spc="-40" dirty="0">
                          <a:latin typeface="Calibri"/>
                          <a:cs typeface="Calibri"/>
                        </a:rPr>
                        <a:t> </a:t>
                      </a:r>
                      <a:r>
                        <a:rPr sz="1800" b="1" dirty="0">
                          <a:latin typeface="Calibri"/>
                          <a:cs typeface="Calibri"/>
                        </a:rPr>
                        <a:t>documentation</a:t>
                      </a:r>
                      <a:r>
                        <a:rPr sz="1800" b="1" spc="-10" dirty="0">
                          <a:latin typeface="Calibri"/>
                          <a:cs typeface="Calibri"/>
                        </a:rPr>
                        <a:t> </a:t>
                      </a:r>
                      <a:r>
                        <a:rPr sz="1800" b="1" dirty="0">
                          <a:latin typeface="Calibri"/>
                          <a:cs typeface="Calibri"/>
                        </a:rPr>
                        <a:t>is</a:t>
                      </a:r>
                      <a:r>
                        <a:rPr sz="1800" b="1" spc="-45" dirty="0">
                          <a:latin typeface="Calibri"/>
                          <a:cs typeface="Calibri"/>
                        </a:rPr>
                        <a:t> </a:t>
                      </a:r>
                      <a:r>
                        <a:rPr sz="1800" b="1" spc="-10" dirty="0">
                          <a:latin typeface="Calibri"/>
                          <a:cs typeface="Calibri"/>
                        </a:rPr>
                        <a:t>identified</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3"/>
                  </a:ext>
                </a:extLst>
              </a:tr>
              <a:tr h="640715">
                <a:tc>
                  <a:txBody>
                    <a:bodyPr/>
                    <a:lstStyle/>
                    <a:p>
                      <a:pPr marL="2540" algn="ctr">
                        <a:lnSpc>
                          <a:spcPct val="100000"/>
                        </a:lnSpc>
                        <a:spcBef>
                          <a:spcPts val="250"/>
                        </a:spcBef>
                      </a:pPr>
                      <a:r>
                        <a:rPr sz="1800" b="1" spc="-25" dirty="0">
                          <a:latin typeface="Calibri"/>
                          <a:cs typeface="Calibri"/>
                        </a:rPr>
                        <a:t>21</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92075">
                        <a:lnSpc>
                          <a:spcPct val="100000"/>
                        </a:lnSpc>
                        <a:spcBef>
                          <a:spcPts val="250"/>
                        </a:spcBef>
                      </a:pPr>
                      <a:r>
                        <a:rPr sz="1800" b="1" dirty="0">
                          <a:latin typeface="Calibri"/>
                          <a:cs typeface="Calibri"/>
                        </a:rPr>
                        <a:t>There</a:t>
                      </a:r>
                      <a:r>
                        <a:rPr sz="1800" b="1" spc="-60" dirty="0">
                          <a:latin typeface="Calibri"/>
                          <a:cs typeface="Calibri"/>
                        </a:rPr>
                        <a:t> </a:t>
                      </a:r>
                      <a:r>
                        <a:rPr sz="1800" b="1" dirty="0">
                          <a:latin typeface="Calibri"/>
                          <a:cs typeface="Calibri"/>
                        </a:rPr>
                        <a:t>is</a:t>
                      </a:r>
                      <a:r>
                        <a:rPr sz="1800" b="1" spc="-40" dirty="0">
                          <a:latin typeface="Calibri"/>
                          <a:cs typeface="Calibri"/>
                        </a:rPr>
                        <a:t> </a:t>
                      </a:r>
                      <a:r>
                        <a:rPr sz="1800" b="1" dirty="0">
                          <a:latin typeface="Calibri"/>
                          <a:cs typeface="Calibri"/>
                        </a:rPr>
                        <a:t>consistency</a:t>
                      </a:r>
                      <a:r>
                        <a:rPr sz="1800" b="1" spc="-30" dirty="0">
                          <a:latin typeface="Calibri"/>
                          <a:cs typeface="Calibri"/>
                        </a:rPr>
                        <a:t> </a:t>
                      </a:r>
                      <a:r>
                        <a:rPr sz="1800" b="1" dirty="0">
                          <a:latin typeface="Calibri"/>
                          <a:cs typeface="Calibri"/>
                        </a:rPr>
                        <a:t>between</a:t>
                      </a:r>
                      <a:r>
                        <a:rPr sz="1800" b="1" spc="-65" dirty="0">
                          <a:latin typeface="Calibri"/>
                          <a:cs typeface="Calibri"/>
                        </a:rPr>
                        <a:t> </a:t>
                      </a:r>
                      <a:r>
                        <a:rPr sz="1800" b="1" dirty="0">
                          <a:latin typeface="Calibri"/>
                          <a:cs typeface="Calibri"/>
                        </a:rPr>
                        <a:t>the</a:t>
                      </a:r>
                      <a:r>
                        <a:rPr sz="1800" b="1" spc="-35" dirty="0">
                          <a:latin typeface="Calibri"/>
                          <a:cs typeface="Calibri"/>
                        </a:rPr>
                        <a:t> </a:t>
                      </a:r>
                      <a:r>
                        <a:rPr sz="1800" b="1" dirty="0">
                          <a:latin typeface="Calibri"/>
                          <a:cs typeface="Calibri"/>
                        </a:rPr>
                        <a:t>problem,</a:t>
                      </a:r>
                      <a:r>
                        <a:rPr sz="1800" b="1" spc="-50" dirty="0">
                          <a:latin typeface="Calibri"/>
                          <a:cs typeface="Calibri"/>
                        </a:rPr>
                        <a:t> </a:t>
                      </a:r>
                      <a:r>
                        <a:rPr sz="1800" b="1" dirty="0">
                          <a:latin typeface="Calibri"/>
                          <a:cs typeface="Calibri"/>
                        </a:rPr>
                        <a:t>the</a:t>
                      </a:r>
                      <a:r>
                        <a:rPr sz="1800" b="1" spc="-35" dirty="0">
                          <a:latin typeface="Calibri"/>
                          <a:cs typeface="Calibri"/>
                        </a:rPr>
                        <a:t> </a:t>
                      </a:r>
                      <a:r>
                        <a:rPr sz="1800" b="1" spc="-10" dirty="0">
                          <a:latin typeface="Calibri"/>
                          <a:cs typeface="Calibri"/>
                        </a:rPr>
                        <a:t>investigational</a:t>
                      </a:r>
                      <a:endParaRPr sz="1800">
                        <a:latin typeface="Calibri"/>
                        <a:cs typeface="Calibri"/>
                      </a:endParaRPr>
                    </a:p>
                    <a:p>
                      <a:pPr marL="92075">
                        <a:lnSpc>
                          <a:spcPct val="100000"/>
                        </a:lnSpc>
                        <a:spcBef>
                          <a:spcPts val="5"/>
                        </a:spcBef>
                      </a:pPr>
                      <a:r>
                        <a:rPr sz="1800" b="1" dirty="0">
                          <a:latin typeface="Calibri"/>
                          <a:cs typeface="Calibri"/>
                        </a:rPr>
                        <a:t>finding</a:t>
                      </a:r>
                      <a:r>
                        <a:rPr sz="1800" b="1" spc="-15" dirty="0">
                          <a:latin typeface="Calibri"/>
                          <a:cs typeface="Calibri"/>
                        </a:rPr>
                        <a:t> </a:t>
                      </a:r>
                      <a:r>
                        <a:rPr sz="1800" b="1" dirty="0">
                          <a:latin typeface="Calibri"/>
                          <a:cs typeface="Calibri"/>
                        </a:rPr>
                        <a:t>and the</a:t>
                      </a:r>
                      <a:r>
                        <a:rPr sz="1800" b="1" spc="-20" dirty="0">
                          <a:latin typeface="Calibri"/>
                          <a:cs typeface="Calibri"/>
                        </a:rPr>
                        <a:t> CAPA</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4"/>
                  </a:ext>
                </a:extLst>
              </a:tr>
              <a:tr h="640080">
                <a:tc>
                  <a:txBody>
                    <a:bodyPr/>
                    <a:lstStyle/>
                    <a:p>
                      <a:pPr marL="2540" algn="ctr">
                        <a:lnSpc>
                          <a:spcPct val="100000"/>
                        </a:lnSpc>
                        <a:spcBef>
                          <a:spcPts val="254"/>
                        </a:spcBef>
                      </a:pPr>
                      <a:r>
                        <a:rPr sz="1800" b="1" spc="-25" dirty="0">
                          <a:latin typeface="Calibri"/>
                          <a:cs typeface="Calibri"/>
                        </a:rPr>
                        <a:t>22</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92075">
                        <a:lnSpc>
                          <a:spcPct val="100000"/>
                        </a:lnSpc>
                        <a:spcBef>
                          <a:spcPts val="254"/>
                        </a:spcBef>
                      </a:pPr>
                      <a:r>
                        <a:rPr sz="1800" b="1" spc="-10" dirty="0">
                          <a:latin typeface="Calibri"/>
                          <a:cs typeface="Calibri"/>
                        </a:rPr>
                        <a:t>Co-</a:t>
                      </a:r>
                      <a:r>
                        <a:rPr sz="1800" b="1" dirty="0">
                          <a:latin typeface="Calibri"/>
                          <a:cs typeface="Calibri"/>
                        </a:rPr>
                        <a:t>ordination</a:t>
                      </a:r>
                      <a:r>
                        <a:rPr sz="1800" b="1" spc="-20" dirty="0">
                          <a:latin typeface="Calibri"/>
                          <a:cs typeface="Calibri"/>
                        </a:rPr>
                        <a:t> </a:t>
                      </a:r>
                      <a:r>
                        <a:rPr sz="1800" b="1" dirty="0">
                          <a:latin typeface="Calibri"/>
                          <a:cs typeface="Calibri"/>
                        </a:rPr>
                        <a:t>led</a:t>
                      </a:r>
                      <a:r>
                        <a:rPr sz="1800" b="1" spc="-30" dirty="0">
                          <a:latin typeface="Calibri"/>
                          <a:cs typeface="Calibri"/>
                        </a:rPr>
                        <a:t> </a:t>
                      </a:r>
                      <a:r>
                        <a:rPr sz="1800" b="1" dirty="0">
                          <a:latin typeface="Calibri"/>
                          <a:cs typeface="Calibri"/>
                        </a:rPr>
                        <a:t>by</a:t>
                      </a:r>
                      <a:r>
                        <a:rPr sz="1800" b="1" spc="-50" dirty="0">
                          <a:latin typeface="Calibri"/>
                          <a:cs typeface="Calibri"/>
                        </a:rPr>
                        <a:t> </a:t>
                      </a:r>
                      <a:r>
                        <a:rPr sz="1800" b="1" dirty="0">
                          <a:latin typeface="Calibri"/>
                          <a:cs typeface="Calibri"/>
                        </a:rPr>
                        <a:t>the</a:t>
                      </a:r>
                      <a:r>
                        <a:rPr sz="1800" b="1" spc="-30" dirty="0">
                          <a:latin typeface="Calibri"/>
                          <a:cs typeface="Calibri"/>
                        </a:rPr>
                        <a:t> </a:t>
                      </a:r>
                      <a:r>
                        <a:rPr sz="1800" b="1" dirty="0">
                          <a:latin typeface="Calibri"/>
                          <a:cs typeface="Calibri"/>
                        </a:rPr>
                        <a:t>deviation</a:t>
                      </a:r>
                      <a:r>
                        <a:rPr sz="1800" b="1" spc="-20" dirty="0">
                          <a:latin typeface="Calibri"/>
                          <a:cs typeface="Calibri"/>
                        </a:rPr>
                        <a:t> </a:t>
                      </a:r>
                      <a:r>
                        <a:rPr sz="1800" b="1" dirty="0">
                          <a:latin typeface="Calibri"/>
                          <a:cs typeface="Calibri"/>
                        </a:rPr>
                        <a:t>owner</a:t>
                      </a:r>
                      <a:r>
                        <a:rPr sz="1800" b="1" spc="-45" dirty="0">
                          <a:latin typeface="Calibri"/>
                          <a:cs typeface="Calibri"/>
                        </a:rPr>
                        <a:t> </a:t>
                      </a:r>
                      <a:r>
                        <a:rPr sz="1800" b="1" dirty="0">
                          <a:latin typeface="Calibri"/>
                          <a:cs typeface="Calibri"/>
                        </a:rPr>
                        <a:t>is</a:t>
                      </a:r>
                      <a:r>
                        <a:rPr sz="1800" b="1" spc="-30" dirty="0">
                          <a:latin typeface="Calibri"/>
                          <a:cs typeface="Calibri"/>
                        </a:rPr>
                        <a:t> </a:t>
                      </a:r>
                      <a:r>
                        <a:rPr sz="1800" b="1" spc="-10" dirty="0">
                          <a:latin typeface="Calibri"/>
                          <a:cs typeface="Calibri"/>
                        </a:rPr>
                        <a:t>effective</a:t>
                      </a:r>
                      <a:r>
                        <a:rPr sz="1800" b="1" spc="-30" dirty="0">
                          <a:latin typeface="Calibri"/>
                          <a:cs typeface="Calibri"/>
                        </a:rPr>
                        <a:t> </a:t>
                      </a:r>
                      <a:r>
                        <a:rPr sz="1800" b="1" dirty="0">
                          <a:latin typeface="Calibri"/>
                          <a:cs typeface="Calibri"/>
                        </a:rPr>
                        <a:t>in</a:t>
                      </a:r>
                      <a:r>
                        <a:rPr sz="1800" b="1" spc="-45" dirty="0">
                          <a:latin typeface="Calibri"/>
                          <a:cs typeface="Calibri"/>
                        </a:rPr>
                        <a:t> </a:t>
                      </a:r>
                      <a:r>
                        <a:rPr sz="1800" b="1" spc="-10" dirty="0">
                          <a:latin typeface="Calibri"/>
                          <a:cs typeface="Calibri"/>
                        </a:rPr>
                        <a:t>completing</a:t>
                      </a:r>
                      <a:endParaRPr sz="1800">
                        <a:latin typeface="Calibri"/>
                        <a:cs typeface="Calibri"/>
                      </a:endParaRPr>
                    </a:p>
                    <a:p>
                      <a:pPr marL="92075">
                        <a:lnSpc>
                          <a:spcPct val="100000"/>
                        </a:lnSpc>
                      </a:pPr>
                      <a:r>
                        <a:rPr sz="1800" b="1" dirty="0">
                          <a:latin typeface="Calibri"/>
                          <a:cs typeface="Calibri"/>
                        </a:rPr>
                        <a:t>all</a:t>
                      </a:r>
                      <a:r>
                        <a:rPr sz="1800" b="1" spc="-10" dirty="0">
                          <a:latin typeface="Calibri"/>
                          <a:cs typeface="Calibri"/>
                        </a:rPr>
                        <a:t> </a:t>
                      </a:r>
                      <a:r>
                        <a:rPr sz="1800" b="1" dirty="0">
                          <a:latin typeface="Calibri"/>
                          <a:cs typeface="Calibri"/>
                        </a:rPr>
                        <a:t>tasks</a:t>
                      </a:r>
                      <a:r>
                        <a:rPr sz="1800" b="1" spc="-20" dirty="0">
                          <a:latin typeface="Calibri"/>
                          <a:cs typeface="Calibri"/>
                        </a:rPr>
                        <a:t> </a:t>
                      </a:r>
                      <a:r>
                        <a:rPr sz="1800" b="1" spc="-10" dirty="0">
                          <a:latin typeface="Calibri"/>
                          <a:cs typeface="Calibri"/>
                        </a:rPr>
                        <a:t>satisfactory </a:t>
                      </a:r>
                      <a:r>
                        <a:rPr sz="1800" b="1" dirty="0">
                          <a:latin typeface="Calibri"/>
                          <a:cs typeface="Calibri"/>
                        </a:rPr>
                        <a:t>on</a:t>
                      </a:r>
                      <a:r>
                        <a:rPr sz="1800" b="1" spc="-25" dirty="0">
                          <a:latin typeface="Calibri"/>
                          <a:cs typeface="Calibri"/>
                        </a:rPr>
                        <a:t> </a:t>
                      </a:r>
                      <a:r>
                        <a:rPr sz="1800" b="1" spc="-20" dirty="0">
                          <a:latin typeface="Calibri"/>
                          <a:cs typeface="Calibri"/>
                        </a:rPr>
                        <a:t>time</a:t>
                      </a:r>
                      <a:endParaRPr sz="180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5"/>
                  </a:ext>
                </a:extLst>
              </a:tr>
            </a:tbl>
          </a:graphicData>
        </a:graphic>
      </p:graphicFrame>
      <p:pic>
        <p:nvPicPr>
          <p:cNvPr id="5" name="Picture 4" descr="A black and red logo&#10;&#10;AI-generated content may be incorrect.">
            <a:extLst>
              <a:ext uri="{FF2B5EF4-FFF2-40B4-BE49-F238E27FC236}">
                <a16:creationId xmlns:a16="http://schemas.microsoft.com/office/drawing/2014/main" id="{33DA1E83-E9E8-4F1F-8B0A-213636F4C41A}"/>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Implementation</a:t>
            </a:r>
            <a:r>
              <a:rPr spc="-100" dirty="0"/>
              <a:t> </a:t>
            </a:r>
            <a:r>
              <a:rPr dirty="0"/>
              <a:t>and</a:t>
            </a:r>
            <a:r>
              <a:rPr spc="-45" dirty="0"/>
              <a:t> </a:t>
            </a:r>
            <a:r>
              <a:rPr spc="-10" dirty="0"/>
              <a:t>Follow-</a:t>
            </a:r>
            <a:r>
              <a:rPr dirty="0"/>
              <a:t>up</a:t>
            </a:r>
            <a:r>
              <a:rPr spc="-100" dirty="0"/>
              <a:t> </a:t>
            </a:r>
            <a:r>
              <a:rPr dirty="0"/>
              <a:t>of</a:t>
            </a:r>
            <a:r>
              <a:rPr spc="-35" dirty="0"/>
              <a:t> </a:t>
            </a:r>
            <a:r>
              <a:rPr spc="-10" dirty="0"/>
              <a:t>CAPAs</a:t>
            </a:r>
          </a:p>
        </p:txBody>
      </p:sp>
      <p:sp>
        <p:nvSpPr>
          <p:cNvPr id="3" name="object 3"/>
          <p:cNvSpPr txBox="1"/>
          <p:nvPr/>
        </p:nvSpPr>
        <p:spPr>
          <a:xfrm>
            <a:off x="1159865" y="1442435"/>
            <a:ext cx="8948420" cy="4131310"/>
          </a:xfrm>
          <a:prstGeom prst="rect">
            <a:avLst/>
          </a:prstGeom>
        </p:spPr>
        <p:txBody>
          <a:bodyPr vert="horz" wrap="square" lIns="0" tIns="107314" rIns="0" bIns="0" rtlCol="0">
            <a:spAutoFit/>
          </a:bodyPr>
          <a:lstStyle/>
          <a:p>
            <a:pPr marL="12700">
              <a:lnSpc>
                <a:spcPct val="100000"/>
              </a:lnSpc>
              <a:spcBef>
                <a:spcPts val="844"/>
              </a:spcBef>
            </a:pPr>
            <a:r>
              <a:rPr sz="3200" b="1" spc="-10" dirty="0">
                <a:solidFill>
                  <a:srgbClr val="EC7C30"/>
                </a:solidFill>
                <a:latin typeface="Calibri"/>
                <a:cs typeface="Calibri"/>
              </a:rPr>
              <a:t>C</a:t>
            </a:r>
            <a:r>
              <a:rPr sz="3200" spc="-10" dirty="0">
                <a:solidFill>
                  <a:srgbClr val="EC7C30"/>
                </a:solidFill>
                <a:latin typeface="Calibri"/>
                <a:cs typeface="Calibri"/>
              </a:rPr>
              <a:t>orrections</a:t>
            </a:r>
            <a:endParaRPr sz="3200">
              <a:latin typeface="Calibri"/>
              <a:cs typeface="Calibri"/>
            </a:endParaRPr>
          </a:p>
          <a:p>
            <a:pPr marL="814069" indent="-344170">
              <a:lnSpc>
                <a:spcPct val="100000"/>
              </a:lnSpc>
              <a:spcBef>
                <a:spcPts val="560"/>
              </a:spcBef>
              <a:buFont typeface="Wingdings"/>
              <a:buChar char=""/>
              <a:tabLst>
                <a:tab pos="814069" algn="l"/>
              </a:tabLst>
            </a:pPr>
            <a:r>
              <a:rPr sz="2400" spc="-10" dirty="0">
                <a:latin typeface="Calibri"/>
                <a:cs typeface="Calibri"/>
              </a:rPr>
              <a:t>Guarantee</a:t>
            </a:r>
            <a:r>
              <a:rPr sz="2400" spc="-85" dirty="0">
                <a:latin typeface="Calibri"/>
                <a:cs typeface="Calibri"/>
              </a:rPr>
              <a:t> </a:t>
            </a:r>
            <a:r>
              <a:rPr sz="2400" dirty="0">
                <a:latin typeface="Calibri"/>
                <a:cs typeface="Calibri"/>
              </a:rPr>
              <a:t>product</a:t>
            </a:r>
            <a:r>
              <a:rPr sz="2400" spc="-100" dirty="0">
                <a:latin typeface="Calibri"/>
                <a:cs typeface="Calibri"/>
              </a:rPr>
              <a:t> </a:t>
            </a:r>
            <a:r>
              <a:rPr sz="2400" spc="-35" dirty="0">
                <a:latin typeface="Calibri"/>
                <a:cs typeface="Calibri"/>
              </a:rPr>
              <a:t>safety,</a:t>
            </a:r>
            <a:r>
              <a:rPr sz="2400" spc="-50" dirty="0">
                <a:latin typeface="Calibri"/>
                <a:cs typeface="Calibri"/>
              </a:rPr>
              <a:t> </a:t>
            </a:r>
            <a:r>
              <a:rPr sz="2400" dirty="0">
                <a:latin typeface="Calibri"/>
                <a:cs typeface="Calibri"/>
              </a:rPr>
              <a:t>quality</a:t>
            </a:r>
            <a:r>
              <a:rPr sz="2400" spc="-90" dirty="0">
                <a:latin typeface="Calibri"/>
                <a:cs typeface="Calibri"/>
              </a:rPr>
              <a:t> </a:t>
            </a:r>
            <a:r>
              <a:rPr sz="2400" dirty="0">
                <a:latin typeface="Calibri"/>
                <a:cs typeface="Calibri"/>
              </a:rPr>
              <a:t>and</a:t>
            </a:r>
            <a:r>
              <a:rPr sz="2400" spc="-65" dirty="0">
                <a:latin typeface="Calibri"/>
                <a:cs typeface="Calibri"/>
              </a:rPr>
              <a:t> </a:t>
            </a:r>
            <a:r>
              <a:rPr sz="2400" spc="-10" dirty="0">
                <a:latin typeface="Calibri"/>
                <a:cs typeface="Calibri"/>
              </a:rPr>
              <a:t>efficacy</a:t>
            </a:r>
            <a:endParaRPr sz="2400">
              <a:latin typeface="Calibri"/>
              <a:cs typeface="Calibri"/>
            </a:endParaRPr>
          </a:p>
          <a:p>
            <a:pPr marL="814069" indent="-344170">
              <a:lnSpc>
                <a:spcPct val="100000"/>
              </a:lnSpc>
              <a:spcBef>
                <a:spcPts val="434"/>
              </a:spcBef>
              <a:buFont typeface="Wingdings"/>
              <a:buChar char=""/>
              <a:tabLst>
                <a:tab pos="814069" algn="l"/>
              </a:tabLst>
            </a:pPr>
            <a:r>
              <a:rPr sz="2400" dirty="0">
                <a:latin typeface="Calibri"/>
                <a:cs typeface="Calibri"/>
              </a:rPr>
              <a:t>Must</a:t>
            </a:r>
            <a:r>
              <a:rPr sz="2400" spc="-75" dirty="0">
                <a:latin typeface="Calibri"/>
                <a:cs typeface="Calibri"/>
              </a:rPr>
              <a:t> </a:t>
            </a:r>
            <a:r>
              <a:rPr sz="2400" dirty="0">
                <a:latin typeface="Calibri"/>
                <a:cs typeface="Calibri"/>
              </a:rPr>
              <a:t>be</a:t>
            </a:r>
            <a:r>
              <a:rPr sz="2400" spc="-60" dirty="0">
                <a:latin typeface="Calibri"/>
                <a:cs typeface="Calibri"/>
              </a:rPr>
              <a:t> </a:t>
            </a:r>
            <a:r>
              <a:rPr sz="2400" spc="-10" dirty="0">
                <a:latin typeface="Calibri"/>
                <a:cs typeface="Calibri"/>
              </a:rPr>
              <a:t>completed</a:t>
            </a:r>
            <a:r>
              <a:rPr sz="2400" spc="-70" dirty="0">
                <a:latin typeface="Calibri"/>
                <a:cs typeface="Calibri"/>
              </a:rPr>
              <a:t> </a:t>
            </a:r>
            <a:r>
              <a:rPr sz="2400" spc="-10" dirty="0">
                <a:latin typeface="Calibri"/>
                <a:cs typeface="Calibri"/>
              </a:rPr>
              <a:t>before</a:t>
            </a:r>
            <a:r>
              <a:rPr sz="2400" spc="-75" dirty="0">
                <a:latin typeface="Calibri"/>
                <a:cs typeface="Calibri"/>
              </a:rPr>
              <a:t> </a:t>
            </a:r>
            <a:r>
              <a:rPr sz="2400" dirty="0">
                <a:latin typeface="Calibri"/>
                <a:cs typeface="Calibri"/>
              </a:rPr>
              <a:t>product</a:t>
            </a:r>
            <a:r>
              <a:rPr sz="2400" spc="-95" dirty="0">
                <a:latin typeface="Calibri"/>
                <a:cs typeface="Calibri"/>
              </a:rPr>
              <a:t> </a:t>
            </a:r>
            <a:r>
              <a:rPr sz="2400" spc="-10" dirty="0">
                <a:latin typeface="Calibri"/>
                <a:cs typeface="Calibri"/>
              </a:rPr>
              <a:t>release</a:t>
            </a:r>
            <a:endParaRPr sz="2400">
              <a:latin typeface="Calibri"/>
              <a:cs typeface="Calibri"/>
            </a:endParaRPr>
          </a:p>
          <a:p>
            <a:pPr>
              <a:lnSpc>
                <a:spcPct val="100000"/>
              </a:lnSpc>
              <a:spcBef>
                <a:spcPts val="830"/>
              </a:spcBef>
              <a:buFont typeface="Wingdings"/>
              <a:buChar char=""/>
            </a:pPr>
            <a:endParaRPr sz="2400">
              <a:latin typeface="Calibri"/>
              <a:cs typeface="Calibri"/>
            </a:endParaRPr>
          </a:p>
          <a:p>
            <a:pPr marL="12700">
              <a:lnSpc>
                <a:spcPct val="100000"/>
              </a:lnSpc>
              <a:spcBef>
                <a:spcPts val="5"/>
              </a:spcBef>
            </a:pPr>
            <a:r>
              <a:rPr sz="3200" b="1" dirty="0">
                <a:solidFill>
                  <a:srgbClr val="EC7C30"/>
                </a:solidFill>
                <a:latin typeface="Calibri"/>
                <a:cs typeface="Calibri"/>
              </a:rPr>
              <a:t>C</a:t>
            </a:r>
            <a:r>
              <a:rPr sz="3200" dirty="0">
                <a:solidFill>
                  <a:srgbClr val="EC7C30"/>
                </a:solidFill>
                <a:latin typeface="Calibri"/>
                <a:cs typeface="Calibri"/>
              </a:rPr>
              <a:t>orrective</a:t>
            </a:r>
            <a:r>
              <a:rPr sz="3200" spc="-75" dirty="0">
                <a:solidFill>
                  <a:srgbClr val="EC7C30"/>
                </a:solidFill>
                <a:latin typeface="Calibri"/>
                <a:cs typeface="Calibri"/>
              </a:rPr>
              <a:t> </a:t>
            </a:r>
            <a:r>
              <a:rPr sz="3200" b="1" dirty="0">
                <a:solidFill>
                  <a:srgbClr val="EC7C30"/>
                </a:solidFill>
                <a:latin typeface="Calibri"/>
                <a:cs typeface="Calibri"/>
              </a:rPr>
              <a:t>A</a:t>
            </a:r>
            <a:r>
              <a:rPr sz="3200" dirty="0">
                <a:solidFill>
                  <a:srgbClr val="EC7C30"/>
                </a:solidFill>
                <a:latin typeface="Calibri"/>
                <a:cs typeface="Calibri"/>
              </a:rPr>
              <a:t>ctions</a:t>
            </a:r>
            <a:r>
              <a:rPr sz="3200" spc="-100" dirty="0">
                <a:solidFill>
                  <a:srgbClr val="EC7C30"/>
                </a:solidFill>
                <a:latin typeface="Calibri"/>
                <a:cs typeface="Calibri"/>
              </a:rPr>
              <a:t> </a:t>
            </a:r>
            <a:r>
              <a:rPr sz="3200" dirty="0">
                <a:solidFill>
                  <a:srgbClr val="EC7C30"/>
                </a:solidFill>
                <a:latin typeface="Calibri"/>
                <a:cs typeface="Calibri"/>
              </a:rPr>
              <a:t>&amp;</a:t>
            </a:r>
            <a:r>
              <a:rPr sz="3200" spc="-105" dirty="0">
                <a:solidFill>
                  <a:srgbClr val="EC7C30"/>
                </a:solidFill>
                <a:latin typeface="Calibri"/>
                <a:cs typeface="Calibri"/>
              </a:rPr>
              <a:t> </a:t>
            </a:r>
            <a:r>
              <a:rPr sz="3200" b="1" spc="-10" dirty="0">
                <a:solidFill>
                  <a:srgbClr val="EC7C30"/>
                </a:solidFill>
                <a:latin typeface="Calibri"/>
                <a:cs typeface="Calibri"/>
              </a:rPr>
              <a:t>P</a:t>
            </a:r>
            <a:r>
              <a:rPr sz="3200" spc="-10" dirty="0">
                <a:solidFill>
                  <a:srgbClr val="EC7C30"/>
                </a:solidFill>
                <a:latin typeface="Calibri"/>
                <a:cs typeface="Calibri"/>
              </a:rPr>
              <a:t>reventive</a:t>
            </a:r>
            <a:r>
              <a:rPr sz="3200" spc="-70" dirty="0">
                <a:solidFill>
                  <a:srgbClr val="EC7C30"/>
                </a:solidFill>
                <a:latin typeface="Calibri"/>
                <a:cs typeface="Calibri"/>
              </a:rPr>
              <a:t> </a:t>
            </a:r>
            <a:r>
              <a:rPr sz="3200" b="1" spc="-10" dirty="0">
                <a:solidFill>
                  <a:srgbClr val="EC7C30"/>
                </a:solidFill>
                <a:latin typeface="Calibri"/>
                <a:cs typeface="Calibri"/>
              </a:rPr>
              <a:t>A</a:t>
            </a:r>
            <a:r>
              <a:rPr sz="3200" spc="-10" dirty="0">
                <a:solidFill>
                  <a:srgbClr val="EC7C30"/>
                </a:solidFill>
                <a:latin typeface="Calibri"/>
                <a:cs typeface="Calibri"/>
              </a:rPr>
              <a:t>ctions</a:t>
            </a:r>
            <a:endParaRPr sz="3200">
              <a:latin typeface="Calibri"/>
              <a:cs typeface="Calibri"/>
            </a:endParaRPr>
          </a:p>
          <a:p>
            <a:pPr marL="814069" indent="-344170">
              <a:lnSpc>
                <a:spcPct val="100000"/>
              </a:lnSpc>
              <a:spcBef>
                <a:spcPts val="560"/>
              </a:spcBef>
              <a:buFont typeface="Wingdings"/>
              <a:buChar char=""/>
              <a:tabLst>
                <a:tab pos="814069" algn="l"/>
              </a:tabLst>
            </a:pPr>
            <a:r>
              <a:rPr sz="2400" dirty="0">
                <a:latin typeface="Calibri"/>
                <a:cs typeface="Calibri"/>
              </a:rPr>
              <a:t>Needed</a:t>
            </a:r>
            <a:r>
              <a:rPr sz="2400" spc="-80" dirty="0">
                <a:latin typeface="Calibri"/>
                <a:cs typeface="Calibri"/>
              </a:rPr>
              <a:t> </a:t>
            </a:r>
            <a:r>
              <a:rPr sz="2400" dirty="0">
                <a:latin typeface="Calibri"/>
                <a:cs typeface="Calibri"/>
              </a:rPr>
              <a:t>to</a:t>
            </a:r>
            <a:r>
              <a:rPr sz="2400" spc="-60" dirty="0">
                <a:latin typeface="Calibri"/>
                <a:cs typeface="Calibri"/>
              </a:rPr>
              <a:t> </a:t>
            </a:r>
            <a:r>
              <a:rPr sz="2400" dirty="0">
                <a:latin typeface="Calibri"/>
                <a:cs typeface="Calibri"/>
              </a:rPr>
              <a:t>address</a:t>
            </a:r>
            <a:r>
              <a:rPr sz="2400" spc="-90" dirty="0">
                <a:latin typeface="Calibri"/>
                <a:cs typeface="Calibri"/>
              </a:rPr>
              <a:t> </a:t>
            </a:r>
            <a:r>
              <a:rPr sz="2400" dirty="0">
                <a:latin typeface="Calibri"/>
                <a:cs typeface="Calibri"/>
              </a:rPr>
              <a:t>root</a:t>
            </a:r>
            <a:r>
              <a:rPr sz="2400" spc="-75" dirty="0">
                <a:latin typeface="Calibri"/>
                <a:cs typeface="Calibri"/>
              </a:rPr>
              <a:t> </a:t>
            </a:r>
            <a:r>
              <a:rPr sz="2400" spc="-10" dirty="0">
                <a:latin typeface="Calibri"/>
                <a:cs typeface="Calibri"/>
              </a:rPr>
              <a:t>cause(s)</a:t>
            </a:r>
            <a:endParaRPr sz="2400">
              <a:latin typeface="Calibri"/>
              <a:cs typeface="Calibri"/>
            </a:endParaRPr>
          </a:p>
          <a:p>
            <a:pPr marL="1271270" lvl="1" indent="-344170">
              <a:lnSpc>
                <a:spcPct val="100000"/>
              </a:lnSpc>
              <a:spcBef>
                <a:spcPts val="434"/>
              </a:spcBef>
              <a:buFont typeface="Arial MT"/>
              <a:buChar char="•"/>
              <a:tabLst>
                <a:tab pos="1271270" algn="l"/>
              </a:tabLst>
            </a:pPr>
            <a:r>
              <a:rPr sz="2400" dirty="0">
                <a:latin typeface="Calibri"/>
                <a:cs typeface="Calibri"/>
              </a:rPr>
              <a:t>CAs</a:t>
            </a:r>
            <a:r>
              <a:rPr sz="2400" spc="-70" dirty="0">
                <a:latin typeface="Calibri"/>
                <a:cs typeface="Calibri"/>
              </a:rPr>
              <a:t> </a:t>
            </a:r>
            <a:r>
              <a:rPr sz="2400" dirty="0">
                <a:latin typeface="Calibri"/>
                <a:cs typeface="Calibri"/>
              </a:rPr>
              <a:t>address</a:t>
            </a:r>
            <a:r>
              <a:rPr sz="2400" spc="-55" dirty="0">
                <a:latin typeface="Calibri"/>
                <a:cs typeface="Calibri"/>
              </a:rPr>
              <a:t> </a:t>
            </a:r>
            <a:r>
              <a:rPr sz="2400" b="1" dirty="0">
                <a:latin typeface="Calibri"/>
                <a:cs typeface="Calibri"/>
              </a:rPr>
              <a:t>observed</a:t>
            </a:r>
            <a:r>
              <a:rPr sz="2400" b="1" spc="-75" dirty="0">
                <a:latin typeface="Calibri"/>
                <a:cs typeface="Calibri"/>
              </a:rPr>
              <a:t> </a:t>
            </a:r>
            <a:r>
              <a:rPr sz="2400" dirty="0">
                <a:latin typeface="Calibri"/>
                <a:cs typeface="Calibri"/>
              </a:rPr>
              <a:t>root</a:t>
            </a:r>
            <a:r>
              <a:rPr sz="2400" spc="-60" dirty="0">
                <a:latin typeface="Calibri"/>
                <a:cs typeface="Calibri"/>
              </a:rPr>
              <a:t> </a:t>
            </a:r>
            <a:r>
              <a:rPr sz="2400" dirty="0">
                <a:latin typeface="Calibri"/>
                <a:cs typeface="Calibri"/>
              </a:rPr>
              <a:t>cause(s)</a:t>
            </a:r>
            <a:r>
              <a:rPr sz="2400" spc="-75" dirty="0">
                <a:latin typeface="Calibri"/>
                <a:cs typeface="Calibri"/>
              </a:rPr>
              <a:t> </a:t>
            </a:r>
            <a:r>
              <a:rPr sz="2400" dirty="0">
                <a:latin typeface="Calibri"/>
                <a:cs typeface="Calibri"/>
              </a:rPr>
              <a:t>to</a:t>
            </a:r>
            <a:r>
              <a:rPr sz="2400" spc="-60" dirty="0">
                <a:latin typeface="Calibri"/>
                <a:cs typeface="Calibri"/>
              </a:rPr>
              <a:t> </a:t>
            </a:r>
            <a:r>
              <a:rPr sz="2400" spc="-10" dirty="0">
                <a:latin typeface="Calibri"/>
                <a:cs typeface="Calibri"/>
              </a:rPr>
              <a:t>prevent</a:t>
            </a:r>
            <a:r>
              <a:rPr sz="2400" spc="-110" dirty="0">
                <a:latin typeface="Calibri"/>
                <a:cs typeface="Calibri"/>
              </a:rPr>
              <a:t> </a:t>
            </a:r>
            <a:r>
              <a:rPr sz="2400" b="1" spc="-10" dirty="0">
                <a:latin typeface="Calibri"/>
                <a:cs typeface="Calibri"/>
              </a:rPr>
              <a:t>recurrence</a:t>
            </a:r>
            <a:endParaRPr sz="2400">
              <a:latin typeface="Calibri"/>
              <a:cs typeface="Calibri"/>
            </a:endParaRPr>
          </a:p>
          <a:p>
            <a:pPr marL="1271270" lvl="1" indent="-344170">
              <a:lnSpc>
                <a:spcPct val="100000"/>
              </a:lnSpc>
              <a:spcBef>
                <a:spcPts val="430"/>
              </a:spcBef>
              <a:buFont typeface="Arial MT"/>
              <a:buChar char="•"/>
              <a:tabLst>
                <a:tab pos="1271270" algn="l"/>
              </a:tabLst>
            </a:pPr>
            <a:r>
              <a:rPr sz="2400" spc="-45" dirty="0">
                <a:latin typeface="Calibri"/>
                <a:cs typeface="Calibri"/>
              </a:rPr>
              <a:t>PAs</a:t>
            </a:r>
            <a:r>
              <a:rPr sz="2400" spc="-90" dirty="0">
                <a:latin typeface="Calibri"/>
                <a:cs typeface="Calibri"/>
              </a:rPr>
              <a:t> </a:t>
            </a:r>
            <a:r>
              <a:rPr sz="2400" dirty="0">
                <a:latin typeface="Calibri"/>
                <a:cs typeface="Calibri"/>
              </a:rPr>
              <a:t>address</a:t>
            </a:r>
            <a:r>
              <a:rPr sz="2400" spc="-65" dirty="0">
                <a:latin typeface="Calibri"/>
                <a:cs typeface="Calibri"/>
              </a:rPr>
              <a:t> </a:t>
            </a:r>
            <a:r>
              <a:rPr sz="2400" b="1" dirty="0">
                <a:latin typeface="Calibri"/>
                <a:cs typeface="Calibri"/>
              </a:rPr>
              <a:t>potential</a:t>
            </a:r>
            <a:r>
              <a:rPr sz="2400" b="1" spc="-75" dirty="0">
                <a:latin typeface="Calibri"/>
                <a:cs typeface="Calibri"/>
              </a:rPr>
              <a:t> </a:t>
            </a:r>
            <a:r>
              <a:rPr sz="2400" dirty="0">
                <a:latin typeface="Calibri"/>
                <a:cs typeface="Calibri"/>
              </a:rPr>
              <a:t>root</a:t>
            </a:r>
            <a:r>
              <a:rPr sz="2400" spc="-75" dirty="0">
                <a:latin typeface="Calibri"/>
                <a:cs typeface="Calibri"/>
              </a:rPr>
              <a:t> </a:t>
            </a:r>
            <a:r>
              <a:rPr sz="2400" dirty="0">
                <a:latin typeface="Calibri"/>
                <a:cs typeface="Calibri"/>
              </a:rPr>
              <a:t>causes(s)</a:t>
            </a:r>
            <a:r>
              <a:rPr sz="2400" spc="-55" dirty="0">
                <a:latin typeface="Calibri"/>
                <a:cs typeface="Calibri"/>
              </a:rPr>
              <a:t> </a:t>
            </a:r>
            <a:r>
              <a:rPr sz="2400" dirty="0">
                <a:latin typeface="Calibri"/>
                <a:cs typeface="Calibri"/>
              </a:rPr>
              <a:t>to</a:t>
            </a:r>
            <a:r>
              <a:rPr sz="2400" spc="-85" dirty="0">
                <a:latin typeface="Calibri"/>
                <a:cs typeface="Calibri"/>
              </a:rPr>
              <a:t> </a:t>
            </a:r>
            <a:r>
              <a:rPr sz="2400" spc="-10" dirty="0">
                <a:latin typeface="Calibri"/>
                <a:cs typeface="Calibri"/>
              </a:rPr>
              <a:t>prevent</a:t>
            </a:r>
            <a:r>
              <a:rPr sz="2400" spc="-75" dirty="0">
                <a:latin typeface="Calibri"/>
                <a:cs typeface="Calibri"/>
              </a:rPr>
              <a:t> </a:t>
            </a:r>
            <a:r>
              <a:rPr sz="2400" dirty="0">
                <a:latin typeface="Calibri"/>
                <a:cs typeface="Calibri"/>
              </a:rPr>
              <a:t>an</a:t>
            </a:r>
            <a:r>
              <a:rPr sz="2400" spc="-60" dirty="0">
                <a:latin typeface="Calibri"/>
                <a:cs typeface="Calibri"/>
              </a:rPr>
              <a:t> </a:t>
            </a:r>
            <a:r>
              <a:rPr sz="2400" b="1" spc="-10" dirty="0">
                <a:latin typeface="Calibri"/>
                <a:cs typeface="Calibri"/>
              </a:rPr>
              <a:t>occurrence</a:t>
            </a:r>
            <a:endParaRPr sz="2400">
              <a:latin typeface="Calibri"/>
              <a:cs typeface="Calibri"/>
            </a:endParaRPr>
          </a:p>
          <a:p>
            <a:pPr marL="814069" indent="-344170">
              <a:lnSpc>
                <a:spcPct val="100000"/>
              </a:lnSpc>
              <a:spcBef>
                <a:spcPts val="434"/>
              </a:spcBef>
              <a:buFont typeface="Wingdings"/>
              <a:buChar char=""/>
              <a:tabLst>
                <a:tab pos="814069" algn="l"/>
              </a:tabLst>
            </a:pPr>
            <a:r>
              <a:rPr sz="2400" dirty="0">
                <a:latin typeface="Calibri"/>
                <a:cs typeface="Calibri"/>
              </a:rPr>
              <a:t>May</a:t>
            </a:r>
            <a:r>
              <a:rPr sz="2400" spc="-65" dirty="0">
                <a:latin typeface="Calibri"/>
                <a:cs typeface="Calibri"/>
              </a:rPr>
              <a:t> </a:t>
            </a:r>
            <a:r>
              <a:rPr sz="2400" dirty="0">
                <a:latin typeface="Calibri"/>
                <a:cs typeface="Calibri"/>
              </a:rPr>
              <a:t>take</a:t>
            </a:r>
            <a:r>
              <a:rPr sz="2400" spc="-50" dirty="0">
                <a:latin typeface="Calibri"/>
                <a:cs typeface="Calibri"/>
              </a:rPr>
              <a:t> </a:t>
            </a:r>
            <a:r>
              <a:rPr sz="2400" dirty="0">
                <a:latin typeface="Calibri"/>
                <a:cs typeface="Calibri"/>
              </a:rPr>
              <a:t>time</a:t>
            </a:r>
            <a:r>
              <a:rPr sz="2400" spc="-65" dirty="0">
                <a:latin typeface="Calibri"/>
                <a:cs typeface="Calibri"/>
              </a:rPr>
              <a:t> </a:t>
            </a:r>
            <a:r>
              <a:rPr sz="2400" dirty="0">
                <a:latin typeface="Calibri"/>
                <a:cs typeface="Calibri"/>
              </a:rPr>
              <a:t>to</a:t>
            </a:r>
            <a:r>
              <a:rPr sz="2400" spc="-65" dirty="0">
                <a:latin typeface="Calibri"/>
                <a:cs typeface="Calibri"/>
              </a:rPr>
              <a:t> </a:t>
            </a:r>
            <a:r>
              <a:rPr sz="2400" dirty="0">
                <a:latin typeface="Calibri"/>
                <a:cs typeface="Calibri"/>
              </a:rPr>
              <a:t>fix</a:t>
            </a:r>
            <a:r>
              <a:rPr sz="2400" spc="-25" dirty="0">
                <a:latin typeface="Calibri"/>
                <a:cs typeface="Calibri"/>
              </a:rPr>
              <a:t> </a:t>
            </a:r>
            <a:r>
              <a:rPr sz="2400" dirty="0">
                <a:latin typeface="Calibri"/>
                <a:cs typeface="Calibri"/>
              </a:rPr>
              <a:t>–</a:t>
            </a:r>
            <a:r>
              <a:rPr sz="2400" spc="-45" dirty="0">
                <a:latin typeface="Calibri"/>
                <a:cs typeface="Calibri"/>
              </a:rPr>
              <a:t> </a:t>
            </a:r>
            <a:r>
              <a:rPr sz="2400" dirty="0">
                <a:latin typeface="Calibri"/>
                <a:cs typeface="Calibri"/>
              </a:rPr>
              <a:t>closure</a:t>
            </a:r>
            <a:r>
              <a:rPr sz="2400" spc="-65" dirty="0">
                <a:latin typeface="Calibri"/>
                <a:cs typeface="Calibri"/>
              </a:rPr>
              <a:t> </a:t>
            </a:r>
            <a:r>
              <a:rPr sz="2400" dirty="0">
                <a:latin typeface="Calibri"/>
                <a:cs typeface="Calibri"/>
              </a:rPr>
              <a:t>can</a:t>
            </a:r>
            <a:r>
              <a:rPr sz="2400" spc="-20" dirty="0">
                <a:latin typeface="Calibri"/>
                <a:cs typeface="Calibri"/>
              </a:rPr>
              <a:t> </a:t>
            </a:r>
            <a:r>
              <a:rPr sz="2400" dirty="0">
                <a:latin typeface="Calibri"/>
                <a:cs typeface="Calibri"/>
              </a:rPr>
              <a:t>be</a:t>
            </a:r>
            <a:r>
              <a:rPr sz="2400" spc="-45" dirty="0">
                <a:latin typeface="Calibri"/>
                <a:cs typeface="Calibri"/>
              </a:rPr>
              <a:t> </a:t>
            </a:r>
            <a:r>
              <a:rPr sz="2400" dirty="0">
                <a:latin typeface="Calibri"/>
                <a:cs typeface="Calibri"/>
              </a:rPr>
              <a:t>a</a:t>
            </a:r>
            <a:r>
              <a:rPr sz="2400" spc="-45" dirty="0">
                <a:latin typeface="Calibri"/>
                <a:cs typeface="Calibri"/>
              </a:rPr>
              <a:t> </a:t>
            </a:r>
            <a:r>
              <a:rPr sz="2400" spc="-10" dirty="0">
                <a:latin typeface="Calibri"/>
                <a:cs typeface="Calibri"/>
              </a:rPr>
              <a:t>problem!</a:t>
            </a:r>
            <a:endParaRPr sz="24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6F8CF65F-1599-B97F-CA20-ACE001F58B16}"/>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The</a:t>
            </a:r>
            <a:r>
              <a:rPr spc="-105" dirty="0"/>
              <a:t> </a:t>
            </a:r>
            <a:r>
              <a:rPr dirty="0"/>
              <a:t>Ideal</a:t>
            </a:r>
            <a:r>
              <a:rPr spc="-80" dirty="0"/>
              <a:t> </a:t>
            </a:r>
            <a:r>
              <a:rPr spc="-30" dirty="0"/>
              <a:t>CAPA</a:t>
            </a:r>
            <a:r>
              <a:rPr spc="-80" dirty="0"/>
              <a:t> </a:t>
            </a:r>
            <a:r>
              <a:rPr spc="-10" dirty="0"/>
              <a:t>System?</a:t>
            </a:r>
          </a:p>
        </p:txBody>
      </p:sp>
      <p:sp>
        <p:nvSpPr>
          <p:cNvPr id="3" name="object 3"/>
          <p:cNvSpPr txBox="1"/>
          <p:nvPr/>
        </p:nvSpPr>
        <p:spPr>
          <a:xfrm>
            <a:off x="700531" y="1498168"/>
            <a:ext cx="10774680" cy="1488440"/>
          </a:xfrm>
          <a:prstGeom prst="rect">
            <a:avLst/>
          </a:prstGeom>
        </p:spPr>
        <p:txBody>
          <a:bodyPr vert="horz" wrap="square" lIns="0" tIns="12065" rIns="0" bIns="0" rtlCol="0">
            <a:spAutoFit/>
          </a:bodyPr>
          <a:lstStyle/>
          <a:p>
            <a:pPr marL="12700">
              <a:lnSpc>
                <a:spcPct val="100000"/>
              </a:lnSpc>
              <a:spcBef>
                <a:spcPts val="95"/>
              </a:spcBef>
            </a:pPr>
            <a:r>
              <a:rPr sz="3200" spc="-40" dirty="0">
                <a:latin typeface="Calibri"/>
                <a:cs typeface="Calibri"/>
              </a:rPr>
              <a:t>CAPA</a:t>
            </a:r>
            <a:r>
              <a:rPr sz="3200" spc="-95" dirty="0">
                <a:latin typeface="Calibri"/>
                <a:cs typeface="Calibri"/>
              </a:rPr>
              <a:t> </a:t>
            </a:r>
            <a:r>
              <a:rPr sz="3200" spc="-20" dirty="0">
                <a:latin typeface="Calibri"/>
                <a:cs typeface="Calibri"/>
              </a:rPr>
              <a:t>systems</a:t>
            </a:r>
            <a:r>
              <a:rPr sz="3200" spc="-95" dirty="0">
                <a:latin typeface="Calibri"/>
                <a:cs typeface="Calibri"/>
              </a:rPr>
              <a:t> </a:t>
            </a:r>
            <a:r>
              <a:rPr sz="3200" dirty="0">
                <a:latin typeface="Calibri"/>
                <a:cs typeface="Calibri"/>
              </a:rPr>
              <a:t>don’t</a:t>
            </a:r>
            <a:r>
              <a:rPr sz="3200" spc="-90" dirty="0">
                <a:latin typeface="Calibri"/>
                <a:cs typeface="Calibri"/>
              </a:rPr>
              <a:t> </a:t>
            </a:r>
            <a:r>
              <a:rPr sz="3200" spc="-10" dirty="0">
                <a:latin typeface="Calibri"/>
                <a:cs typeface="Calibri"/>
              </a:rPr>
              <a:t>always</a:t>
            </a:r>
            <a:r>
              <a:rPr sz="3200" spc="-90" dirty="0">
                <a:latin typeface="Calibri"/>
                <a:cs typeface="Calibri"/>
              </a:rPr>
              <a:t> </a:t>
            </a:r>
            <a:r>
              <a:rPr sz="3200" dirty="0">
                <a:latin typeface="Calibri"/>
                <a:cs typeface="Calibri"/>
              </a:rPr>
              <a:t>deliver</a:t>
            </a:r>
            <a:r>
              <a:rPr sz="3200" spc="-125" dirty="0">
                <a:latin typeface="Calibri"/>
                <a:cs typeface="Calibri"/>
              </a:rPr>
              <a:t> </a:t>
            </a:r>
            <a:r>
              <a:rPr sz="3200" dirty="0">
                <a:latin typeface="Calibri"/>
                <a:cs typeface="Calibri"/>
              </a:rPr>
              <a:t>what</a:t>
            </a:r>
            <a:r>
              <a:rPr sz="3200" spc="-90" dirty="0">
                <a:latin typeface="Calibri"/>
                <a:cs typeface="Calibri"/>
              </a:rPr>
              <a:t> </a:t>
            </a:r>
            <a:r>
              <a:rPr sz="3200" dirty="0">
                <a:latin typeface="Calibri"/>
                <a:cs typeface="Calibri"/>
              </a:rPr>
              <a:t>the</a:t>
            </a:r>
            <a:r>
              <a:rPr sz="3200" spc="-110" dirty="0">
                <a:latin typeface="Calibri"/>
                <a:cs typeface="Calibri"/>
              </a:rPr>
              <a:t> </a:t>
            </a:r>
            <a:r>
              <a:rPr sz="3200" dirty="0">
                <a:latin typeface="Calibri"/>
                <a:cs typeface="Calibri"/>
              </a:rPr>
              <a:t>company</a:t>
            </a:r>
            <a:r>
              <a:rPr sz="3200" spc="-80" dirty="0">
                <a:latin typeface="Calibri"/>
                <a:cs typeface="Calibri"/>
              </a:rPr>
              <a:t> </a:t>
            </a:r>
            <a:r>
              <a:rPr sz="3200" dirty="0">
                <a:latin typeface="Calibri"/>
                <a:cs typeface="Calibri"/>
              </a:rPr>
              <a:t>using</a:t>
            </a:r>
            <a:r>
              <a:rPr sz="3200" spc="-85" dirty="0">
                <a:latin typeface="Calibri"/>
                <a:cs typeface="Calibri"/>
              </a:rPr>
              <a:t> </a:t>
            </a:r>
            <a:r>
              <a:rPr sz="3200" spc="-20" dirty="0">
                <a:latin typeface="Calibri"/>
                <a:cs typeface="Calibri"/>
              </a:rPr>
              <a:t>them</a:t>
            </a:r>
            <a:endParaRPr sz="3200">
              <a:latin typeface="Calibri"/>
              <a:cs typeface="Calibri"/>
            </a:endParaRPr>
          </a:p>
          <a:p>
            <a:pPr marL="12700">
              <a:lnSpc>
                <a:spcPct val="100000"/>
              </a:lnSpc>
            </a:pPr>
            <a:r>
              <a:rPr sz="3200" spc="-10" dirty="0">
                <a:latin typeface="Calibri"/>
                <a:cs typeface="Calibri"/>
              </a:rPr>
              <a:t>wants!</a:t>
            </a:r>
            <a:endParaRPr sz="3200">
              <a:latin typeface="Calibri"/>
              <a:cs typeface="Calibri"/>
            </a:endParaRPr>
          </a:p>
          <a:p>
            <a:pPr marL="469900" indent="-457200">
              <a:lnSpc>
                <a:spcPct val="100000"/>
              </a:lnSpc>
              <a:buFont typeface="Wingdings"/>
              <a:buChar char=""/>
              <a:tabLst>
                <a:tab pos="469900" algn="l"/>
              </a:tabLst>
            </a:pPr>
            <a:r>
              <a:rPr sz="3200" dirty="0">
                <a:latin typeface="Calibri"/>
                <a:cs typeface="Calibri"/>
              </a:rPr>
              <a:t>What</a:t>
            </a:r>
            <a:r>
              <a:rPr sz="3200" spc="-80" dirty="0">
                <a:latin typeface="Calibri"/>
                <a:cs typeface="Calibri"/>
              </a:rPr>
              <a:t> </a:t>
            </a:r>
            <a:r>
              <a:rPr sz="3200" dirty="0">
                <a:latin typeface="Calibri"/>
                <a:cs typeface="Calibri"/>
              </a:rPr>
              <a:t>do</a:t>
            </a:r>
            <a:r>
              <a:rPr sz="3200" spc="-85" dirty="0">
                <a:latin typeface="Calibri"/>
                <a:cs typeface="Calibri"/>
              </a:rPr>
              <a:t> </a:t>
            </a:r>
            <a:r>
              <a:rPr sz="3200" dirty="0">
                <a:latin typeface="Calibri"/>
                <a:cs typeface="Calibri"/>
              </a:rPr>
              <a:t>YOU</a:t>
            </a:r>
            <a:r>
              <a:rPr sz="3200" spc="-90" dirty="0">
                <a:latin typeface="Calibri"/>
                <a:cs typeface="Calibri"/>
              </a:rPr>
              <a:t> </a:t>
            </a:r>
            <a:r>
              <a:rPr sz="3200" dirty="0">
                <a:latin typeface="Calibri"/>
                <a:cs typeface="Calibri"/>
              </a:rPr>
              <a:t>want</a:t>
            </a:r>
            <a:r>
              <a:rPr sz="3200" spc="-80" dirty="0">
                <a:latin typeface="Calibri"/>
                <a:cs typeface="Calibri"/>
              </a:rPr>
              <a:t> </a:t>
            </a:r>
            <a:r>
              <a:rPr sz="3200" dirty="0">
                <a:latin typeface="Calibri"/>
                <a:cs typeface="Calibri"/>
              </a:rPr>
              <a:t>from</a:t>
            </a:r>
            <a:r>
              <a:rPr sz="3200" spc="-90" dirty="0">
                <a:latin typeface="Calibri"/>
                <a:cs typeface="Calibri"/>
              </a:rPr>
              <a:t> </a:t>
            </a:r>
            <a:r>
              <a:rPr sz="3200" dirty="0">
                <a:latin typeface="Calibri"/>
                <a:cs typeface="Calibri"/>
              </a:rPr>
              <a:t>the</a:t>
            </a:r>
            <a:r>
              <a:rPr sz="3200" spc="-105" dirty="0">
                <a:latin typeface="Calibri"/>
                <a:cs typeface="Calibri"/>
              </a:rPr>
              <a:t> </a:t>
            </a:r>
            <a:r>
              <a:rPr sz="3200" dirty="0">
                <a:latin typeface="Calibri"/>
                <a:cs typeface="Calibri"/>
              </a:rPr>
              <a:t>ideal</a:t>
            </a:r>
            <a:r>
              <a:rPr sz="3200" spc="-85" dirty="0">
                <a:latin typeface="Calibri"/>
                <a:cs typeface="Calibri"/>
              </a:rPr>
              <a:t> </a:t>
            </a:r>
            <a:r>
              <a:rPr sz="3200" spc="-40" dirty="0">
                <a:latin typeface="Calibri"/>
                <a:cs typeface="Calibri"/>
              </a:rPr>
              <a:t>CAPA</a:t>
            </a:r>
            <a:r>
              <a:rPr sz="3200" spc="-85" dirty="0">
                <a:latin typeface="Calibri"/>
                <a:cs typeface="Calibri"/>
              </a:rPr>
              <a:t> </a:t>
            </a:r>
            <a:r>
              <a:rPr sz="3200" spc="-10" dirty="0">
                <a:latin typeface="Calibri"/>
                <a:cs typeface="Calibri"/>
              </a:rPr>
              <a:t>system?</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62D56836-9D7D-F55B-23BA-A6C6E791D99B}"/>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dirty="0"/>
              <a:t>Common</a:t>
            </a:r>
            <a:r>
              <a:rPr spc="-80" dirty="0"/>
              <a:t> </a:t>
            </a:r>
            <a:r>
              <a:rPr dirty="0"/>
              <a:t>Problems</a:t>
            </a:r>
            <a:r>
              <a:rPr spc="-55" dirty="0"/>
              <a:t> </a:t>
            </a:r>
            <a:r>
              <a:rPr dirty="0"/>
              <a:t>with</a:t>
            </a:r>
            <a:r>
              <a:rPr spc="-25" dirty="0"/>
              <a:t> CAPAs</a:t>
            </a:r>
          </a:p>
        </p:txBody>
      </p:sp>
      <p:sp>
        <p:nvSpPr>
          <p:cNvPr id="3" name="object 3"/>
          <p:cNvSpPr txBox="1"/>
          <p:nvPr/>
        </p:nvSpPr>
        <p:spPr>
          <a:xfrm>
            <a:off x="2060575" y="1371602"/>
            <a:ext cx="5937885" cy="3987165"/>
          </a:xfrm>
          <a:prstGeom prst="rect">
            <a:avLst/>
          </a:prstGeom>
        </p:spPr>
        <p:txBody>
          <a:bodyPr vert="horz" wrap="square" lIns="0" tIns="89535" rIns="0" bIns="0" rtlCol="0">
            <a:spAutoFit/>
          </a:bodyPr>
          <a:lstStyle/>
          <a:p>
            <a:pPr marL="472440" indent="-459740">
              <a:lnSpc>
                <a:spcPct val="100000"/>
              </a:lnSpc>
              <a:spcBef>
                <a:spcPts val="705"/>
              </a:spcBef>
              <a:buFont typeface="Wingdings"/>
              <a:buChar char=""/>
              <a:tabLst>
                <a:tab pos="472440" algn="l"/>
              </a:tabLst>
            </a:pPr>
            <a:r>
              <a:rPr sz="3200" dirty="0">
                <a:latin typeface="Calibri"/>
                <a:cs typeface="Calibri"/>
              </a:rPr>
              <a:t>Don’t</a:t>
            </a:r>
            <a:r>
              <a:rPr sz="3200" spc="-80" dirty="0">
                <a:latin typeface="Calibri"/>
                <a:cs typeface="Calibri"/>
              </a:rPr>
              <a:t> </a:t>
            </a:r>
            <a:r>
              <a:rPr sz="3200" dirty="0">
                <a:latin typeface="Calibri"/>
                <a:cs typeface="Calibri"/>
              </a:rPr>
              <a:t>address</a:t>
            </a:r>
            <a:r>
              <a:rPr sz="3200" spc="-75" dirty="0">
                <a:latin typeface="Calibri"/>
                <a:cs typeface="Calibri"/>
              </a:rPr>
              <a:t> </a:t>
            </a:r>
            <a:r>
              <a:rPr sz="3200" dirty="0">
                <a:latin typeface="Calibri"/>
                <a:cs typeface="Calibri"/>
              </a:rPr>
              <a:t>root</a:t>
            </a:r>
            <a:r>
              <a:rPr sz="3200" spc="-80" dirty="0">
                <a:latin typeface="Calibri"/>
                <a:cs typeface="Calibri"/>
              </a:rPr>
              <a:t> </a:t>
            </a:r>
            <a:r>
              <a:rPr sz="3200" spc="-10" dirty="0">
                <a:latin typeface="Calibri"/>
                <a:cs typeface="Calibri"/>
              </a:rPr>
              <a:t>cause(s)</a:t>
            </a:r>
            <a:endParaRPr sz="3200">
              <a:latin typeface="Calibri"/>
              <a:cs typeface="Calibri"/>
            </a:endParaRPr>
          </a:p>
          <a:p>
            <a:pPr marL="471805" indent="-459105">
              <a:lnSpc>
                <a:spcPct val="100000"/>
              </a:lnSpc>
              <a:spcBef>
                <a:spcPts val="605"/>
              </a:spcBef>
              <a:buFont typeface="Wingdings"/>
              <a:buChar char=""/>
              <a:tabLst>
                <a:tab pos="471805" algn="l"/>
              </a:tabLst>
            </a:pPr>
            <a:r>
              <a:rPr sz="3200" spc="-10" dirty="0">
                <a:latin typeface="Calibri"/>
                <a:cs typeface="Calibri"/>
              </a:rPr>
              <a:t>Wrong</a:t>
            </a:r>
            <a:r>
              <a:rPr sz="3200" spc="-85" dirty="0">
                <a:latin typeface="Calibri"/>
                <a:cs typeface="Calibri"/>
              </a:rPr>
              <a:t> </a:t>
            </a:r>
            <a:r>
              <a:rPr sz="3200" dirty="0">
                <a:latin typeface="Calibri"/>
                <a:cs typeface="Calibri"/>
              </a:rPr>
              <a:t>people</a:t>
            </a:r>
            <a:r>
              <a:rPr sz="3200" spc="-120" dirty="0">
                <a:latin typeface="Calibri"/>
                <a:cs typeface="Calibri"/>
              </a:rPr>
              <a:t> </a:t>
            </a:r>
            <a:r>
              <a:rPr sz="3200" spc="-10" dirty="0">
                <a:latin typeface="Calibri"/>
                <a:cs typeface="Calibri"/>
              </a:rPr>
              <a:t>actioned</a:t>
            </a:r>
            <a:endParaRPr sz="3200">
              <a:latin typeface="Calibri"/>
              <a:cs typeface="Calibri"/>
            </a:endParaRPr>
          </a:p>
          <a:p>
            <a:pPr marL="471805" indent="-459105">
              <a:lnSpc>
                <a:spcPct val="100000"/>
              </a:lnSpc>
              <a:spcBef>
                <a:spcPts val="625"/>
              </a:spcBef>
              <a:buFont typeface="Wingdings"/>
              <a:buChar char=""/>
              <a:tabLst>
                <a:tab pos="471805" algn="l"/>
              </a:tabLst>
            </a:pPr>
            <a:r>
              <a:rPr sz="3200" dirty="0">
                <a:latin typeface="Calibri"/>
                <a:cs typeface="Calibri"/>
              </a:rPr>
              <a:t>No</a:t>
            </a:r>
            <a:r>
              <a:rPr sz="3200" spc="-55" dirty="0">
                <a:latin typeface="Calibri"/>
                <a:cs typeface="Calibri"/>
              </a:rPr>
              <a:t> </a:t>
            </a:r>
            <a:r>
              <a:rPr sz="3200" dirty="0">
                <a:latin typeface="Calibri"/>
                <a:cs typeface="Calibri"/>
              </a:rPr>
              <a:t>‘buy</a:t>
            </a:r>
            <a:r>
              <a:rPr sz="3200" spc="-15" dirty="0">
                <a:latin typeface="Calibri"/>
                <a:cs typeface="Calibri"/>
              </a:rPr>
              <a:t> </a:t>
            </a:r>
            <a:r>
              <a:rPr sz="3200" spc="-25" dirty="0">
                <a:latin typeface="Calibri"/>
                <a:cs typeface="Calibri"/>
              </a:rPr>
              <a:t>in’</a:t>
            </a:r>
            <a:endParaRPr sz="3200">
              <a:latin typeface="Calibri"/>
              <a:cs typeface="Calibri"/>
            </a:endParaRPr>
          </a:p>
          <a:p>
            <a:pPr marL="472440" indent="-459740">
              <a:lnSpc>
                <a:spcPct val="100000"/>
              </a:lnSpc>
              <a:spcBef>
                <a:spcPts val="625"/>
              </a:spcBef>
              <a:buFont typeface="Wingdings"/>
              <a:buChar char=""/>
              <a:tabLst>
                <a:tab pos="472440" algn="l"/>
              </a:tabLst>
            </a:pPr>
            <a:r>
              <a:rPr sz="3200" spc="-10" dirty="0">
                <a:latin typeface="Calibri"/>
                <a:cs typeface="Calibri"/>
              </a:rPr>
              <a:t>Resource</a:t>
            </a:r>
            <a:r>
              <a:rPr sz="3200" spc="-65" dirty="0">
                <a:latin typeface="Calibri"/>
                <a:cs typeface="Calibri"/>
              </a:rPr>
              <a:t> </a:t>
            </a:r>
            <a:r>
              <a:rPr sz="3200" spc="-10" dirty="0">
                <a:latin typeface="Calibri"/>
                <a:cs typeface="Calibri"/>
              </a:rPr>
              <a:t>availability</a:t>
            </a:r>
            <a:r>
              <a:rPr sz="3200" spc="-90" dirty="0">
                <a:latin typeface="Calibri"/>
                <a:cs typeface="Calibri"/>
              </a:rPr>
              <a:t> </a:t>
            </a:r>
            <a:r>
              <a:rPr sz="3200" dirty="0">
                <a:latin typeface="Calibri"/>
                <a:cs typeface="Calibri"/>
              </a:rPr>
              <a:t>not</a:t>
            </a:r>
            <a:r>
              <a:rPr sz="3200" spc="-90" dirty="0">
                <a:latin typeface="Calibri"/>
                <a:cs typeface="Calibri"/>
              </a:rPr>
              <a:t> </a:t>
            </a:r>
            <a:r>
              <a:rPr sz="3200" spc="-10" dirty="0">
                <a:latin typeface="Calibri"/>
                <a:cs typeface="Calibri"/>
              </a:rPr>
              <a:t>checked</a:t>
            </a:r>
            <a:endParaRPr sz="3200">
              <a:latin typeface="Calibri"/>
              <a:cs typeface="Calibri"/>
            </a:endParaRPr>
          </a:p>
          <a:p>
            <a:pPr marL="472440" indent="-459740">
              <a:lnSpc>
                <a:spcPct val="100000"/>
              </a:lnSpc>
              <a:spcBef>
                <a:spcPts val="600"/>
              </a:spcBef>
              <a:buFont typeface="Wingdings"/>
              <a:buChar char=""/>
              <a:tabLst>
                <a:tab pos="472440" algn="l"/>
              </a:tabLst>
            </a:pPr>
            <a:r>
              <a:rPr sz="3200" spc="-10" dirty="0">
                <a:latin typeface="Calibri"/>
                <a:cs typeface="Calibri"/>
              </a:rPr>
              <a:t>Inappropriate</a:t>
            </a:r>
            <a:r>
              <a:rPr sz="3200" spc="-125" dirty="0">
                <a:latin typeface="Calibri"/>
                <a:cs typeface="Calibri"/>
              </a:rPr>
              <a:t> </a:t>
            </a:r>
            <a:r>
              <a:rPr sz="3200" spc="-10" dirty="0">
                <a:latin typeface="Calibri"/>
                <a:cs typeface="Calibri"/>
              </a:rPr>
              <a:t>timelines</a:t>
            </a:r>
            <a:endParaRPr sz="3200">
              <a:latin typeface="Calibri"/>
              <a:cs typeface="Calibri"/>
            </a:endParaRPr>
          </a:p>
          <a:p>
            <a:pPr marL="472440" indent="-459740">
              <a:lnSpc>
                <a:spcPct val="100000"/>
              </a:lnSpc>
              <a:spcBef>
                <a:spcPts val="625"/>
              </a:spcBef>
              <a:buFont typeface="Wingdings"/>
              <a:buChar char=""/>
              <a:tabLst>
                <a:tab pos="472440" algn="l"/>
              </a:tabLst>
            </a:pPr>
            <a:r>
              <a:rPr sz="3200" dirty="0">
                <a:latin typeface="Calibri"/>
                <a:cs typeface="Calibri"/>
              </a:rPr>
              <a:t>Completion</a:t>
            </a:r>
            <a:r>
              <a:rPr sz="3200" spc="-70" dirty="0">
                <a:latin typeface="Calibri"/>
                <a:cs typeface="Calibri"/>
              </a:rPr>
              <a:t> </a:t>
            </a:r>
            <a:r>
              <a:rPr sz="3200" dirty="0">
                <a:latin typeface="Calibri"/>
                <a:cs typeface="Calibri"/>
              </a:rPr>
              <a:t>not</a:t>
            </a:r>
            <a:r>
              <a:rPr sz="3200" spc="-85" dirty="0">
                <a:latin typeface="Calibri"/>
                <a:cs typeface="Calibri"/>
              </a:rPr>
              <a:t> </a:t>
            </a:r>
            <a:r>
              <a:rPr sz="3200" spc="-10" dirty="0">
                <a:latin typeface="Calibri"/>
                <a:cs typeface="Calibri"/>
              </a:rPr>
              <a:t>checked</a:t>
            </a:r>
            <a:endParaRPr sz="3200">
              <a:latin typeface="Calibri"/>
              <a:cs typeface="Calibri"/>
            </a:endParaRPr>
          </a:p>
          <a:p>
            <a:pPr marL="471805" indent="-459105">
              <a:lnSpc>
                <a:spcPct val="100000"/>
              </a:lnSpc>
              <a:spcBef>
                <a:spcPts val="630"/>
              </a:spcBef>
              <a:buFont typeface="Wingdings"/>
              <a:buChar char=""/>
              <a:tabLst>
                <a:tab pos="471805" algn="l"/>
              </a:tabLst>
            </a:pPr>
            <a:r>
              <a:rPr sz="3200" dirty="0">
                <a:latin typeface="Calibri"/>
                <a:cs typeface="Calibri"/>
              </a:rPr>
              <a:t>No</a:t>
            </a:r>
            <a:r>
              <a:rPr sz="3200" spc="-95" dirty="0">
                <a:latin typeface="Calibri"/>
                <a:cs typeface="Calibri"/>
              </a:rPr>
              <a:t> </a:t>
            </a:r>
            <a:r>
              <a:rPr sz="3200" dirty="0">
                <a:latin typeface="Calibri"/>
                <a:cs typeface="Calibri"/>
              </a:rPr>
              <a:t>assessment</a:t>
            </a:r>
            <a:r>
              <a:rPr sz="3200" spc="-45" dirty="0">
                <a:latin typeface="Calibri"/>
                <a:cs typeface="Calibri"/>
              </a:rPr>
              <a:t> </a:t>
            </a:r>
            <a:r>
              <a:rPr sz="3200" dirty="0">
                <a:latin typeface="Calibri"/>
                <a:cs typeface="Calibri"/>
              </a:rPr>
              <a:t>of</a:t>
            </a:r>
            <a:r>
              <a:rPr sz="3200" spc="-90" dirty="0">
                <a:latin typeface="Calibri"/>
                <a:cs typeface="Calibri"/>
              </a:rPr>
              <a:t> </a:t>
            </a:r>
            <a:r>
              <a:rPr sz="3200" spc="-10" dirty="0">
                <a:latin typeface="Calibri"/>
                <a:cs typeface="Calibri"/>
              </a:rPr>
              <a:t>success</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E97604A7-AD49-4C6E-E536-65CDB9A701EF}"/>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spc="-30" dirty="0"/>
              <a:t>CAPA</a:t>
            </a:r>
            <a:r>
              <a:rPr spc="-190" dirty="0"/>
              <a:t> </a:t>
            </a:r>
            <a:r>
              <a:rPr spc="-10" dirty="0"/>
              <a:t>Guidance</a:t>
            </a:r>
          </a:p>
        </p:txBody>
      </p:sp>
      <p:sp>
        <p:nvSpPr>
          <p:cNvPr id="3" name="object 3"/>
          <p:cNvSpPr txBox="1"/>
          <p:nvPr/>
        </p:nvSpPr>
        <p:spPr>
          <a:xfrm>
            <a:off x="2060575" y="1409776"/>
            <a:ext cx="6975475" cy="4787900"/>
          </a:xfrm>
          <a:prstGeom prst="rect">
            <a:avLst/>
          </a:prstGeom>
        </p:spPr>
        <p:txBody>
          <a:bodyPr vert="horz" wrap="square" lIns="0" tIns="12065" rIns="0" bIns="0" rtlCol="0">
            <a:spAutoFit/>
          </a:bodyPr>
          <a:lstStyle/>
          <a:p>
            <a:pPr marL="472440" indent="-459740">
              <a:lnSpc>
                <a:spcPts val="3710"/>
              </a:lnSpc>
              <a:spcBef>
                <a:spcPts val="95"/>
              </a:spcBef>
              <a:buFont typeface="Wingdings"/>
              <a:buChar char=""/>
              <a:tabLst>
                <a:tab pos="472440" algn="l"/>
              </a:tabLst>
            </a:pPr>
            <a:r>
              <a:rPr sz="3200" dirty="0">
                <a:latin typeface="Calibri"/>
                <a:cs typeface="Calibri"/>
              </a:rPr>
              <a:t>Actions</a:t>
            </a:r>
            <a:r>
              <a:rPr sz="3200" spc="-110" dirty="0">
                <a:latin typeface="Calibri"/>
                <a:cs typeface="Calibri"/>
              </a:rPr>
              <a:t> </a:t>
            </a:r>
            <a:r>
              <a:rPr sz="3200" dirty="0">
                <a:latin typeface="Calibri"/>
                <a:cs typeface="Calibri"/>
              </a:rPr>
              <a:t>must</a:t>
            </a:r>
            <a:r>
              <a:rPr sz="3200" spc="-95" dirty="0">
                <a:latin typeface="Calibri"/>
                <a:cs typeface="Calibri"/>
              </a:rPr>
              <a:t> </a:t>
            </a:r>
            <a:r>
              <a:rPr sz="3200" spc="-25" dirty="0">
                <a:latin typeface="Calibri"/>
                <a:cs typeface="Calibri"/>
              </a:rPr>
              <a:t>be</a:t>
            </a:r>
            <a:endParaRPr sz="3200">
              <a:latin typeface="Calibri"/>
              <a:cs typeface="Calibri"/>
            </a:endParaRPr>
          </a:p>
          <a:p>
            <a:pPr marL="850900" lvl="1" indent="-381000">
              <a:lnSpc>
                <a:spcPts val="3575"/>
              </a:lnSpc>
              <a:buFont typeface="Arial MT"/>
              <a:buChar char="•"/>
              <a:tabLst>
                <a:tab pos="850900" algn="l"/>
              </a:tabLst>
            </a:pPr>
            <a:r>
              <a:rPr sz="3200" spc="-10" dirty="0">
                <a:latin typeface="Calibri"/>
                <a:cs typeface="Calibri"/>
              </a:rPr>
              <a:t>Clear</a:t>
            </a:r>
            <a:endParaRPr sz="3200">
              <a:latin typeface="Calibri"/>
              <a:cs typeface="Calibri"/>
            </a:endParaRPr>
          </a:p>
          <a:p>
            <a:pPr marL="850900" lvl="1" indent="-381000">
              <a:lnSpc>
                <a:spcPts val="3575"/>
              </a:lnSpc>
              <a:buFont typeface="Arial MT"/>
              <a:buChar char="•"/>
              <a:tabLst>
                <a:tab pos="850900" algn="l"/>
              </a:tabLst>
            </a:pPr>
            <a:r>
              <a:rPr sz="3200" spc="-10" dirty="0">
                <a:latin typeface="Calibri"/>
                <a:cs typeface="Calibri"/>
              </a:rPr>
              <a:t>Concise</a:t>
            </a:r>
            <a:endParaRPr sz="3200">
              <a:latin typeface="Calibri"/>
              <a:cs typeface="Calibri"/>
            </a:endParaRPr>
          </a:p>
          <a:p>
            <a:pPr marL="850900" lvl="1" indent="-381000">
              <a:lnSpc>
                <a:spcPts val="3565"/>
              </a:lnSpc>
              <a:buFont typeface="Arial MT"/>
              <a:buChar char="•"/>
              <a:tabLst>
                <a:tab pos="850900" algn="l"/>
              </a:tabLst>
            </a:pPr>
            <a:r>
              <a:rPr sz="3200" spc="-10" dirty="0">
                <a:latin typeface="Calibri"/>
                <a:cs typeface="Calibri"/>
              </a:rPr>
              <a:t>Relevant</a:t>
            </a:r>
            <a:endParaRPr sz="3200">
              <a:latin typeface="Calibri"/>
              <a:cs typeface="Calibri"/>
            </a:endParaRPr>
          </a:p>
          <a:p>
            <a:pPr marL="850900" lvl="1" indent="-381000">
              <a:lnSpc>
                <a:spcPts val="3695"/>
              </a:lnSpc>
              <a:buFont typeface="Arial MT"/>
              <a:buChar char="•"/>
              <a:tabLst>
                <a:tab pos="850900" algn="l"/>
              </a:tabLst>
            </a:pPr>
            <a:r>
              <a:rPr sz="3200" dirty="0">
                <a:latin typeface="Calibri"/>
                <a:cs typeface="Calibri"/>
              </a:rPr>
              <a:t>Time</a:t>
            </a:r>
            <a:r>
              <a:rPr sz="3200" spc="-50" dirty="0">
                <a:latin typeface="Calibri"/>
                <a:cs typeface="Calibri"/>
              </a:rPr>
              <a:t> </a:t>
            </a:r>
            <a:r>
              <a:rPr sz="3200" spc="-10" dirty="0">
                <a:latin typeface="Calibri"/>
                <a:cs typeface="Calibri"/>
              </a:rPr>
              <a:t>bound</a:t>
            </a:r>
            <a:endParaRPr sz="3200">
              <a:latin typeface="Calibri"/>
              <a:cs typeface="Calibri"/>
            </a:endParaRPr>
          </a:p>
          <a:p>
            <a:pPr marL="472440" indent="-459740">
              <a:lnSpc>
                <a:spcPct val="100000"/>
              </a:lnSpc>
              <a:spcBef>
                <a:spcPts val="240"/>
              </a:spcBef>
              <a:buFont typeface="Wingdings"/>
              <a:buChar char=""/>
              <a:tabLst>
                <a:tab pos="472440" algn="l"/>
              </a:tabLst>
            </a:pPr>
            <a:r>
              <a:rPr sz="3200" dirty="0">
                <a:latin typeface="Calibri"/>
                <a:cs typeface="Calibri"/>
              </a:rPr>
              <a:t>Quality</a:t>
            </a:r>
            <a:r>
              <a:rPr sz="3200" spc="-114" dirty="0">
                <a:latin typeface="Calibri"/>
                <a:cs typeface="Calibri"/>
              </a:rPr>
              <a:t> </a:t>
            </a:r>
            <a:r>
              <a:rPr sz="3200" dirty="0">
                <a:latin typeface="Calibri"/>
                <a:cs typeface="Calibri"/>
              </a:rPr>
              <a:t>NOT</a:t>
            </a:r>
            <a:r>
              <a:rPr sz="3200" spc="-105" dirty="0">
                <a:latin typeface="Calibri"/>
                <a:cs typeface="Calibri"/>
              </a:rPr>
              <a:t> </a:t>
            </a:r>
            <a:r>
              <a:rPr sz="3200" spc="-10" dirty="0">
                <a:latin typeface="Calibri"/>
                <a:cs typeface="Calibri"/>
              </a:rPr>
              <a:t>Quantity!</a:t>
            </a:r>
            <a:endParaRPr sz="3200">
              <a:latin typeface="Calibri"/>
              <a:cs typeface="Calibri"/>
            </a:endParaRPr>
          </a:p>
          <a:p>
            <a:pPr marL="471805" indent="-459105">
              <a:lnSpc>
                <a:spcPct val="100000"/>
              </a:lnSpc>
              <a:spcBef>
                <a:spcPts val="240"/>
              </a:spcBef>
              <a:buFont typeface="Wingdings"/>
              <a:buChar char=""/>
              <a:tabLst>
                <a:tab pos="471805" algn="l"/>
              </a:tabLst>
            </a:pPr>
            <a:r>
              <a:rPr sz="3200" dirty="0">
                <a:latin typeface="Calibri"/>
                <a:cs typeface="Calibri"/>
              </a:rPr>
              <a:t>Get</a:t>
            </a:r>
            <a:r>
              <a:rPr sz="3200" spc="-55" dirty="0">
                <a:latin typeface="Calibri"/>
                <a:cs typeface="Calibri"/>
              </a:rPr>
              <a:t> </a:t>
            </a:r>
            <a:r>
              <a:rPr sz="3200" dirty="0">
                <a:latin typeface="Calibri"/>
                <a:cs typeface="Calibri"/>
              </a:rPr>
              <a:t>‘buy</a:t>
            </a:r>
            <a:r>
              <a:rPr sz="3200" spc="-55" dirty="0">
                <a:latin typeface="Calibri"/>
                <a:cs typeface="Calibri"/>
              </a:rPr>
              <a:t> </a:t>
            </a:r>
            <a:r>
              <a:rPr sz="3200" dirty="0">
                <a:latin typeface="Calibri"/>
                <a:cs typeface="Calibri"/>
              </a:rPr>
              <a:t>in’</a:t>
            </a:r>
            <a:r>
              <a:rPr sz="3200" spc="-55" dirty="0">
                <a:latin typeface="Calibri"/>
                <a:cs typeface="Calibri"/>
              </a:rPr>
              <a:t> </a:t>
            </a:r>
            <a:r>
              <a:rPr sz="3200" dirty="0">
                <a:latin typeface="Calibri"/>
                <a:cs typeface="Calibri"/>
              </a:rPr>
              <a:t>from</a:t>
            </a:r>
            <a:r>
              <a:rPr sz="3200" spc="-65" dirty="0">
                <a:latin typeface="Calibri"/>
                <a:cs typeface="Calibri"/>
              </a:rPr>
              <a:t> </a:t>
            </a:r>
            <a:r>
              <a:rPr sz="3200" dirty="0">
                <a:latin typeface="Calibri"/>
                <a:cs typeface="Calibri"/>
              </a:rPr>
              <a:t>all</a:t>
            </a:r>
            <a:r>
              <a:rPr sz="3200" spc="-65" dirty="0">
                <a:latin typeface="Calibri"/>
                <a:cs typeface="Calibri"/>
              </a:rPr>
              <a:t> </a:t>
            </a:r>
            <a:r>
              <a:rPr sz="3200" spc="-10" dirty="0">
                <a:latin typeface="Calibri"/>
                <a:cs typeface="Calibri"/>
              </a:rPr>
              <a:t>affected</a:t>
            </a:r>
            <a:r>
              <a:rPr sz="3200" spc="-100" dirty="0">
                <a:latin typeface="Calibri"/>
                <a:cs typeface="Calibri"/>
              </a:rPr>
              <a:t> </a:t>
            </a:r>
            <a:r>
              <a:rPr sz="3200" spc="-10" dirty="0">
                <a:latin typeface="Calibri"/>
                <a:cs typeface="Calibri"/>
              </a:rPr>
              <a:t>parties</a:t>
            </a:r>
            <a:endParaRPr sz="3200">
              <a:latin typeface="Calibri"/>
              <a:cs typeface="Calibri"/>
            </a:endParaRPr>
          </a:p>
          <a:p>
            <a:pPr marL="471170" marR="5080" indent="-459105">
              <a:lnSpc>
                <a:spcPts val="3070"/>
              </a:lnSpc>
              <a:spcBef>
                <a:spcPts val="965"/>
              </a:spcBef>
              <a:buFont typeface="Wingdings"/>
              <a:buChar char=""/>
              <a:tabLst>
                <a:tab pos="472440" algn="l"/>
              </a:tabLst>
            </a:pPr>
            <a:r>
              <a:rPr sz="3200" dirty="0">
                <a:latin typeface="Calibri"/>
                <a:cs typeface="Calibri"/>
              </a:rPr>
              <a:t>Ensure</a:t>
            </a:r>
            <a:r>
              <a:rPr sz="3200" spc="-50" dirty="0">
                <a:latin typeface="Calibri"/>
                <a:cs typeface="Calibri"/>
              </a:rPr>
              <a:t> </a:t>
            </a:r>
            <a:r>
              <a:rPr sz="3200" dirty="0">
                <a:latin typeface="Calibri"/>
                <a:cs typeface="Calibri"/>
              </a:rPr>
              <a:t>actions</a:t>
            </a:r>
            <a:r>
              <a:rPr sz="3200" spc="-65" dirty="0">
                <a:latin typeface="Calibri"/>
                <a:cs typeface="Calibri"/>
              </a:rPr>
              <a:t> </a:t>
            </a:r>
            <a:r>
              <a:rPr sz="3200" dirty="0">
                <a:latin typeface="Calibri"/>
                <a:cs typeface="Calibri"/>
              </a:rPr>
              <a:t>are</a:t>
            </a:r>
            <a:r>
              <a:rPr sz="3200" spc="-70" dirty="0">
                <a:latin typeface="Calibri"/>
                <a:cs typeface="Calibri"/>
              </a:rPr>
              <a:t> </a:t>
            </a:r>
            <a:r>
              <a:rPr sz="3200" dirty="0">
                <a:latin typeface="Calibri"/>
                <a:cs typeface="Calibri"/>
              </a:rPr>
              <a:t>assigned</a:t>
            </a:r>
            <a:r>
              <a:rPr sz="3200" spc="-65" dirty="0">
                <a:latin typeface="Calibri"/>
                <a:cs typeface="Calibri"/>
              </a:rPr>
              <a:t> </a:t>
            </a:r>
            <a:r>
              <a:rPr sz="3200" dirty="0">
                <a:latin typeface="Calibri"/>
                <a:cs typeface="Calibri"/>
              </a:rPr>
              <a:t>to</a:t>
            </a:r>
            <a:r>
              <a:rPr sz="3200" spc="-85" dirty="0">
                <a:latin typeface="Calibri"/>
                <a:cs typeface="Calibri"/>
              </a:rPr>
              <a:t> </a:t>
            </a:r>
            <a:r>
              <a:rPr sz="3200" dirty="0">
                <a:latin typeface="Calibri"/>
                <a:cs typeface="Calibri"/>
              </a:rPr>
              <a:t>the</a:t>
            </a:r>
            <a:r>
              <a:rPr sz="3200" spc="-80" dirty="0">
                <a:latin typeface="Calibri"/>
                <a:cs typeface="Calibri"/>
              </a:rPr>
              <a:t> </a:t>
            </a:r>
            <a:r>
              <a:rPr sz="3200" spc="-10" dirty="0">
                <a:latin typeface="Calibri"/>
                <a:cs typeface="Calibri"/>
              </a:rPr>
              <a:t>right 	people!</a:t>
            </a:r>
            <a:endParaRPr sz="3200">
              <a:latin typeface="Calibri"/>
              <a:cs typeface="Calibri"/>
            </a:endParaRPr>
          </a:p>
          <a:p>
            <a:pPr marL="471805" indent="-459105">
              <a:lnSpc>
                <a:spcPct val="100000"/>
              </a:lnSpc>
              <a:spcBef>
                <a:spcPts val="270"/>
              </a:spcBef>
              <a:buFont typeface="Wingdings"/>
              <a:buChar char=""/>
              <a:tabLst>
                <a:tab pos="471805" algn="l"/>
              </a:tabLst>
            </a:pPr>
            <a:r>
              <a:rPr sz="3200" dirty="0">
                <a:latin typeface="Calibri"/>
                <a:cs typeface="Calibri"/>
              </a:rPr>
              <a:t>Get</a:t>
            </a:r>
            <a:r>
              <a:rPr sz="3200" spc="-50" dirty="0">
                <a:latin typeface="Calibri"/>
                <a:cs typeface="Calibri"/>
              </a:rPr>
              <a:t> </a:t>
            </a:r>
            <a:r>
              <a:rPr sz="3200" dirty="0">
                <a:latin typeface="Calibri"/>
                <a:cs typeface="Calibri"/>
              </a:rPr>
              <a:t>a</a:t>
            </a:r>
            <a:r>
              <a:rPr sz="3200" spc="-70" dirty="0">
                <a:latin typeface="Calibri"/>
                <a:cs typeface="Calibri"/>
              </a:rPr>
              <a:t> </a:t>
            </a:r>
            <a:r>
              <a:rPr sz="3200" dirty="0">
                <a:latin typeface="Calibri"/>
                <a:cs typeface="Calibri"/>
              </a:rPr>
              <a:t>sponsor</a:t>
            </a:r>
            <a:r>
              <a:rPr sz="3200" spc="-35" dirty="0">
                <a:latin typeface="Calibri"/>
                <a:cs typeface="Calibri"/>
              </a:rPr>
              <a:t> </a:t>
            </a:r>
            <a:r>
              <a:rPr sz="3200" dirty="0">
                <a:latin typeface="Calibri"/>
                <a:cs typeface="Calibri"/>
              </a:rPr>
              <a:t>for</a:t>
            </a:r>
            <a:r>
              <a:rPr sz="3200" spc="-60" dirty="0">
                <a:latin typeface="Calibri"/>
                <a:cs typeface="Calibri"/>
              </a:rPr>
              <a:t> </a:t>
            </a:r>
            <a:r>
              <a:rPr sz="3200" dirty="0">
                <a:latin typeface="Calibri"/>
                <a:cs typeface="Calibri"/>
              </a:rPr>
              <a:t>big</a:t>
            </a:r>
            <a:r>
              <a:rPr sz="3200" spc="-70" dirty="0">
                <a:latin typeface="Calibri"/>
                <a:cs typeface="Calibri"/>
              </a:rPr>
              <a:t> </a:t>
            </a:r>
            <a:r>
              <a:rPr sz="3200" spc="-10" dirty="0">
                <a:latin typeface="Calibri"/>
                <a:cs typeface="Calibri"/>
              </a:rPr>
              <a:t>CAPAs</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49580481-B7CA-4184-050F-F9E051A9240C}"/>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970" rIns="0" bIns="0" rtlCol="0">
            <a:spAutoFit/>
          </a:bodyPr>
          <a:lstStyle/>
          <a:p>
            <a:pPr marL="12700">
              <a:lnSpc>
                <a:spcPct val="100000"/>
              </a:lnSpc>
              <a:spcBef>
                <a:spcPts val="110"/>
              </a:spcBef>
            </a:pPr>
            <a:r>
              <a:rPr spc="-30" dirty="0"/>
              <a:t>CAPA</a:t>
            </a:r>
            <a:r>
              <a:rPr spc="-190" dirty="0"/>
              <a:t> </a:t>
            </a:r>
            <a:r>
              <a:rPr spc="-10" dirty="0"/>
              <a:t>Guidance</a:t>
            </a:r>
          </a:p>
        </p:txBody>
      </p:sp>
      <p:sp>
        <p:nvSpPr>
          <p:cNvPr id="3" name="object 3"/>
          <p:cNvSpPr txBox="1"/>
          <p:nvPr/>
        </p:nvSpPr>
        <p:spPr>
          <a:xfrm>
            <a:off x="2060575" y="1329293"/>
            <a:ext cx="7258050" cy="3398520"/>
          </a:xfrm>
          <a:prstGeom prst="rect">
            <a:avLst/>
          </a:prstGeom>
        </p:spPr>
        <p:txBody>
          <a:bodyPr vert="horz" wrap="square" lIns="0" tIns="238760" rIns="0" bIns="0" rtlCol="0">
            <a:spAutoFit/>
          </a:bodyPr>
          <a:lstStyle/>
          <a:p>
            <a:pPr marL="487680" indent="-474980">
              <a:lnSpc>
                <a:spcPct val="100000"/>
              </a:lnSpc>
              <a:spcBef>
                <a:spcPts val="1880"/>
              </a:spcBef>
              <a:buFont typeface="Wingdings"/>
              <a:buChar char=""/>
              <a:tabLst>
                <a:tab pos="487680" algn="l"/>
              </a:tabLst>
            </a:pPr>
            <a:r>
              <a:rPr sz="3200" dirty="0">
                <a:latin typeface="Calibri"/>
                <a:cs typeface="Calibri"/>
              </a:rPr>
              <a:t>Avoid</a:t>
            </a:r>
            <a:r>
              <a:rPr sz="3200" spc="-160" dirty="0">
                <a:latin typeface="Calibri"/>
                <a:cs typeface="Calibri"/>
              </a:rPr>
              <a:t> </a:t>
            </a:r>
            <a:r>
              <a:rPr sz="3200" dirty="0">
                <a:latin typeface="Calibri"/>
                <a:cs typeface="Calibri"/>
              </a:rPr>
              <a:t>‘window</a:t>
            </a:r>
            <a:r>
              <a:rPr sz="3200" spc="-110" dirty="0">
                <a:latin typeface="Calibri"/>
                <a:cs typeface="Calibri"/>
              </a:rPr>
              <a:t> </a:t>
            </a:r>
            <a:r>
              <a:rPr sz="3200" spc="-10" dirty="0">
                <a:latin typeface="Calibri"/>
                <a:cs typeface="Calibri"/>
              </a:rPr>
              <a:t>dressing’</a:t>
            </a:r>
            <a:endParaRPr sz="3200">
              <a:latin typeface="Calibri"/>
              <a:cs typeface="Calibri"/>
            </a:endParaRPr>
          </a:p>
          <a:p>
            <a:pPr marL="487680" indent="-474980">
              <a:lnSpc>
                <a:spcPct val="100000"/>
              </a:lnSpc>
              <a:spcBef>
                <a:spcPts val="1780"/>
              </a:spcBef>
              <a:buFont typeface="Wingdings"/>
              <a:buChar char=""/>
              <a:tabLst>
                <a:tab pos="487680" algn="l"/>
              </a:tabLst>
            </a:pPr>
            <a:r>
              <a:rPr sz="3200" spc="-40" dirty="0">
                <a:latin typeface="Calibri"/>
                <a:cs typeface="Calibri"/>
              </a:rPr>
              <a:t>Track</a:t>
            </a:r>
            <a:r>
              <a:rPr sz="3200" spc="-75" dirty="0">
                <a:latin typeface="Calibri"/>
                <a:cs typeface="Calibri"/>
              </a:rPr>
              <a:t> </a:t>
            </a:r>
            <a:r>
              <a:rPr sz="3200" dirty="0">
                <a:latin typeface="Calibri"/>
                <a:cs typeface="Calibri"/>
              </a:rPr>
              <a:t>and</a:t>
            </a:r>
            <a:r>
              <a:rPr sz="3200" spc="-55" dirty="0">
                <a:latin typeface="Calibri"/>
                <a:cs typeface="Calibri"/>
              </a:rPr>
              <a:t> </a:t>
            </a:r>
            <a:r>
              <a:rPr sz="3200" dirty="0">
                <a:latin typeface="Calibri"/>
                <a:cs typeface="Calibri"/>
              </a:rPr>
              <a:t>trend</a:t>
            </a:r>
            <a:r>
              <a:rPr sz="3200" spc="-45" dirty="0">
                <a:latin typeface="Calibri"/>
                <a:cs typeface="Calibri"/>
              </a:rPr>
              <a:t> </a:t>
            </a:r>
            <a:r>
              <a:rPr sz="3200" dirty="0">
                <a:latin typeface="Calibri"/>
                <a:cs typeface="Calibri"/>
              </a:rPr>
              <a:t>the</a:t>
            </a:r>
            <a:r>
              <a:rPr sz="3200" spc="-80" dirty="0">
                <a:latin typeface="Calibri"/>
                <a:cs typeface="Calibri"/>
              </a:rPr>
              <a:t> </a:t>
            </a:r>
            <a:r>
              <a:rPr sz="3200" spc="-10" dirty="0">
                <a:latin typeface="Calibri"/>
                <a:cs typeface="Calibri"/>
              </a:rPr>
              <a:t>effect</a:t>
            </a:r>
            <a:r>
              <a:rPr sz="3200" spc="-95" dirty="0">
                <a:latin typeface="Calibri"/>
                <a:cs typeface="Calibri"/>
              </a:rPr>
              <a:t> </a:t>
            </a:r>
            <a:r>
              <a:rPr sz="3200" dirty="0">
                <a:latin typeface="Calibri"/>
                <a:cs typeface="Calibri"/>
              </a:rPr>
              <a:t>of</a:t>
            </a:r>
            <a:r>
              <a:rPr sz="3200" spc="-80" dirty="0">
                <a:latin typeface="Calibri"/>
                <a:cs typeface="Calibri"/>
              </a:rPr>
              <a:t> </a:t>
            </a:r>
            <a:r>
              <a:rPr sz="3200" dirty="0">
                <a:latin typeface="Calibri"/>
                <a:cs typeface="Calibri"/>
              </a:rPr>
              <a:t>CAs</a:t>
            </a:r>
            <a:r>
              <a:rPr sz="3200" spc="-55" dirty="0">
                <a:latin typeface="Calibri"/>
                <a:cs typeface="Calibri"/>
              </a:rPr>
              <a:t> </a:t>
            </a:r>
            <a:r>
              <a:rPr sz="3200" dirty="0">
                <a:latin typeface="Calibri"/>
                <a:cs typeface="Calibri"/>
              </a:rPr>
              <a:t>and</a:t>
            </a:r>
            <a:r>
              <a:rPr sz="3200" spc="-55" dirty="0">
                <a:latin typeface="Calibri"/>
                <a:cs typeface="Calibri"/>
              </a:rPr>
              <a:t> </a:t>
            </a:r>
            <a:r>
              <a:rPr sz="3200" spc="-25" dirty="0">
                <a:latin typeface="Calibri"/>
                <a:cs typeface="Calibri"/>
              </a:rPr>
              <a:t>PAs</a:t>
            </a:r>
            <a:endParaRPr sz="3200">
              <a:latin typeface="Calibri"/>
              <a:cs typeface="Calibri"/>
            </a:endParaRPr>
          </a:p>
          <a:p>
            <a:pPr marL="957580" lvl="1" indent="-487680">
              <a:lnSpc>
                <a:spcPct val="100000"/>
              </a:lnSpc>
              <a:spcBef>
                <a:spcPts val="1270"/>
              </a:spcBef>
              <a:buFont typeface="Arial MT"/>
              <a:buChar char="•"/>
              <a:tabLst>
                <a:tab pos="957580" algn="l"/>
              </a:tabLst>
            </a:pPr>
            <a:r>
              <a:rPr sz="3200" spc="-10" dirty="0">
                <a:latin typeface="Calibri"/>
                <a:cs typeface="Calibri"/>
              </a:rPr>
              <a:t>Open/closed</a:t>
            </a:r>
            <a:endParaRPr sz="3200">
              <a:latin typeface="Calibri"/>
              <a:cs typeface="Calibri"/>
            </a:endParaRPr>
          </a:p>
          <a:p>
            <a:pPr marL="957580" lvl="1" indent="-487680">
              <a:lnSpc>
                <a:spcPct val="100000"/>
              </a:lnSpc>
              <a:spcBef>
                <a:spcPts val="1250"/>
              </a:spcBef>
              <a:buFont typeface="Arial MT"/>
              <a:buChar char="•"/>
              <a:tabLst>
                <a:tab pos="957580" algn="l"/>
              </a:tabLst>
            </a:pPr>
            <a:r>
              <a:rPr sz="3200" dirty="0">
                <a:latin typeface="Calibri"/>
                <a:cs typeface="Calibri"/>
              </a:rPr>
              <a:t>By</a:t>
            </a:r>
            <a:r>
              <a:rPr sz="3200" spc="-40" dirty="0">
                <a:latin typeface="Calibri"/>
                <a:cs typeface="Calibri"/>
              </a:rPr>
              <a:t> </a:t>
            </a:r>
            <a:r>
              <a:rPr sz="3200" spc="-10" dirty="0">
                <a:latin typeface="Calibri"/>
                <a:cs typeface="Calibri"/>
              </a:rPr>
              <a:t>department</a:t>
            </a:r>
            <a:endParaRPr sz="3200">
              <a:latin typeface="Calibri"/>
              <a:cs typeface="Calibri"/>
            </a:endParaRPr>
          </a:p>
          <a:p>
            <a:pPr marL="957580" lvl="1" indent="-487680">
              <a:lnSpc>
                <a:spcPct val="100000"/>
              </a:lnSpc>
              <a:spcBef>
                <a:spcPts val="1275"/>
              </a:spcBef>
              <a:buFont typeface="Arial MT"/>
              <a:buChar char="•"/>
              <a:tabLst>
                <a:tab pos="957580" algn="l"/>
              </a:tabLst>
            </a:pPr>
            <a:r>
              <a:rPr sz="3200" dirty="0">
                <a:latin typeface="Calibri"/>
                <a:cs typeface="Calibri"/>
              </a:rPr>
              <a:t>By</a:t>
            </a:r>
            <a:r>
              <a:rPr sz="3200" spc="-60" dirty="0">
                <a:latin typeface="Calibri"/>
                <a:cs typeface="Calibri"/>
              </a:rPr>
              <a:t> </a:t>
            </a:r>
            <a:r>
              <a:rPr sz="3200" spc="-20" dirty="0">
                <a:latin typeface="Calibri"/>
                <a:cs typeface="Calibri"/>
              </a:rPr>
              <a:t>name</a:t>
            </a:r>
            <a:endParaRPr sz="3200">
              <a:latin typeface="Calibri"/>
              <a:cs typeface="Calibri"/>
            </a:endParaRPr>
          </a:p>
        </p:txBody>
      </p:sp>
      <p:pic>
        <p:nvPicPr>
          <p:cNvPr id="4" name="Picture 3" descr="A black and red logo&#10;&#10;AI-generated content may be incorrect.">
            <a:extLst>
              <a:ext uri="{FF2B5EF4-FFF2-40B4-BE49-F238E27FC236}">
                <a16:creationId xmlns:a16="http://schemas.microsoft.com/office/drawing/2014/main" id="{EC33C53B-7D6F-BD09-1A43-7CF4DD1EBBAE}"/>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14143" y="356615"/>
            <a:ext cx="8363711" cy="5614415"/>
          </a:xfrm>
          <a:prstGeom prst="rect">
            <a:avLst/>
          </a:prstGeom>
        </p:spPr>
      </p:pic>
      <p:pic>
        <p:nvPicPr>
          <p:cNvPr id="3" name="Picture 2" descr="A black and red logo&#10;&#10;AI-generated content may be incorrect.">
            <a:extLst>
              <a:ext uri="{FF2B5EF4-FFF2-40B4-BE49-F238E27FC236}">
                <a16:creationId xmlns:a16="http://schemas.microsoft.com/office/drawing/2014/main" id="{35FEDED1-7BF5-30A9-B80B-5BA962CC7A0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22287-BEFB-A3BC-0CD8-99DC45EA4C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BC28245-C96F-AC36-24D7-C1282D0F0C47}"/>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0047DC50-AD57-F90D-4CAE-725861CE49BA}"/>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7675EC8A-C1B9-530E-583B-76C593B64C6F}"/>
              </a:ext>
            </a:extLst>
          </p:cNvPr>
          <p:cNvSpPr txBox="1"/>
          <p:nvPr/>
        </p:nvSpPr>
        <p:spPr>
          <a:xfrm>
            <a:off x="4881757" y="3838484"/>
            <a:ext cx="4243469" cy="720710"/>
          </a:xfrm>
          <a:prstGeom prst="rect">
            <a:avLst/>
          </a:prstGeom>
          <a:noFill/>
        </p:spPr>
        <p:txBody>
          <a:bodyPr wrap="none" rtlCol="0">
            <a:spAutoFit/>
          </a:bodyPr>
          <a:lstStyle/>
          <a:p>
            <a:pPr marL="12700">
              <a:lnSpc>
                <a:spcPct val="100000"/>
              </a:lnSpc>
              <a:spcBef>
                <a:spcPts val="100"/>
              </a:spcBef>
            </a:pPr>
            <a:r>
              <a:rPr lang="en-US" sz="2000" b="1" dirty="0">
                <a:latin typeface="Tahoma"/>
                <a:cs typeface="Tahoma"/>
              </a:rPr>
              <a:t>End of Module 5</a:t>
            </a:r>
          </a:p>
          <a:p>
            <a:pPr marL="12700">
              <a:lnSpc>
                <a:spcPct val="100000"/>
              </a:lnSpc>
              <a:spcBef>
                <a:spcPts val="100"/>
              </a:spcBef>
            </a:pPr>
            <a:r>
              <a:rPr lang="en-US" sz="2000" b="1" dirty="0">
                <a:latin typeface="Tahoma"/>
                <a:cs typeface="Tahoma"/>
              </a:rPr>
              <a:t>Discussion &amp; Questions Session</a:t>
            </a:r>
          </a:p>
        </p:txBody>
      </p:sp>
      <p:pic>
        <p:nvPicPr>
          <p:cNvPr id="2" name="Picture 1" descr="A black and red logo&#10;&#10;AI-generated content may be incorrect.">
            <a:extLst>
              <a:ext uri="{FF2B5EF4-FFF2-40B4-BE49-F238E27FC236}">
                <a16:creationId xmlns:a16="http://schemas.microsoft.com/office/drawing/2014/main" id="{AF26E6B4-A28B-059B-0842-58EA20847F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3" name="TextBox 2">
            <a:extLst>
              <a:ext uri="{FF2B5EF4-FFF2-40B4-BE49-F238E27FC236}">
                <a16:creationId xmlns:a16="http://schemas.microsoft.com/office/drawing/2014/main" id="{6AB7E39C-F637-C2CF-B6AE-77445FEF3F78}"/>
              </a:ext>
            </a:extLst>
          </p:cNvPr>
          <p:cNvSpPr txBox="1"/>
          <p:nvPr/>
        </p:nvSpPr>
        <p:spPr>
          <a:xfrm>
            <a:off x="4881757" y="4829531"/>
            <a:ext cx="6641818"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lumMod val="50000"/>
                  </a:schemeClr>
                </a:solidFill>
              </a:rPr>
              <a:t>Translating root causes into corrective and preventive actions; </a:t>
            </a:r>
          </a:p>
          <a:p>
            <a:pPr marL="285750" indent="-285750">
              <a:buFont typeface="Arial" panose="020B0604020202020204" pitchFamily="34" charset="0"/>
              <a:buChar char="•"/>
            </a:pPr>
            <a:r>
              <a:rPr lang="en-US" dirty="0">
                <a:solidFill>
                  <a:schemeClr val="bg1">
                    <a:lumMod val="50000"/>
                  </a:schemeClr>
                </a:solidFill>
              </a:rPr>
              <a:t>Assigning responsibility and timelines;</a:t>
            </a:r>
          </a:p>
          <a:p>
            <a:pPr marL="285750" indent="-285750">
              <a:buFont typeface="Arial" panose="020B0604020202020204" pitchFamily="34" charset="0"/>
              <a:buChar char="•"/>
            </a:pPr>
            <a:r>
              <a:rPr lang="en-US" dirty="0">
                <a:solidFill>
                  <a:schemeClr val="bg1">
                    <a:lumMod val="50000"/>
                  </a:schemeClr>
                </a:solidFill>
              </a:rPr>
              <a:t>Simple RCA report structure;</a:t>
            </a:r>
          </a:p>
          <a:p>
            <a:pPr marL="285750" indent="-285750">
              <a:buFont typeface="Arial" panose="020B0604020202020204" pitchFamily="34" charset="0"/>
              <a:buChar char="•"/>
            </a:pPr>
            <a:r>
              <a:rPr lang="en-US" dirty="0">
                <a:solidFill>
                  <a:schemeClr val="bg1">
                    <a:lumMod val="50000"/>
                  </a:schemeClr>
                </a:solidFill>
              </a:rPr>
              <a:t>Communicating findings to management.</a:t>
            </a:r>
          </a:p>
        </p:txBody>
      </p:sp>
    </p:spTree>
    <p:extLst>
      <p:ext uri="{BB962C8B-B14F-4D97-AF65-F5344CB8AC3E}">
        <p14:creationId xmlns:p14="http://schemas.microsoft.com/office/powerpoint/2010/main" val="41912267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A2047-C9B9-3795-119A-031066CBB94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18E0D52-C3EF-BCEF-99A2-32B98EBBDD47}"/>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E70ED7A0-5795-0798-B2F2-6317EA8D1C5F}"/>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CB9862E2-C4A1-C857-C1B6-FFF70B3C6515}"/>
              </a:ext>
            </a:extLst>
          </p:cNvPr>
          <p:cNvSpPr txBox="1"/>
          <p:nvPr/>
        </p:nvSpPr>
        <p:spPr>
          <a:xfrm>
            <a:off x="4881757" y="3838484"/>
            <a:ext cx="7195943" cy="720710"/>
          </a:xfrm>
          <a:prstGeom prst="rect">
            <a:avLst/>
          </a:prstGeom>
          <a:noFill/>
        </p:spPr>
        <p:txBody>
          <a:bodyPr wrap="square" rtlCol="0">
            <a:spAutoFit/>
          </a:bodyPr>
          <a:lstStyle/>
          <a:p>
            <a:pPr marL="12700">
              <a:lnSpc>
                <a:spcPct val="100000"/>
              </a:lnSpc>
              <a:spcBef>
                <a:spcPts val="100"/>
              </a:spcBef>
            </a:pPr>
            <a:r>
              <a:rPr lang="en-US" sz="2000" b="1" dirty="0">
                <a:latin typeface="Tahoma"/>
                <a:cs typeface="Tahoma"/>
              </a:rPr>
              <a:t>Module 6</a:t>
            </a:r>
          </a:p>
          <a:p>
            <a:pPr marL="12700">
              <a:lnSpc>
                <a:spcPct val="100000"/>
              </a:lnSpc>
              <a:spcBef>
                <a:spcPts val="100"/>
              </a:spcBef>
            </a:pPr>
            <a:r>
              <a:rPr lang="en-US" sz="2000" b="1" dirty="0">
                <a:latin typeface="Tahoma"/>
                <a:cs typeface="Tahoma"/>
              </a:rPr>
              <a:t>Case Study and Group Exercise</a:t>
            </a:r>
          </a:p>
        </p:txBody>
      </p:sp>
      <p:pic>
        <p:nvPicPr>
          <p:cNvPr id="2" name="Picture 1" descr="A black and red logo&#10;&#10;AI-generated content may be incorrect.">
            <a:extLst>
              <a:ext uri="{FF2B5EF4-FFF2-40B4-BE49-F238E27FC236}">
                <a16:creationId xmlns:a16="http://schemas.microsoft.com/office/drawing/2014/main" id="{EA4E16F8-287F-E042-4A59-A537605B42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3" name="TextBox 2">
            <a:extLst>
              <a:ext uri="{FF2B5EF4-FFF2-40B4-BE49-F238E27FC236}">
                <a16:creationId xmlns:a16="http://schemas.microsoft.com/office/drawing/2014/main" id="{176E453E-605E-E91B-FFD6-2C207E7F275B}"/>
              </a:ext>
            </a:extLst>
          </p:cNvPr>
          <p:cNvSpPr txBox="1"/>
          <p:nvPr/>
        </p:nvSpPr>
        <p:spPr>
          <a:xfrm>
            <a:off x="4881757" y="4829531"/>
            <a:ext cx="6769674" cy="923330"/>
          </a:xfrm>
          <a:prstGeom prst="rect">
            <a:avLst/>
          </a:prstGeom>
          <a:noFill/>
        </p:spPr>
        <p:txBody>
          <a:bodyPr wrap="none" rtlCol="0">
            <a:spAutoFit/>
          </a:bodyPr>
          <a:lstStyle/>
          <a:p>
            <a:pPr marL="285750" indent="-285750">
              <a:buFont typeface="Arial" panose="020B0604020202020204" pitchFamily="34" charset="0"/>
              <a:buChar char="•"/>
            </a:pPr>
            <a:r>
              <a:rPr lang="en-US" dirty="0"/>
              <a:t>Group-based RCA on a sample incident or operational problem;</a:t>
            </a:r>
          </a:p>
          <a:p>
            <a:pPr marL="285750" indent="-285750">
              <a:buFont typeface="Arial" panose="020B0604020202020204" pitchFamily="34" charset="0"/>
              <a:buChar char="•"/>
            </a:pPr>
            <a:r>
              <a:rPr lang="en-US" dirty="0"/>
              <a:t>Applying 5 Whys and Fishbone;</a:t>
            </a:r>
          </a:p>
          <a:p>
            <a:pPr marL="285750" indent="-285750">
              <a:buFont typeface="Arial" panose="020B0604020202020204" pitchFamily="34" charset="0"/>
              <a:buChar char="•"/>
            </a:pPr>
            <a:r>
              <a:rPr lang="en-US" dirty="0"/>
              <a:t>Presenting results and receiving feedback.</a:t>
            </a:r>
          </a:p>
        </p:txBody>
      </p:sp>
    </p:spTree>
    <p:extLst>
      <p:ext uri="{BB962C8B-B14F-4D97-AF65-F5344CB8AC3E}">
        <p14:creationId xmlns:p14="http://schemas.microsoft.com/office/powerpoint/2010/main" val="4446927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1726-276F-FEDB-1783-C48267C82FC1}"/>
            </a:ext>
          </a:extLst>
        </p:cNvPr>
        <p:cNvGrpSpPr/>
        <p:nvPr/>
      </p:nvGrpSpPr>
      <p:grpSpPr>
        <a:xfrm>
          <a:off x="0" y="0"/>
          <a:ext cx="0" cy="0"/>
          <a:chOff x="0" y="0"/>
          <a:chExt cx="0" cy="0"/>
        </a:xfrm>
      </p:grpSpPr>
      <p:sp>
        <p:nvSpPr>
          <p:cNvPr id="21" name="object 2" descr="$PPTXTitle">
            <a:extLst>
              <a:ext uri="{FF2B5EF4-FFF2-40B4-BE49-F238E27FC236}">
                <a16:creationId xmlns:a16="http://schemas.microsoft.com/office/drawing/2014/main" id="{789C0C03-D334-0498-88F3-BB6325FD81CC}"/>
              </a:ext>
            </a:extLst>
          </p:cNvPr>
          <p:cNvSpPr txBox="1">
            <a:spLocks/>
          </p:cNvSpPr>
          <p:nvPr/>
        </p:nvSpPr>
        <p:spPr>
          <a:xfrm>
            <a:off x="0" y="2705213"/>
            <a:ext cx="12192000" cy="723787"/>
          </a:xfrm>
          <a:prstGeom prst="rect">
            <a:avLst/>
          </a:prstGeom>
        </p:spPr>
        <p:txBody>
          <a:bodyPr vert="horz" wrap="square" lIns="0" tIns="168147"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a:lnSpc>
                <a:spcPct val="100000"/>
              </a:lnSpc>
              <a:spcBef>
                <a:spcPts val="100"/>
              </a:spcBef>
            </a:pPr>
            <a:r>
              <a:rPr lang="en-US" sz="3600" b="1" dirty="0"/>
              <a:t>Practical Session</a:t>
            </a:r>
            <a:endParaRPr lang="en-US" sz="3600" b="1" spc="-10" dirty="0"/>
          </a:p>
        </p:txBody>
      </p:sp>
      <p:pic>
        <p:nvPicPr>
          <p:cNvPr id="24" name="Picture 23" descr="A black and red logo&#10;&#10;AI-generated content may be incorrect.">
            <a:extLst>
              <a:ext uri="{FF2B5EF4-FFF2-40B4-BE49-F238E27FC236}">
                <a16:creationId xmlns:a16="http://schemas.microsoft.com/office/drawing/2014/main" id="{4B9BA807-52DF-126A-E332-95B93E523799}"/>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34890921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98DD0A-FBDD-63AF-2EA6-3611625EB63A}"/>
              </a:ext>
            </a:extLst>
          </p:cNvPr>
          <p:cNvPicPr>
            <a:picLocks noChangeAspect="1"/>
          </p:cNvPicPr>
          <p:nvPr/>
        </p:nvPicPr>
        <p:blipFill>
          <a:blip r:embed="rId2"/>
          <a:stretch>
            <a:fillRect/>
          </a:stretch>
        </p:blipFill>
        <p:spPr>
          <a:xfrm>
            <a:off x="0" y="451671"/>
            <a:ext cx="12192000" cy="5954657"/>
          </a:xfrm>
          <a:prstGeom prst="rect">
            <a:avLst/>
          </a:prstGeom>
        </p:spPr>
      </p:pic>
      <p:pic>
        <p:nvPicPr>
          <p:cNvPr id="6" name="Picture 5" descr="A black and red logo&#10;&#10;AI-generated content may be incorrect.">
            <a:extLst>
              <a:ext uri="{FF2B5EF4-FFF2-40B4-BE49-F238E27FC236}">
                <a16:creationId xmlns:a16="http://schemas.microsoft.com/office/drawing/2014/main" id="{406434A1-FF0B-43CC-1C26-03600DB818EF}"/>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70135" y="6153150"/>
            <a:ext cx="602181" cy="602181"/>
          </a:xfrm>
          <a:prstGeom prst="rect">
            <a:avLst/>
          </a:prstGeom>
        </p:spPr>
      </p:pic>
    </p:spTree>
    <p:extLst>
      <p:ext uri="{BB962C8B-B14F-4D97-AF65-F5344CB8AC3E}">
        <p14:creationId xmlns:p14="http://schemas.microsoft.com/office/powerpoint/2010/main" val="42924506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D54F4-C408-2E40-C7CF-E0656313758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6F64FC5-6840-1E7B-00DF-555B0C532C2C}"/>
              </a:ext>
            </a:extLst>
          </p:cNvPr>
          <p:cNvPicPr>
            <a:picLocks noChangeAspect="1"/>
          </p:cNvPicPr>
          <p:nvPr/>
        </p:nvPicPr>
        <p:blipFill>
          <a:blip r:embed="rId2"/>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1E906B79-1786-5F73-B748-6C9D4CDE6413}"/>
              </a:ext>
            </a:extLst>
          </p:cNvPr>
          <p:cNvSpPr/>
          <p:nvPr/>
        </p:nvSpPr>
        <p:spPr>
          <a:xfrm>
            <a:off x="0" y="3568147"/>
            <a:ext cx="12192000" cy="1261635"/>
          </a:xfrm>
          <a:prstGeom prst="rect">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421220A1-42EF-5F9E-A2C8-D75C98ED3836}"/>
              </a:ext>
            </a:extLst>
          </p:cNvPr>
          <p:cNvSpPr txBox="1"/>
          <p:nvPr/>
        </p:nvSpPr>
        <p:spPr>
          <a:xfrm>
            <a:off x="4881757" y="3838484"/>
            <a:ext cx="4243469" cy="720710"/>
          </a:xfrm>
          <a:prstGeom prst="rect">
            <a:avLst/>
          </a:prstGeom>
          <a:noFill/>
        </p:spPr>
        <p:txBody>
          <a:bodyPr wrap="none" rtlCol="0">
            <a:spAutoFit/>
          </a:bodyPr>
          <a:lstStyle/>
          <a:p>
            <a:pPr marL="12700">
              <a:lnSpc>
                <a:spcPct val="100000"/>
              </a:lnSpc>
              <a:spcBef>
                <a:spcPts val="100"/>
              </a:spcBef>
            </a:pPr>
            <a:r>
              <a:rPr lang="en-US" sz="2000" b="1" dirty="0">
                <a:latin typeface="Tahoma"/>
                <a:cs typeface="Tahoma"/>
              </a:rPr>
              <a:t>End of Module 6</a:t>
            </a:r>
          </a:p>
          <a:p>
            <a:pPr marL="12700">
              <a:lnSpc>
                <a:spcPct val="100000"/>
              </a:lnSpc>
              <a:spcBef>
                <a:spcPts val="100"/>
              </a:spcBef>
            </a:pPr>
            <a:r>
              <a:rPr lang="en-US" sz="2000" b="1" dirty="0">
                <a:latin typeface="Tahoma"/>
                <a:cs typeface="Tahoma"/>
              </a:rPr>
              <a:t>Discussion &amp; Questions Session</a:t>
            </a:r>
          </a:p>
        </p:txBody>
      </p:sp>
      <p:pic>
        <p:nvPicPr>
          <p:cNvPr id="2" name="Picture 1" descr="A black and red logo&#10;&#10;AI-generated content may be incorrect.">
            <a:extLst>
              <a:ext uri="{FF2B5EF4-FFF2-40B4-BE49-F238E27FC236}">
                <a16:creationId xmlns:a16="http://schemas.microsoft.com/office/drawing/2014/main" id="{56762628-C487-7F9D-22E9-1D5B80CD8A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68" y="3706853"/>
            <a:ext cx="983973" cy="983973"/>
          </a:xfrm>
          <a:prstGeom prst="rect">
            <a:avLst/>
          </a:prstGeom>
        </p:spPr>
      </p:pic>
      <p:sp>
        <p:nvSpPr>
          <p:cNvPr id="3" name="TextBox 2">
            <a:extLst>
              <a:ext uri="{FF2B5EF4-FFF2-40B4-BE49-F238E27FC236}">
                <a16:creationId xmlns:a16="http://schemas.microsoft.com/office/drawing/2014/main" id="{420E5CAD-67C1-DC0C-C9AF-B60F23FDE8A9}"/>
              </a:ext>
            </a:extLst>
          </p:cNvPr>
          <p:cNvSpPr txBox="1"/>
          <p:nvPr/>
        </p:nvSpPr>
        <p:spPr>
          <a:xfrm>
            <a:off x="4881757" y="4829531"/>
            <a:ext cx="6769674" cy="923330"/>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lumMod val="50000"/>
                  </a:schemeClr>
                </a:solidFill>
              </a:rPr>
              <a:t>Group-based RCA on a sample incident or operational problem;</a:t>
            </a:r>
          </a:p>
          <a:p>
            <a:pPr marL="285750" indent="-285750">
              <a:buFont typeface="Arial" panose="020B0604020202020204" pitchFamily="34" charset="0"/>
              <a:buChar char="•"/>
            </a:pPr>
            <a:r>
              <a:rPr lang="en-US" dirty="0">
                <a:solidFill>
                  <a:schemeClr val="bg1">
                    <a:lumMod val="50000"/>
                  </a:schemeClr>
                </a:solidFill>
              </a:rPr>
              <a:t>Applying 5 Whys and Fishbone;</a:t>
            </a:r>
          </a:p>
          <a:p>
            <a:pPr marL="285750" indent="-285750">
              <a:buFont typeface="Arial" panose="020B0604020202020204" pitchFamily="34" charset="0"/>
              <a:buChar char="•"/>
            </a:pPr>
            <a:r>
              <a:rPr lang="en-US" dirty="0">
                <a:solidFill>
                  <a:schemeClr val="bg1">
                    <a:lumMod val="50000"/>
                  </a:schemeClr>
                </a:solidFill>
              </a:rPr>
              <a:t>Presenting results and receiving feedback.</a:t>
            </a:r>
          </a:p>
        </p:txBody>
      </p:sp>
    </p:spTree>
    <p:extLst>
      <p:ext uri="{BB962C8B-B14F-4D97-AF65-F5344CB8AC3E}">
        <p14:creationId xmlns:p14="http://schemas.microsoft.com/office/powerpoint/2010/main" val="5443391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4u3JsrE8bEm615A1_CjdU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4u3JsrE8bEm615A1_CjdU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Mz_vF9hwDE6NNjs72_WXw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2OsUFcRyTESu8Xj4.TAGb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LQ9WF94VwEeR6TXY_Zh_9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xpWPVErPUyciIZxBQKiI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vhtcZBy7j0WaFexiQFErO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gebGrScOcEqnatYBznajK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PiWtMPqSsEqQPugtuufKW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fkDHsVyd0OoRLi9fSIy8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5MTbOBH9o0yvGg5.uuX.f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aZ9UhXOa10OjXE.BNIFwd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4FH1ImVWJ0uiZ1FnKOru1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CytnAIu7kE6IABOYVVyjg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U79HKnieYU6egKcObqPOa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vj3T0CNXhESTGqsuuEcixw"/>
</p:tagLst>
</file>

<file path=ppt/tags/tag19.xml><?xml version="1.0" encoding="utf-8"?>
<p:tagLst xmlns:a="http://schemas.openxmlformats.org/drawingml/2006/main" xmlns:r="http://schemas.openxmlformats.org/officeDocument/2006/relationships" xmlns:p="http://schemas.openxmlformats.org/presentationml/2006/main">
  <p:tag name="RESIZE" val="Yes"/>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2291</TotalTime>
  <Words>6324</Words>
  <Application>Microsoft Office PowerPoint</Application>
  <PresentationFormat>Widescreen</PresentationFormat>
  <Paragraphs>796</Paragraphs>
  <Slides>122</Slides>
  <Notes>5</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3</vt:i4>
      </vt:variant>
      <vt:variant>
        <vt:lpstr>Slide Titles</vt:lpstr>
      </vt:variant>
      <vt:variant>
        <vt:i4>122</vt:i4>
      </vt:variant>
    </vt:vector>
  </HeadingPairs>
  <TitlesOfParts>
    <vt:vector size="141" baseType="lpstr">
      <vt:lpstr>Aptos</vt:lpstr>
      <vt:lpstr>Aptos Display</vt:lpstr>
      <vt:lpstr>Arial</vt:lpstr>
      <vt:lpstr>Arial MT</vt:lpstr>
      <vt:lpstr>Calibri</vt:lpstr>
      <vt:lpstr>Calibri Light</vt:lpstr>
      <vt:lpstr>Cambria</vt:lpstr>
      <vt:lpstr>Comic Sans MS</vt:lpstr>
      <vt:lpstr>Microsoft Sans Serif</vt:lpstr>
      <vt:lpstr>Segoe UI Symbol</vt:lpstr>
      <vt:lpstr>Tahoma</vt:lpstr>
      <vt:lpstr>Times New Roman</vt:lpstr>
      <vt:lpstr>Trebuchet MS</vt:lpstr>
      <vt:lpstr>Verdana</vt:lpstr>
      <vt:lpstr>Wingdings</vt:lpstr>
      <vt:lpstr>Office Theme</vt:lpstr>
      <vt:lpstr>think-cell Slide</vt:lpstr>
      <vt:lpstr>ClipArt</vt:lpstr>
      <vt:lpstr>Clip</vt:lpstr>
      <vt:lpstr>PowerPoint Presentation</vt:lpstr>
      <vt:lpstr>PowerPoint Presentation</vt:lpstr>
      <vt:lpstr>PowerPoint Presentation</vt:lpstr>
      <vt:lpstr>PowerPoint Presentation</vt:lpstr>
      <vt:lpstr>Root Cause Analysis Overview</vt:lpstr>
      <vt:lpstr>PowerPoint Presentation</vt:lpstr>
      <vt:lpstr>An Investigative Approach</vt:lpstr>
      <vt:lpstr>Digging Deep</vt:lpstr>
      <vt:lpstr>RCA Process Criteria</vt:lpstr>
      <vt:lpstr>Cautions</vt:lpstr>
      <vt:lpstr>Brainstorming</vt:lpstr>
      <vt:lpstr>Why Brainstorming?</vt:lpstr>
      <vt:lpstr>Guidelines</vt:lpstr>
      <vt:lpstr>Guidelines (cont’d)</vt:lpstr>
      <vt:lpstr>PowerPoint Presentation</vt:lpstr>
      <vt:lpstr>Why do we investigate incidents?</vt:lpstr>
      <vt:lpstr>Legal, moral, and financial argument for investigations: In Search of Root Cause</vt:lpstr>
      <vt:lpstr>The legal argument</vt:lpstr>
      <vt:lpstr>The moral argument</vt:lpstr>
      <vt:lpstr>The financial argument</vt:lpstr>
      <vt:lpstr>Management System Requirements (ISO 45001)</vt:lpstr>
      <vt:lpstr>“The Tip of the Iceberg”</vt:lpstr>
      <vt:lpstr>PowerPoint Presentation</vt:lpstr>
      <vt:lpstr>PowerPoint Presentation</vt:lpstr>
      <vt:lpstr>PowerPoint Presentation</vt:lpstr>
      <vt:lpstr>PowerPoint Presentation</vt:lpstr>
      <vt:lpstr>PowerPoint Presentation</vt:lpstr>
      <vt:lpstr>Giving up problems due to wrong approach in problem solving</vt:lpstr>
      <vt:lpstr>Giving up problems due to wrong approach in problem solving</vt:lpstr>
      <vt:lpstr>Problem Solving Challenges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Factors that can contribute as causes to an incident.</vt:lpstr>
      <vt:lpstr>Job factors</vt:lpstr>
      <vt:lpstr>Individual factors</vt:lpstr>
      <vt:lpstr>Organisational factors</vt:lpstr>
      <vt:lpstr>Warm-up problem: My flashlight does not work! WHY?</vt:lpstr>
      <vt:lpstr>Warm-up problem: My flashlight does not work! WHY?</vt:lpstr>
      <vt:lpstr>PowerPoint Presentation</vt:lpstr>
      <vt:lpstr>PowerPoint Presentation</vt:lpstr>
      <vt:lpstr>What are the 5 Why Techniques?</vt:lpstr>
      <vt:lpstr>How to Use the 5 Why Techniques</vt:lpstr>
      <vt:lpstr>Example: Production Delays</vt:lpstr>
      <vt:lpstr>PowerPoint Presentation</vt:lpstr>
      <vt:lpstr>PowerPoint Presentation</vt:lpstr>
      <vt:lpstr>Benefits of the 5 Why Techniques</vt:lpstr>
      <vt:lpstr>PowerPoint Presentation</vt:lpstr>
      <vt:lpstr>Tips for Success</vt:lpstr>
      <vt:lpstr>Conclusion</vt:lpstr>
      <vt:lpstr>PowerPoint Presentation</vt:lpstr>
      <vt:lpstr>What is Fishbone Theory?</vt:lpstr>
      <vt:lpstr>The Anatomy of Fishbone Diagram</vt:lpstr>
      <vt:lpstr>The Benefits of Fishbone Theory</vt:lpstr>
      <vt:lpstr>PowerPoint Presentation</vt:lpstr>
      <vt:lpstr>To conduct an effective Root Cause Analysis, follow these tips:</vt:lpstr>
      <vt:lpstr>PowerPoint Presentation</vt:lpstr>
      <vt:lpstr>Fishbone Theory in Action</vt:lpstr>
      <vt:lpstr>PowerPoint Presentation</vt:lpstr>
      <vt:lpstr>PowerPoint Presentation</vt:lpstr>
      <vt:lpstr>GROUND RULES for RCA</vt:lpstr>
      <vt:lpstr>Ground Rules are…..</vt:lpstr>
      <vt:lpstr>PowerPoint Presentation</vt:lpstr>
      <vt:lpstr>PowerPoint Presentation</vt:lpstr>
      <vt:lpstr>The process of Investigating incidents</vt:lpstr>
      <vt:lpstr>1. Make Sure the injured person is looked after</vt:lpstr>
      <vt:lpstr>2.Secure the Scene</vt:lpstr>
      <vt:lpstr>3. Report the incident</vt:lpstr>
      <vt:lpstr>4. Assemble the investigation team</vt:lpstr>
      <vt:lpstr>5. Gather Information:</vt:lpstr>
      <vt:lpstr>6. Analise Findings</vt:lpstr>
      <vt:lpstr>6. Develop Recommendations and action plan</vt:lpstr>
      <vt:lpstr>Findings of the investigation must be communicated</vt:lpstr>
      <vt:lpstr>Incident investigation – Interview Techniques</vt:lpstr>
      <vt:lpstr>The PEACE model for interviewing</vt:lpstr>
      <vt:lpstr>Planning and preparation</vt:lpstr>
      <vt:lpstr>PowerPoint Presentation</vt:lpstr>
      <vt:lpstr>Planning and preparation</vt:lpstr>
      <vt:lpstr>Engage and explain</vt:lpstr>
      <vt:lpstr>Engage and explain</vt:lpstr>
      <vt:lpstr>Active listening</vt:lpstr>
      <vt:lpstr>Active listening</vt:lpstr>
      <vt:lpstr>Account, clarification and challenge</vt:lpstr>
      <vt:lpstr>Closure</vt:lpstr>
      <vt:lpstr>Evaluation</vt:lpstr>
      <vt:lpstr>Barriers to good interviews</vt:lpstr>
      <vt:lpstr>PowerPoint Presentation</vt:lpstr>
      <vt:lpstr>PowerPoint Presentation</vt:lpstr>
      <vt:lpstr>PowerPoint Presentation</vt:lpstr>
      <vt:lpstr>Writing Reports</vt:lpstr>
      <vt:lpstr>The Ideal Investigation Report…</vt:lpstr>
      <vt:lpstr>WHO…</vt:lpstr>
      <vt:lpstr>WHO… Key Points</vt:lpstr>
      <vt:lpstr>Ask Yourself…</vt:lpstr>
      <vt:lpstr>The WHAT</vt:lpstr>
      <vt:lpstr>WHAT…</vt:lpstr>
      <vt:lpstr>WHAT… Key Points</vt:lpstr>
      <vt:lpstr>The Final Report …</vt:lpstr>
      <vt:lpstr>Deviation Investigation Reporting</vt:lpstr>
      <vt:lpstr>Deviation Investigation Reporting</vt:lpstr>
      <vt:lpstr>Deviation Investigation Reporting</vt:lpstr>
      <vt:lpstr>Deviation Investigation Reporting</vt:lpstr>
      <vt:lpstr>Implementation and Follow-up of CAPAs</vt:lpstr>
      <vt:lpstr>The Ideal CAPA System?</vt:lpstr>
      <vt:lpstr>Common Problems with CAPAs</vt:lpstr>
      <vt:lpstr>CAPA Guidance</vt:lpstr>
      <vt:lpstr>CAPA Guidance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Mohammad Arif Harfianto</dc:creator>
  <cp:lastModifiedBy>Mohammad Arif Harfianto</cp:lastModifiedBy>
  <cp:revision>1</cp:revision>
  <dcterms:created xsi:type="dcterms:W3CDTF">2026-04-30T12:55:49Z</dcterms:created>
  <dcterms:modified xsi:type="dcterms:W3CDTF">2026-05-23T04:57:59Z</dcterms:modified>
</cp:coreProperties>
</file>